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E42F2C-DA54-4142-B4B0-C7D50307B681}" v="2" dt="2025-02-05T06:09:13.98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p:cViewPr varScale="1">
        <p:scale>
          <a:sx n="92" d="100"/>
          <a:sy n="92" d="100"/>
        </p:scale>
        <p:origin x="182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1430973" y="1511211"/>
            <a:ext cx="7962898" cy="4686294"/>
          </a:xfrm>
          <a:prstGeom prst="rect">
            <a:avLst/>
          </a:prstGeom>
        </p:spPr>
      </p:pic>
      <p:sp>
        <p:nvSpPr>
          <p:cNvPr id="17" name="bg object 17"/>
          <p:cNvSpPr/>
          <p:nvPr/>
        </p:nvSpPr>
        <p:spPr>
          <a:xfrm>
            <a:off x="1555826" y="1634058"/>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00B9F2"/>
          </a:solidFill>
        </p:spPr>
        <p:txBody>
          <a:bodyPr wrap="square" lIns="0" tIns="0" rIns="0" bIns="0" rtlCol="0"/>
          <a:lstStyle/>
          <a:p>
            <a:endParaRPr/>
          </a:p>
        </p:txBody>
      </p:sp>
      <p:sp>
        <p:nvSpPr>
          <p:cNvPr id="2" name="Holder 2"/>
          <p:cNvSpPr>
            <a:spLocks noGrp="1"/>
          </p:cNvSpPr>
          <p:nvPr>
            <p:ph type="ctrTitle"/>
          </p:nvPr>
        </p:nvSpPr>
        <p:spPr>
          <a:xfrm>
            <a:off x="4873853" y="1634058"/>
            <a:ext cx="941984" cy="935355"/>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00B9F2"/>
                </a:solidFill>
                <a:latin typeface="ＭＳ ゴシック"/>
                <a:cs typeface="ＭＳ ゴシック"/>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00B9F2"/>
                </a:solidFill>
                <a:latin typeface="ＭＳ ゴシック"/>
                <a:cs typeface="ＭＳ ゴシック"/>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00B9F2"/>
                </a:solidFill>
                <a:latin typeface="ＭＳ ゴシック"/>
                <a:cs typeface="ＭＳ ゴシック"/>
              </a:defRPr>
            </a:lvl1pPr>
          </a:lstStyle>
          <a:p>
            <a:endParaRPr/>
          </a:p>
        </p:txBody>
      </p:sp>
      <p:sp>
        <p:nvSpPr>
          <p:cNvPr id="3" name="Holder 3"/>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19885" y="676637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17" name="bg object 17"/>
          <p:cNvSpPr/>
          <p:nvPr/>
        </p:nvSpPr>
        <p:spPr>
          <a:xfrm>
            <a:off x="519887" y="992441"/>
            <a:ext cx="9611995" cy="31115"/>
          </a:xfrm>
          <a:custGeom>
            <a:avLst/>
            <a:gdLst/>
            <a:ahLst/>
            <a:cxnLst/>
            <a:rect l="l" t="t" r="r" b="b"/>
            <a:pathLst>
              <a:path w="9611995" h="31115">
                <a:moveTo>
                  <a:pt x="9611868" y="0"/>
                </a:moveTo>
                <a:lnTo>
                  <a:pt x="0" y="0"/>
                </a:lnTo>
                <a:lnTo>
                  <a:pt x="0" y="30721"/>
                </a:lnTo>
                <a:lnTo>
                  <a:pt x="9611868" y="30721"/>
                </a:lnTo>
                <a:lnTo>
                  <a:pt x="9611868" y="0"/>
                </a:lnTo>
                <a:close/>
              </a:path>
            </a:pathLst>
          </a:custGeom>
          <a:solidFill>
            <a:srgbClr val="00B9F2"/>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77615" y="704932"/>
            <a:ext cx="358489" cy="727127"/>
          </a:xfrm>
          <a:prstGeom prst="rect">
            <a:avLst/>
          </a:prstGeom>
        </p:spPr>
        <p:txBody>
          <a:bodyPr wrap="square" lIns="0" tIns="0" rIns="0" bIns="0">
            <a:spAutoFit/>
          </a:bodyPr>
          <a:lstStyle>
            <a:lvl1pPr>
              <a:defRPr sz="4400" b="0" i="0">
                <a:solidFill>
                  <a:srgbClr val="00B9F2"/>
                </a:solidFill>
                <a:latin typeface="ＭＳ ゴシック"/>
                <a:cs typeface="ＭＳ ゴシック"/>
              </a:defRPr>
            </a:lvl1pPr>
          </a:lstStyle>
          <a:p>
            <a:endParaRPr/>
          </a:p>
        </p:txBody>
      </p:sp>
      <p:sp>
        <p:nvSpPr>
          <p:cNvPr id="3" name="Holder 3"/>
          <p:cNvSpPr>
            <a:spLocks noGrp="1"/>
          </p:cNvSpPr>
          <p:nvPr>
            <p:ph type="body" idx="1"/>
          </p:nvPr>
        </p:nvSpPr>
        <p:spPr>
          <a:xfrm>
            <a:off x="1827237" y="2352116"/>
            <a:ext cx="6971030" cy="360489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326850" y="6873386"/>
            <a:ext cx="4844415" cy="125291"/>
          </a:xfrm>
          <a:prstGeom prst="rect">
            <a:avLst/>
          </a:prstGeom>
        </p:spPr>
        <p:txBody>
          <a:bodyPr wrap="square" lIns="0" tIns="0" rIns="0" bIns="0">
            <a:spAutoFit/>
          </a:bodyPr>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2/5/2025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63283" y="5404012"/>
            <a:ext cx="8996680" cy="650240"/>
          </a:xfrm>
          <a:prstGeom prst="rect">
            <a:avLst/>
          </a:prstGeom>
        </p:spPr>
        <p:txBody>
          <a:bodyPr vert="horz" wrap="square" lIns="0" tIns="12700" rIns="0" bIns="0" rtlCol="0">
            <a:spAutoFit/>
          </a:bodyPr>
          <a:lstStyle/>
          <a:p>
            <a:pPr marL="12700">
              <a:lnSpc>
                <a:spcPct val="100000"/>
              </a:lnSpc>
              <a:spcBef>
                <a:spcPts val="100"/>
              </a:spcBef>
            </a:pPr>
            <a:r>
              <a:rPr sz="4100" spc="-409" dirty="0">
                <a:solidFill>
                  <a:srgbClr val="231F20"/>
                </a:solidFill>
                <a:latin typeface="ＭＳ ゴシック"/>
                <a:cs typeface="ＭＳ ゴシック"/>
              </a:rPr>
              <a:t>地方のチェンジ・メーカー育成プログラム</a:t>
            </a:r>
            <a:endParaRPr sz="4100">
              <a:latin typeface="ＭＳ ゴシック"/>
              <a:cs typeface="ＭＳ ゴシック"/>
            </a:endParaRPr>
          </a:p>
        </p:txBody>
      </p:sp>
      <p:grpSp>
        <p:nvGrpSpPr>
          <p:cNvPr id="4" name="object 4"/>
          <p:cNvGrpSpPr/>
          <p:nvPr/>
        </p:nvGrpSpPr>
        <p:grpSpPr>
          <a:xfrm>
            <a:off x="1896071" y="1310500"/>
            <a:ext cx="6931025" cy="3929379"/>
            <a:chOff x="1896071" y="1310500"/>
            <a:chExt cx="6931025" cy="3929379"/>
          </a:xfrm>
        </p:grpSpPr>
        <p:pic>
          <p:nvPicPr>
            <p:cNvPr id="5" name="object 5"/>
            <p:cNvPicPr/>
            <p:nvPr/>
          </p:nvPicPr>
          <p:blipFill>
            <a:blip r:embed="rId2" cstate="print"/>
            <a:stretch>
              <a:fillRect/>
            </a:stretch>
          </p:blipFill>
          <p:spPr>
            <a:xfrm>
              <a:off x="1896071" y="1310500"/>
              <a:ext cx="6930402" cy="3928821"/>
            </a:xfrm>
            <a:prstGeom prst="rect">
              <a:avLst/>
            </a:prstGeom>
          </p:spPr>
        </p:pic>
        <p:sp>
          <p:nvSpPr>
            <p:cNvPr id="6" name="object 6"/>
            <p:cNvSpPr/>
            <p:nvPr/>
          </p:nvSpPr>
          <p:spPr>
            <a:xfrm>
              <a:off x="4339755" y="3082289"/>
              <a:ext cx="1997075" cy="284480"/>
            </a:xfrm>
            <a:custGeom>
              <a:avLst/>
              <a:gdLst/>
              <a:ahLst/>
              <a:cxnLst/>
              <a:rect l="l" t="t" r="r" b="b"/>
              <a:pathLst>
                <a:path w="1997075" h="284479">
                  <a:moveTo>
                    <a:pt x="301117" y="279184"/>
                  </a:moveTo>
                  <a:lnTo>
                    <a:pt x="297472" y="275932"/>
                  </a:lnTo>
                  <a:lnTo>
                    <a:pt x="214020" y="188569"/>
                  </a:lnTo>
                  <a:lnTo>
                    <a:pt x="211315" y="185724"/>
                  </a:lnTo>
                  <a:lnTo>
                    <a:pt x="222288" y="185724"/>
                  </a:lnTo>
                  <a:lnTo>
                    <a:pt x="252247" y="181546"/>
                  </a:lnTo>
                  <a:lnTo>
                    <a:pt x="272986" y="169062"/>
                  </a:lnTo>
                  <a:lnTo>
                    <a:pt x="285038" y="148348"/>
                  </a:lnTo>
                  <a:lnTo>
                    <a:pt x="286791" y="135331"/>
                  </a:lnTo>
                  <a:lnTo>
                    <a:pt x="288937" y="119481"/>
                  </a:lnTo>
                  <a:lnTo>
                    <a:pt x="288937" y="63398"/>
                  </a:lnTo>
                  <a:lnTo>
                    <a:pt x="287528" y="53251"/>
                  </a:lnTo>
                  <a:lnTo>
                    <a:pt x="285038" y="35153"/>
                  </a:lnTo>
                  <a:lnTo>
                    <a:pt x="272986" y="15405"/>
                  </a:lnTo>
                  <a:lnTo>
                    <a:pt x="252247" y="3797"/>
                  </a:lnTo>
                  <a:lnTo>
                    <a:pt x="223100" y="127"/>
                  </a:lnTo>
                  <a:lnTo>
                    <a:pt x="223100" y="81686"/>
                  </a:lnTo>
                  <a:lnTo>
                    <a:pt x="223100" y="106883"/>
                  </a:lnTo>
                  <a:lnTo>
                    <a:pt x="221894" y="121272"/>
                  </a:lnTo>
                  <a:lnTo>
                    <a:pt x="217106" y="129946"/>
                  </a:lnTo>
                  <a:lnTo>
                    <a:pt x="206984" y="134200"/>
                  </a:lnTo>
                  <a:lnTo>
                    <a:pt x="189776" y="135331"/>
                  </a:lnTo>
                  <a:lnTo>
                    <a:pt x="65836" y="135331"/>
                  </a:lnTo>
                  <a:lnTo>
                    <a:pt x="65836" y="53251"/>
                  </a:lnTo>
                  <a:lnTo>
                    <a:pt x="189776" y="53251"/>
                  </a:lnTo>
                  <a:lnTo>
                    <a:pt x="206984" y="54381"/>
                  </a:lnTo>
                  <a:lnTo>
                    <a:pt x="217106" y="58623"/>
                  </a:lnTo>
                  <a:lnTo>
                    <a:pt x="221894" y="67297"/>
                  </a:lnTo>
                  <a:lnTo>
                    <a:pt x="223100" y="81686"/>
                  </a:lnTo>
                  <a:lnTo>
                    <a:pt x="223100" y="127"/>
                  </a:lnTo>
                  <a:lnTo>
                    <a:pt x="222288" y="12"/>
                  </a:lnTo>
                  <a:lnTo>
                    <a:pt x="2857" y="12"/>
                  </a:lnTo>
                  <a:lnTo>
                    <a:pt x="0" y="3263"/>
                  </a:lnTo>
                  <a:lnTo>
                    <a:pt x="0" y="281216"/>
                  </a:lnTo>
                  <a:lnTo>
                    <a:pt x="2857" y="284467"/>
                  </a:lnTo>
                  <a:lnTo>
                    <a:pt x="62179" y="284467"/>
                  </a:lnTo>
                  <a:lnTo>
                    <a:pt x="65836" y="281216"/>
                  </a:lnTo>
                  <a:lnTo>
                    <a:pt x="65836" y="188569"/>
                  </a:lnTo>
                  <a:lnTo>
                    <a:pt x="138163" y="188569"/>
                  </a:lnTo>
                  <a:lnTo>
                    <a:pt x="218224" y="277964"/>
                  </a:lnTo>
                  <a:lnTo>
                    <a:pt x="222288" y="282841"/>
                  </a:lnTo>
                  <a:lnTo>
                    <a:pt x="225539" y="284467"/>
                  </a:lnTo>
                  <a:lnTo>
                    <a:pt x="299097" y="284467"/>
                  </a:lnTo>
                  <a:lnTo>
                    <a:pt x="301117" y="279184"/>
                  </a:lnTo>
                  <a:close/>
                </a:path>
                <a:path w="1997075" h="284479">
                  <a:moveTo>
                    <a:pt x="709053" y="3263"/>
                  </a:moveTo>
                  <a:lnTo>
                    <a:pt x="705802" y="12"/>
                  </a:lnTo>
                  <a:lnTo>
                    <a:pt x="700112" y="12"/>
                  </a:lnTo>
                  <a:lnTo>
                    <a:pt x="435571" y="12"/>
                  </a:lnTo>
                  <a:lnTo>
                    <a:pt x="432727" y="3263"/>
                  </a:lnTo>
                  <a:lnTo>
                    <a:pt x="432727" y="281228"/>
                  </a:lnTo>
                  <a:lnTo>
                    <a:pt x="435571" y="284467"/>
                  </a:lnTo>
                  <a:lnTo>
                    <a:pt x="705802" y="284467"/>
                  </a:lnTo>
                  <a:lnTo>
                    <a:pt x="709053" y="281228"/>
                  </a:lnTo>
                  <a:lnTo>
                    <a:pt x="709053" y="234492"/>
                  </a:lnTo>
                  <a:lnTo>
                    <a:pt x="705802" y="231241"/>
                  </a:lnTo>
                  <a:lnTo>
                    <a:pt x="498551" y="231241"/>
                  </a:lnTo>
                  <a:lnTo>
                    <a:pt x="498551" y="167030"/>
                  </a:lnTo>
                  <a:lnTo>
                    <a:pt x="673696" y="167030"/>
                  </a:lnTo>
                  <a:lnTo>
                    <a:pt x="677354" y="163779"/>
                  </a:lnTo>
                  <a:lnTo>
                    <a:pt x="677354" y="117856"/>
                  </a:lnTo>
                  <a:lnTo>
                    <a:pt x="673696" y="115011"/>
                  </a:lnTo>
                  <a:lnTo>
                    <a:pt x="498551" y="115011"/>
                  </a:lnTo>
                  <a:lnTo>
                    <a:pt x="498551" y="53251"/>
                  </a:lnTo>
                  <a:lnTo>
                    <a:pt x="705802" y="53251"/>
                  </a:lnTo>
                  <a:lnTo>
                    <a:pt x="709053" y="49999"/>
                  </a:lnTo>
                  <a:lnTo>
                    <a:pt x="709053" y="3263"/>
                  </a:lnTo>
                  <a:close/>
                </a:path>
                <a:path w="1997075" h="284479">
                  <a:moveTo>
                    <a:pt x="1133729" y="178396"/>
                  </a:moveTo>
                  <a:lnTo>
                    <a:pt x="1129842" y="149987"/>
                  </a:lnTo>
                  <a:lnTo>
                    <a:pt x="1117790" y="130251"/>
                  </a:lnTo>
                  <a:lnTo>
                    <a:pt x="1097051" y="118745"/>
                  </a:lnTo>
                  <a:lnTo>
                    <a:pt x="1067092" y="115011"/>
                  </a:lnTo>
                  <a:lnTo>
                    <a:pt x="937056" y="115011"/>
                  </a:lnTo>
                  <a:lnTo>
                    <a:pt x="923785" y="113919"/>
                  </a:lnTo>
                  <a:lnTo>
                    <a:pt x="915568" y="110185"/>
                  </a:lnTo>
                  <a:lnTo>
                    <a:pt x="911402" y="103187"/>
                  </a:lnTo>
                  <a:lnTo>
                    <a:pt x="910234" y="92252"/>
                  </a:lnTo>
                  <a:lnTo>
                    <a:pt x="910234" y="75590"/>
                  </a:lnTo>
                  <a:lnTo>
                    <a:pt x="911402" y="64897"/>
                  </a:lnTo>
                  <a:lnTo>
                    <a:pt x="915568" y="58013"/>
                  </a:lnTo>
                  <a:lnTo>
                    <a:pt x="923785" y="54330"/>
                  </a:lnTo>
                  <a:lnTo>
                    <a:pt x="937056" y="53238"/>
                  </a:lnTo>
                  <a:lnTo>
                    <a:pt x="1044333" y="53238"/>
                  </a:lnTo>
                  <a:lnTo>
                    <a:pt x="1053452" y="54394"/>
                  </a:lnTo>
                  <a:lnTo>
                    <a:pt x="1059637" y="57861"/>
                  </a:lnTo>
                  <a:lnTo>
                    <a:pt x="1063142" y="63703"/>
                  </a:lnTo>
                  <a:lnTo>
                    <a:pt x="1064247" y="71932"/>
                  </a:lnTo>
                  <a:lnTo>
                    <a:pt x="1064247" y="81686"/>
                  </a:lnTo>
                  <a:lnTo>
                    <a:pt x="1067092" y="84531"/>
                  </a:lnTo>
                  <a:lnTo>
                    <a:pt x="1124788" y="84531"/>
                  </a:lnTo>
                  <a:lnTo>
                    <a:pt x="1128039" y="81686"/>
                  </a:lnTo>
                  <a:lnTo>
                    <a:pt x="1128039" y="63398"/>
                  </a:lnTo>
                  <a:lnTo>
                    <a:pt x="1124559" y="33782"/>
                  </a:lnTo>
                  <a:lnTo>
                    <a:pt x="1113218" y="14173"/>
                  </a:lnTo>
                  <a:lnTo>
                    <a:pt x="1092733" y="3340"/>
                  </a:lnTo>
                  <a:lnTo>
                    <a:pt x="1061808" y="0"/>
                  </a:lnTo>
                  <a:lnTo>
                    <a:pt x="910640" y="0"/>
                  </a:lnTo>
                  <a:lnTo>
                    <a:pt x="880922" y="3797"/>
                  </a:lnTo>
                  <a:lnTo>
                    <a:pt x="860298" y="15392"/>
                  </a:lnTo>
                  <a:lnTo>
                    <a:pt x="848296" y="35153"/>
                  </a:lnTo>
                  <a:lnTo>
                    <a:pt x="844397" y="63398"/>
                  </a:lnTo>
                  <a:lnTo>
                    <a:pt x="844397" y="103632"/>
                  </a:lnTo>
                  <a:lnTo>
                    <a:pt x="848296" y="131876"/>
                  </a:lnTo>
                  <a:lnTo>
                    <a:pt x="860298" y="151625"/>
                  </a:lnTo>
                  <a:lnTo>
                    <a:pt x="880922" y="163233"/>
                  </a:lnTo>
                  <a:lnTo>
                    <a:pt x="910640" y="167017"/>
                  </a:lnTo>
                  <a:lnTo>
                    <a:pt x="1041095" y="167017"/>
                  </a:lnTo>
                  <a:lnTo>
                    <a:pt x="1054366" y="168109"/>
                  </a:lnTo>
                  <a:lnTo>
                    <a:pt x="1062583" y="171792"/>
                  </a:lnTo>
                  <a:lnTo>
                    <a:pt x="1066749" y="178676"/>
                  </a:lnTo>
                  <a:lnTo>
                    <a:pt x="1067904" y="189369"/>
                  </a:lnTo>
                  <a:lnTo>
                    <a:pt x="1067904" y="208876"/>
                  </a:lnTo>
                  <a:lnTo>
                    <a:pt x="1066749" y="219570"/>
                  </a:lnTo>
                  <a:lnTo>
                    <a:pt x="1062583" y="226453"/>
                  </a:lnTo>
                  <a:lnTo>
                    <a:pt x="1054366" y="230136"/>
                  </a:lnTo>
                  <a:lnTo>
                    <a:pt x="1041095" y="231228"/>
                  </a:lnTo>
                  <a:lnTo>
                    <a:pt x="924052" y="231228"/>
                  </a:lnTo>
                  <a:lnTo>
                    <a:pt x="915238" y="230085"/>
                  </a:lnTo>
                  <a:lnTo>
                    <a:pt x="909320" y="226606"/>
                  </a:lnTo>
                  <a:lnTo>
                    <a:pt x="905992" y="220776"/>
                  </a:lnTo>
                  <a:lnTo>
                    <a:pt x="904951" y="212534"/>
                  </a:lnTo>
                  <a:lnTo>
                    <a:pt x="904951" y="202780"/>
                  </a:lnTo>
                  <a:lnTo>
                    <a:pt x="901293" y="199936"/>
                  </a:lnTo>
                  <a:lnTo>
                    <a:pt x="895604" y="199936"/>
                  </a:lnTo>
                  <a:lnTo>
                    <a:pt x="844003" y="199936"/>
                  </a:lnTo>
                  <a:lnTo>
                    <a:pt x="840740" y="202780"/>
                  </a:lnTo>
                  <a:lnTo>
                    <a:pt x="840740" y="221068"/>
                  </a:lnTo>
                  <a:lnTo>
                    <a:pt x="844232" y="250698"/>
                  </a:lnTo>
                  <a:lnTo>
                    <a:pt x="855573" y="270294"/>
                  </a:lnTo>
                  <a:lnTo>
                    <a:pt x="876058" y="281139"/>
                  </a:lnTo>
                  <a:lnTo>
                    <a:pt x="906983" y="284467"/>
                  </a:lnTo>
                  <a:lnTo>
                    <a:pt x="1067092" y="284467"/>
                  </a:lnTo>
                  <a:lnTo>
                    <a:pt x="1097051" y="280682"/>
                  </a:lnTo>
                  <a:lnTo>
                    <a:pt x="1117790" y="269074"/>
                  </a:lnTo>
                  <a:lnTo>
                    <a:pt x="1129842" y="249326"/>
                  </a:lnTo>
                  <a:lnTo>
                    <a:pt x="1133729" y="221068"/>
                  </a:lnTo>
                  <a:lnTo>
                    <a:pt x="1133729" y="178396"/>
                  </a:lnTo>
                  <a:close/>
                </a:path>
                <a:path w="1997075" h="284479">
                  <a:moveTo>
                    <a:pt x="1586547" y="280403"/>
                  </a:moveTo>
                  <a:lnTo>
                    <a:pt x="1584515" y="275526"/>
                  </a:lnTo>
                  <a:lnTo>
                    <a:pt x="1564246" y="230022"/>
                  </a:lnTo>
                  <a:lnTo>
                    <a:pt x="1541081" y="178003"/>
                  </a:lnTo>
                  <a:lnTo>
                    <a:pt x="1483728" y="49174"/>
                  </a:lnTo>
                  <a:lnTo>
                    <a:pt x="1471561" y="21856"/>
                  </a:lnTo>
                  <a:lnTo>
                    <a:pt x="1471561" y="178003"/>
                  </a:lnTo>
                  <a:lnTo>
                    <a:pt x="1361833" y="178003"/>
                  </a:lnTo>
                  <a:lnTo>
                    <a:pt x="1416685" y="49174"/>
                  </a:lnTo>
                  <a:lnTo>
                    <a:pt x="1471561" y="178003"/>
                  </a:lnTo>
                  <a:lnTo>
                    <a:pt x="1471561" y="21856"/>
                  </a:lnTo>
                  <a:lnTo>
                    <a:pt x="1465453" y="8140"/>
                  </a:lnTo>
                  <a:lnTo>
                    <a:pt x="1463014" y="2451"/>
                  </a:lnTo>
                  <a:lnTo>
                    <a:pt x="1459763" y="12"/>
                  </a:lnTo>
                  <a:lnTo>
                    <a:pt x="1376870" y="12"/>
                  </a:lnTo>
                  <a:lnTo>
                    <a:pt x="1373212" y="2451"/>
                  </a:lnTo>
                  <a:lnTo>
                    <a:pt x="1371168" y="8140"/>
                  </a:lnTo>
                  <a:lnTo>
                    <a:pt x="1252105" y="275526"/>
                  </a:lnTo>
                  <a:lnTo>
                    <a:pt x="1250073" y="280403"/>
                  </a:lnTo>
                  <a:lnTo>
                    <a:pt x="1252105" y="284467"/>
                  </a:lnTo>
                  <a:lnTo>
                    <a:pt x="1314691" y="284467"/>
                  </a:lnTo>
                  <a:lnTo>
                    <a:pt x="1317942" y="282028"/>
                  </a:lnTo>
                  <a:lnTo>
                    <a:pt x="1320380" y="276339"/>
                  </a:lnTo>
                  <a:lnTo>
                    <a:pt x="1339875" y="230022"/>
                  </a:lnTo>
                  <a:lnTo>
                    <a:pt x="1493494" y="230022"/>
                  </a:lnTo>
                  <a:lnTo>
                    <a:pt x="1515846" y="282028"/>
                  </a:lnTo>
                  <a:lnTo>
                    <a:pt x="1518691" y="284467"/>
                  </a:lnTo>
                  <a:lnTo>
                    <a:pt x="1584515" y="284467"/>
                  </a:lnTo>
                  <a:lnTo>
                    <a:pt x="1586547" y="280403"/>
                  </a:lnTo>
                  <a:close/>
                </a:path>
                <a:path w="1997075" h="284479">
                  <a:moveTo>
                    <a:pt x="1996503" y="178396"/>
                  </a:moveTo>
                  <a:lnTo>
                    <a:pt x="1992604" y="149987"/>
                  </a:lnTo>
                  <a:lnTo>
                    <a:pt x="1980552" y="130251"/>
                  </a:lnTo>
                  <a:lnTo>
                    <a:pt x="1959813" y="118745"/>
                  </a:lnTo>
                  <a:lnTo>
                    <a:pt x="1929866" y="115011"/>
                  </a:lnTo>
                  <a:lnTo>
                    <a:pt x="1799831" y="115011"/>
                  </a:lnTo>
                  <a:lnTo>
                    <a:pt x="1786534" y="113919"/>
                  </a:lnTo>
                  <a:lnTo>
                    <a:pt x="1778330" y="110185"/>
                  </a:lnTo>
                  <a:lnTo>
                    <a:pt x="1774151" y="103187"/>
                  </a:lnTo>
                  <a:lnTo>
                    <a:pt x="1772996" y="92252"/>
                  </a:lnTo>
                  <a:lnTo>
                    <a:pt x="1772996" y="75590"/>
                  </a:lnTo>
                  <a:lnTo>
                    <a:pt x="1774151" y="64897"/>
                  </a:lnTo>
                  <a:lnTo>
                    <a:pt x="1778330" y="58013"/>
                  </a:lnTo>
                  <a:lnTo>
                    <a:pt x="1786534" y="54330"/>
                  </a:lnTo>
                  <a:lnTo>
                    <a:pt x="1799831" y="53238"/>
                  </a:lnTo>
                  <a:lnTo>
                    <a:pt x="1907108" y="53238"/>
                  </a:lnTo>
                  <a:lnTo>
                    <a:pt x="1916214" y="54394"/>
                  </a:lnTo>
                  <a:lnTo>
                    <a:pt x="1922386" y="57861"/>
                  </a:lnTo>
                  <a:lnTo>
                    <a:pt x="1925891" y="63703"/>
                  </a:lnTo>
                  <a:lnTo>
                    <a:pt x="1927009" y="71932"/>
                  </a:lnTo>
                  <a:lnTo>
                    <a:pt x="1927009" y="81686"/>
                  </a:lnTo>
                  <a:lnTo>
                    <a:pt x="1929866" y="84531"/>
                  </a:lnTo>
                  <a:lnTo>
                    <a:pt x="1987562" y="84531"/>
                  </a:lnTo>
                  <a:lnTo>
                    <a:pt x="1990813" y="81686"/>
                  </a:lnTo>
                  <a:lnTo>
                    <a:pt x="1990813" y="63398"/>
                  </a:lnTo>
                  <a:lnTo>
                    <a:pt x="1987321" y="33782"/>
                  </a:lnTo>
                  <a:lnTo>
                    <a:pt x="1975980" y="14173"/>
                  </a:lnTo>
                  <a:lnTo>
                    <a:pt x="1955495" y="3340"/>
                  </a:lnTo>
                  <a:lnTo>
                    <a:pt x="1924583" y="0"/>
                  </a:lnTo>
                  <a:lnTo>
                    <a:pt x="1773415" y="0"/>
                  </a:lnTo>
                  <a:lnTo>
                    <a:pt x="1743684" y="3797"/>
                  </a:lnTo>
                  <a:lnTo>
                    <a:pt x="1723059" y="15392"/>
                  </a:lnTo>
                  <a:lnTo>
                    <a:pt x="1711058" y="35153"/>
                  </a:lnTo>
                  <a:lnTo>
                    <a:pt x="1707172" y="63398"/>
                  </a:lnTo>
                  <a:lnTo>
                    <a:pt x="1707172" y="103632"/>
                  </a:lnTo>
                  <a:lnTo>
                    <a:pt x="1711058" y="131876"/>
                  </a:lnTo>
                  <a:lnTo>
                    <a:pt x="1723059" y="151625"/>
                  </a:lnTo>
                  <a:lnTo>
                    <a:pt x="1743684" y="163233"/>
                  </a:lnTo>
                  <a:lnTo>
                    <a:pt x="1773415" y="167017"/>
                  </a:lnTo>
                  <a:lnTo>
                    <a:pt x="1903857" y="167017"/>
                  </a:lnTo>
                  <a:lnTo>
                    <a:pt x="1917115" y="168109"/>
                  </a:lnTo>
                  <a:lnTo>
                    <a:pt x="1925332" y="171792"/>
                  </a:lnTo>
                  <a:lnTo>
                    <a:pt x="1929498" y="178676"/>
                  </a:lnTo>
                  <a:lnTo>
                    <a:pt x="1930666" y="189369"/>
                  </a:lnTo>
                  <a:lnTo>
                    <a:pt x="1930666" y="208876"/>
                  </a:lnTo>
                  <a:lnTo>
                    <a:pt x="1929498" y="219570"/>
                  </a:lnTo>
                  <a:lnTo>
                    <a:pt x="1925332" y="226453"/>
                  </a:lnTo>
                  <a:lnTo>
                    <a:pt x="1917115" y="230136"/>
                  </a:lnTo>
                  <a:lnTo>
                    <a:pt x="1903857" y="231228"/>
                  </a:lnTo>
                  <a:lnTo>
                    <a:pt x="1786813" y="231228"/>
                  </a:lnTo>
                  <a:lnTo>
                    <a:pt x="1778000" y="230085"/>
                  </a:lnTo>
                  <a:lnTo>
                    <a:pt x="1772081" y="226606"/>
                  </a:lnTo>
                  <a:lnTo>
                    <a:pt x="1768754" y="220776"/>
                  </a:lnTo>
                  <a:lnTo>
                    <a:pt x="1767713" y="212534"/>
                  </a:lnTo>
                  <a:lnTo>
                    <a:pt x="1767713" y="202780"/>
                  </a:lnTo>
                  <a:lnTo>
                    <a:pt x="1764055" y="199936"/>
                  </a:lnTo>
                  <a:lnTo>
                    <a:pt x="1758378" y="199936"/>
                  </a:lnTo>
                  <a:lnTo>
                    <a:pt x="1706765" y="199936"/>
                  </a:lnTo>
                  <a:lnTo>
                    <a:pt x="1703514" y="202780"/>
                  </a:lnTo>
                  <a:lnTo>
                    <a:pt x="1703514" y="221068"/>
                  </a:lnTo>
                  <a:lnTo>
                    <a:pt x="1707007" y="250698"/>
                  </a:lnTo>
                  <a:lnTo>
                    <a:pt x="1718348" y="270294"/>
                  </a:lnTo>
                  <a:lnTo>
                    <a:pt x="1738833" y="281139"/>
                  </a:lnTo>
                  <a:lnTo>
                    <a:pt x="1769757" y="284467"/>
                  </a:lnTo>
                  <a:lnTo>
                    <a:pt x="1929866" y="284467"/>
                  </a:lnTo>
                  <a:lnTo>
                    <a:pt x="1959813" y="280682"/>
                  </a:lnTo>
                  <a:lnTo>
                    <a:pt x="1980552" y="269074"/>
                  </a:lnTo>
                  <a:lnTo>
                    <a:pt x="1992604" y="249326"/>
                  </a:lnTo>
                  <a:lnTo>
                    <a:pt x="1996503" y="221068"/>
                  </a:lnTo>
                  <a:lnTo>
                    <a:pt x="1996503" y="178396"/>
                  </a:lnTo>
                  <a:close/>
                </a:path>
              </a:pathLst>
            </a:custGeom>
            <a:solidFill>
              <a:srgbClr val="FFFFFF"/>
            </a:solidFill>
          </p:spPr>
          <p:txBody>
            <a:bodyPr wrap="square" lIns="0" tIns="0" rIns="0" bIns="0" rtlCol="0"/>
            <a:lstStyle/>
            <a:p>
              <a:endParaRPr/>
            </a:p>
          </p:txBody>
        </p:sp>
      </p:grpSp>
      <p:sp>
        <p:nvSpPr>
          <p:cNvPr id="7" name="object 3"/>
          <p:cNvSpPr txBox="1"/>
          <p:nvPr/>
        </p:nvSpPr>
        <p:spPr>
          <a:xfrm>
            <a:off x="2275182" y="6283294"/>
            <a:ext cx="6189440" cy="351378"/>
          </a:xfrm>
          <a:prstGeom prst="rect">
            <a:avLst/>
          </a:prstGeom>
        </p:spPr>
        <p:txBody>
          <a:bodyPr vert="horz" wrap="square" lIns="0" tIns="12700" rIns="0" bIns="0" rtlCol="0">
            <a:spAutoFit/>
          </a:bodyPr>
          <a:lstStyle>
            <a:defPPr>
              <a:defRPr kern="0"/>
            </a:defPPr>
          </a:lstStyle>
          <a:p>
            <a:pPr marL="12700" algn="ctr">
              <a:lnSpc>
                <a:spcPct val="100000"/>
              </a:lnSpc>
              <a:spcBef>
                <a:spcPts val="100"/>
              </a:spcBef>
              <a:tabLst>
                <a:tab pos="4438015" algn="l"/>
              </a:tabLst>
            </a:pPr>
            <a:r>
              <a:rPr sz="1100" spc="-45" dirty="0" err="1">
                <a:solidFill>
                  <a:srgbClr val="231F20"/>
                </a:solidFill>
                <a:latin typeface="ＭＳ ゴシック"/>
                <a:cs typeface="ＭＳ ゴシック"/>
              </a:rPr>
              <a:t>内</a:t>
            </a:r>
            <a:r>
              <a:rPr sz="1100" spc="-60" dirty="0" err="1">
                <a:solidFill>
                  <a:srgbClr val="231F20"/>
                </a:solidFill>
                <a:latin typeface="ＭＳ ゴシック"/>
                <a:cs typeface="ＭＳ ゴシック"/>
              </a:rPr>
              <a:t>閣官</a:t>
            </a:r>
            <a:r>
              <a:rPr sz="1100" spc="-65" dirty="0" err="1">
                <a:solidFill>
                  <a:srgbClr val="231F20"/>
                </a:solidFill>
                <a:latin typeface="ＭＳ ゴシック"/>
                <a:cs typeface="ＭＳ ゴシック"/>
              </a:rPr>
              <a:t>房</a:t>
            </a:r>
            <a:r>
              <a:rPr lang="ja-JP" altLang="en-US" sz="1100" spc="-65" dirty="0">
                <a:solidFill>
                  <a:srgbClr val="231F20"/>
                </a:solidFill>
                <a:latin typeface="ＭＳ ゴシック"/>
                <a:cs typeface="ＭＳ ゴシック"/>
              </a:rPr>
              <a:t>新しい地方経済・生活環境創生本部</a:t>
            </a:r>
            <a:r>
              <a:rPr sz="1100" spc="-55" dirty="0">
                <a:solidFill>
                  <a:srgbClr val="231F20"/>
                </a:solidFill>
                <a:latin typeface="ＭＳ ゴシック"/>
                <a:cs typeface="ＭＳ ゴシック"/>
              </a:rPr>
              <a:t>事務</a:t>
            </a:r>
            <a:r>
              <a:rPr sz="1100" dirty="0">
                <a:solidFill>
                  <a:srgbClr val="231F20"/>
                </a:solidFill>
                <a:latin typeface="ＭＳ ゴシック"/>
                <a:cs typeface="ＭＳ ゴシック"/>
              </a:rPr>
              <a:t>局 </a:t>
            </a:r>
            <a:r>
              <a:rPr lang="ja-JP" altLang="en-US" sz="1100" dirty="0">
                <a:solidFill>
                  <a:srgbClr val="231F20"/>
                </a:solidFill>
                <a:latin typeface="ＭＳ ゴシック"/>
                <a:cs typeface="ＭＳ ゴシック"/>
              </a:rPr>
              <a:t>　内閣府地方創生推進室　</a:t>
            </a:r>
            <a:r>
              <a:rPr sz="1100" spc="-165" dirty="0">
                <a:solidFill>
                  <a:srgbClr val="231F20"/>
                </a:solidFill>
                <a:latin typeface="ＭＳ ゴシック"/>
                <a:cs typeface="ＭＳ ゴシック"/>
              </a:rPr>
              <a:t>ビ</a:t>
            </a:r>
            <a:r>
              <a:rPr sz="1100" spc="-130" dirty="0">
                <a:solidFill>
                  <a:srgbClr val="231F20"/>
                </a:solidFill>
                <a:latin typeface="ＭＳ ゴシック"/>
                <a:cs typeface="ＭＳ ゴシック"/>
              </a:rPr>
              <a:t>ッ</a:t>
            </a:r>
            <a:r>
              <a:rPr sz="1100" spc="-110" dirty="0">
                <a:solidFill>
                  <a:srgbClr val="231F20"/>
                </a:solidFill>
                <a:latin typeface="ＭＳ ゴシック"/>
                <a:cs typeface="ＭＳ ゴシック"/>
              </a:rPr>
              <a:t>グ</a:t>
            </a:r>
            <a:r>
              <a:rPr sz="1100" spc="-50" dirty="0">
                <a:solidFill>
                  <a:srgbClr val="231F20"/>
                </a:solidFill>
                <a:latin typeface="ＭＳ ゴシック"/>
                <a:cs typeface="ＭＳ ゴシック"/>
              </a:rPr>
              <a:t>デ</a:t>
            </a:r>
            <a:r>
              <a:rPr sz="1100" spc="-65" dirty="0">
                <a:solidFill>
                  <a:srgbClr val="231F20"/>
                </a:solidFill>
                <a:latin typeface="ＭＳ ゴシック"/>
                <a:cs typeface="ＭＳ ゴシック"/>
              </a:rPr>
              <a:t>ー</a:t>
            </a:r>
            <a:r>
              <a:rPr sz="1100" spc="-160" dirty="0">
                <a:solidFill>
                  <a:srgbClr val="231F20"/>
                </a:solidFill>
                <a:latin typeface="ＭＳ ゴシック"/>
                <a:cs typeface="ＭＳ ゴシック"/>
              </a:rPr>
              <a:t>タ</a:t>
            </a:r>
            <a:r>
              <a:rPr sz="1100" spc="-50" dirty="0">
                <a:solidFill>
                  <a:srgbClr val="231F20"/>
                </a:solidFill>
                <a:latin typeface="ＭＳ ゴシック"/>
                <a:cs typeface="ＭＳ ゴシック"/>
              </a:rPr>
              <a:t>チ</a:t>
            </a:r>
            <a:r>
              <a:rPr sz="1100" spc="-100" dirty="0">
                <a:solidFill>
                  <a:srgbClr val="231F20"/>
                </a:solidFill>
                <a:latin typeface="ＭＳ ゴシック"/>
                <a:cs typeface="ＭＳ ゴシック"/>
              </a:rPr>
              <a:t>ー</a:t>
            </a:r>
            <a:r>
              <a:rPr sz="1100" spc="-50" dirty="0">
                <a:solidFill>
                  <a:srgbClr val="231F20"/>
                </a:solidFill>
                <a:latin typeface="ＭＳ ゴシック"/>
                <a:cs typeface="ＭＳ ゴシック"/>
              </a:rPr>
              <a:t>ム</a:t>
            </a:r>
            <a:r>
              <a:rPr lang="ja-JP" altLang="en-US" sz="1100" spc="-50" dirty="0">
                <a:solidFill>
                  <a:srgbClr val="231F20"/>
                </a:solidFill>
                <a:latin typeface="ＭＳ ゴシック"/>
                <a:cs typeface="ＭＳ ゴシック"/>
              </a:rPr>
              <a:t>　</a:t>
            </a:r>
            <a:r>
              <a:rPr sz="1100" spc="-25" dirty="0" err="1">
                <a:solidFill>
                  <a:srgbClr val="231F20"/>
                </a:solidFill>
                <a:latin typeface="ＭＳ ゴシック"/>
                <a:cs typeface="ＭＳ ゴシック"/>
              </a:rPr>
              <a:t>RESAS</a:t>
            </a:r>
            <a:r>
              <a:rPr sz="1100" spc="-30" dirty="0" err="1">
                <a:solidFill>
                  <a:srgbClr val="231F20"/>
                </a:solidFill>
                <a:latin typeface="ＭＳ ゴシック"/>
                <a:cs typeface="ＭＳ ゴシック"/>
              </a:rPr>
              <a:t>副</a:t>
            </a:r>
            <a:r>
              <a:rPr sz="1100" spc="-40" dirty="0" err="1">
                <a:solidFill>
                  <a:srgbClr val="231F20"/>
                </a:solidFill>
                <a:latin typeface="ＭＳ ゴシック"/>
                <a:cs typeface="ＭＳ ゴシック"/>
              </a:rPr>
              <a:t>教</a:t>
            </a:r>
            <a:r>
              <a:rPr sz="1100" spc="-85" dirty="0" err="1">
                <a:solidFill>
                  <a:srgbClr val="231F20"/>
                </a:solidFill>
                <a:latin typeface="ＭＳ ゴシック"/>
                <a:cs typeface="ＭＳ ゴシック"/>
              </a:rPr>
              <a:t>材</a:t>
            </a:r>
            <a:r>
              <a:rPr sz="1100" spc="-80" dirty="0" err="1">
                <a:solidFill>
                  <a:srgbClr val="231F20"/>
                </a:solidFill>
                <a:latin typeface="ＭＳ ゴシック"/>
                <a:cs typeface="ＭＳ ゴシック"/>
              </a:rPr>
              <a:t>作</a:t>
            </a:r>
            <a:r>
              <a:rPr sz="1100" spc="-55" dirty="0" err="1">
                <a:solidFill>
                  <a:srgbClr val="231F20"/>
                </a:solidFill>
                <a:latin typeface="ＭＳ ゴシック"/>
                <a:cs typeface="ＭＳ ゴシック"/>
              </a:rPr>
              <a:t>成</a:t>
            </a:r>
            <a:r>
              <a:rPr sz="1100" spc="-75" dirty="0" err="1">
                <a:solidFill>
                  <a:srgbClr val="231F20"/>
                </a:solidFill>
                <a:latin typeface="ＭＳ ゴシック"/>
                <a:cs typeface="ＭＳ ゴシック"/>
              </a:rPr>
              <a:t>委</a:t>
            </a:r>
            <a:r>
              <a:rPr sz="1100" spc="-70" dirty="0" err="1">
                <a:solidFill>
                  <a:srgbClr val="231F20"/>
                </a:solidFill>
                <a:latin typeface="ＭＳ ゴシック"/>
                <a:cs typeface="ＭＳ ゴシック"/>
              </a:rPr>
              <a:t>員</a:t>
            </a:r>
            <a:r>
              <a:rPr sz="1100" spc="-50" dirty="0" err="1">
                <a:solidFill>
                  <a:srgbClr val="231F20"/>
                </a:solidFill>
                <a:latin typeface="ＭＳ ゴシック"/>
                <a:cs typeface="ＭＳ ゴシック"/>
              </a:rPr>
              <a:t>会</a:t>
            </a:r>
            <a:endParaRPr sz="1100" dirty="0">
              <a:latin typeface="ＭＳ ゴシック"/>
              <a:cs typeface="ＭＳ ゴシック"/>
            </a:endParaRPr>
          </a:p>
        </p:txBody>
      </p:sp>
      <p:sp>
        <p:nvSpPr>
          <p:cNvPr id="3" name="テキスト ボックス 2">
            <a:extLst>
              <a:ext uri="{FF2B5EF4-FFF2-40B4-BE49-F238E27FC236}">
                <a16:creationId xmlns:a16="http://schemas.microsoft.com/office/drawing/2014/main" id="{096E7C52-6A8E-1648-42E6-50BDDC5D7CD2}"/>
              </a:ext>
            </a:extLst>
          </p:cNvPr>
          <p:cNvSpPr txBox="1"/>
          <p:nvPr/>
        </p:nvSpPr>
        <p:spPr>
          <a:xfrm>
            <a:off x="329902" y="411019"/>
            <a:ext cx="10080000" cy="523220"/>
          </a:xfrm>
          <a:prstGeom prst="rect">
            <a:avLst/>
          </a:prstGeom>
          <a:noFill/>
        </p:spPr>
        <p:txBody>
          <a:bodyPr wrap="square" rtlCol="0">
            <a:spAutoFit/>
          </a:bodyPr>
          <a:lstStyle/>
          <a:p>
            <a:pPr algn="just"/>
            <a:r>
              <a:rPr kumimoji="1" lang="en-US" altLang="ja-JP" sz="1400" dirty="0">
                <a:solidFill>
                  <a:srgbClr val="FF0000"/>
                </a:solidFill>
                <a:latin typeface="メイリオ" panose="020B0604030504040204" pitchFamily="50" charset="-128"/>
                <a:ea typeface="メイリオ" panose="020B0604030504040204" pitchFamily="50" charset="-128"/>
              </a:rPr>
              <a:t>※2025</a:t>
            </a:r>
            <a:r>
              <a:rPr kumimoji="1" lang="ja-JP" altLang="en-US" sz="1400" dirty="0">
                <a:solidFill>
                  <a:srgbClr val="FF0000"/>
                </a:solidFill>
                <a:latin typeface="メイリオ" panose="020B0604030504040204" pitchFamily="50" charset="-128"/>
                <a:ea typeface="メイリオ" panose="020B0604030504040204" pitchFamily="50" charset="-128"/>
              </a:rPr>
              <a:t>年３月の</a:t>
            </a:r>
            <a:r>
              <a:rPr kumimoji="1" lang="en-US" altLang="ja-JP" sz="1400" dirty="0">
                <a:solidFill>
                  <a:srgbClr val="FF0000"/>
                </a:solidFill>
                <a:latin typeface="メイリオ" panose="020B0604030504040204" pitchFamily="50" charset="-128"/>
                <a:ea typeface="メイリオ" panose="020B0604030504040204" pitchFamily="50" charset="-128"/>
              </a:rPr>
              <a:t>RESAS</a:t>
            </a:r>
            <a:r>
              <a:rPr kumimoji="1" lang="ja-JP" altLang="en-US" sz="1400" dirty="0">
                <a:solidFill>
                  <a:srgbClr val="FF0000"/>
                </a:solidFill>
                <a:latin typeface="メイリオ" panose="020B0604030504040204" pitchFamily="50" charset="-128"/>
                <a:ea typeface="メイリオ" panose="020B0604030504040204" pitchFamily="50" charset="-128"/>
              </a:rPr>
              <a:t>新システムへの移行に伴い、従前のマップ・メニューと内容が異なる場合があります。そのため、新システムが正式に稼働しますと、一部記載のとおりに授業を進められなくなりますことをご了承ください。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53008" y="762863"/>
            <a:ext cx="9609455" cy="682625"/>
          </a:xfrm>
          <a:custGeom>
            <a:avLst/>
            <a:gdLst/>
            <a:ahLst/>
            <a:cxnLst/>
            <a:rect l="l" t="t" r="r" b="b"/>
            <a:pathLst>
              <a:path w="9609455" h="682625">
                <a:moveTo>
                  <a:pt x="9609137" y="0"/>
                </a:moveTo>
                <a:lnTo>
                  <a:pt x="0" y="0"/>
                </a:lnTo>
                <a:lnTo>
                  <a:pt x="0" y="682561"/>
                </a:lnTo>
                <a:lnTo>
                  <a:pt x="9609137" y="682561"/>
                </a:lnTo>
                <a:lnTo>
                  <a:pt x="9609137" y="0"/>
                </a:lnTo>
                <a:close/>
              </a:path>
            </a:pathLst>
          </a:custGeom>
          <a:solidFill>
            <a:srgbClr val="00B9F2"/>
          </a:solidFill>
        </p:spPr>
        <p:txBody>
          <a:bodyPr wrap="square" lIns="0" tIns="0" rIns="0" bIns="0" rtlCol="0"/>
          <a:lstStyle/>
          <a:p>
            <a:endParaRPr/>
          </a:p>
        </p:txBody>
      </p:sp>
      <p:sp>
        <p:nvSpPr>
          <p:cNvPr id="3" name="object 3"/>
          <p:cNvSpPr txBox="1"/>
          <p:nvPr/>
        </p:nvSpPr>
        <p:spPr>
          <a:xfrm>
            <a:off x="1879810"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4" name="object 4"/>
          <p:cNvSpPr/>
          <p:nvPr/>
        </p:nvSpPr>
        <p:spPr>
          <a:xfrm>
            <a:off x="828155"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66040">
              <a:lnSpc>
                <a:spcPct val="100000"/>
              </a:lnSpc>
              <a:spcBef>
                <a:spcPts val="100"/>
              </a:spcBef>
            </a:pPr>
            <a:r>
              <a:rPr dirty="0"/>
              <a:t>2</a:t>
            </a:r>
          </a:p>
        </p:txBody>
      </p:sp>
      <p:sp>
        <p:nvSpPr>
          <p:cNvPr id="6" name="object 6"/>
          <p:cNvSpPr/>
          <p:nvPr/>
        </p:nvSpPr>
        <p:spPr>
          <a:xfrm>
            <a:off x="553012" y="6787322"/>
            <a:ext cx="9609455" cy="0"/>
          </a:xfrm>
          <a:custGeom>
            <a:avLst/>
            <a:gdLst/>
            <a:ahLst/>
            <a:cxnLst/>
            <a:rect l="l" t="t" r="r" b="b"/>
            <a:pathLst>
              <a:path w="9609455">
                <a:moveTo>
                  <a:pt x="0" y="0"/>
                </a:moveTo>
                <a:lnTo>
                  <a:pt x="9609137" y="0"/>
                </a:lnTo>
              </a:path>
            </a:pathLst>
          </a:custGeom>
          <a:ln w="6350">
            <a:solidFill>
              <a:srgbClr val="231F20"/>
            </a:solidFill>
          </a:ln>
        </p:spPr>
        <p:txBody>
          <a:bodyPr wrap="square" lIns="0" tIns="0" rIns="0" bIns="0" rtlCol="0"/>
          <a:lstStyle/>
          <a:p>
            <a:endParaRPr/>
          </a:p>
        </p:txBody>
      </p:sp>
      <p:sp>
        <p:nvSpPr>
          <p:cNvPr id="7" name="object 7"/>
          <p:cNvSpPr/>
          <p:nvPr/>
        </p:nvSpPr>
        <p:spPr>
          <a:xfrm>
            <a:off x="1701233" y="3143981"/>
            <a:ext cx="7315834" cy="117475"/>
          </a:xfrm>
          <a:custGeom>
            <a:avLst/>
            <a:gdLst/>
            <a:ahLst/>
            <a:cxnLst/>
            <a:rect l="l" t="t" r="r" b="b"/>
            <a:pathLst>
              <a:path w="7315834" h="117475">
                <a:moveTo>
                  <a:pt x="7315428" y="0"/>
                </a:moveTo>
                <a:lnTo>
                  <a:pt x="3719474" y="0"/>
                </a:lnTo>
                <a:lnTo>
                  <a:pt x="3657714" y="117208"/>
                </a:lnTo>
                <a:lnTo>
                  <a:pt x="3595954" y="0"/>
                </a:lnTo>
                <a:lnTo>
                  <a:pt x="0" y="0"/>
                </a:lnTo>
              </a:path>
            </a:pathLst>
          </a:custGeom>
          <a:ln w="12534">
            <a:solidFill>
              <a:srgbClr val="00B9F2"/>
            </a:solidFill>
          </a:ln>
        </p:spPr>
        <p:txBody>
          <a:bodyPr wrap="square" lIns="0" tIns="0" rIns="0" bIns="0" rtlCol="0"/>
          <a:lstStyle/>
          <a:p>
            <a:endParaRPr/>
          </a:p>
        </p:txBody>
      </p:sp>
      <p:sp>
        <p:nvSpPr>
          <p:cNvPr id="8" name="object 8"/>
          <p:cNvSpPr/>
          <p:nvPr/>
        </p:nvSpPr>
        <p:spPr>
          <a:xfrm>
            <a:off x="1701233" y="2604227"/>
            <a:ext cx="7315834" cy="0"/>
          </a:xfrm>
          <a:custGeom>
            <a:avLst/>
            <a:gdLst/>
            <a:ahLst/>
            <a:cxnLst/>
            <a:rect l="l" t="t" r="r" b="b"/>
            <a:pathLst>
              <a:path w="7315834">
                <a:moveTo>
                  <a:pt x="7315428" y="0"/>
                </a:moveTo>
                <a:lnTo>
                  <a:pt x="0" y="0"/>
                </a:lnTo>
              </a:path>
            </a:pathLst>
          </a:custGeom>
          <a:ln w="12534">
            <a:solidFill>
              <a:srgbClr val="00B9F2"/>
            </a:solidFill>
          </a:ln>
        </p:spPr>
        <p:txBody>
          <a:bodyPr wrap="square" lIns="0" tIns="0" rIns="0" bIns="0" rtlCol="0"/>
          <a:lstStyle/>
          <a:p>
            <a:endParaRPr/>
          </a:p>
        </p:txBody>
      </p:sp>
      <p:sp>
        <p:nvSpPr>
          <p:cNvPr id="9" name="object 9"/>
          <p:cNvSpPr txBox="1"/>
          <p:nvPr/>
        </p:nvSpPr>
        <p:spPr>
          <a:xfrm>
            <a:off x="1961356" y="3564040"/>
            <a:ext cx="3584575" cy="777240"/>
          </a:xfrm>
          <a:prstGeom prst="rect">
            <a:avLst/>
          </a:prstGeom>
        </p:spPr>
        <p:txBody>
          <a:bodyPr vert="horz" wrap="square" lIns="0" tIns="33019" rIns="0" bIns="0" rtlCol="0">
            <a:spAutoFit/>
          </a:bodyPr>
          <a:lstStyle/>
          <a:p>
            <a:pPr marL="120650">
              <a:lnSpc>
                <a:spcPct val="100000"/>
              </a:lnSpc>
              <a:spcBef>
                <a:spcPts val="259"/>
              </a:spcBef>
            </a:pPr>
            <a:r>
              <a:rPr sz="1700" spc="-130" dirty="0">
                <a:solidFill>
                  <a:srgbClr val="231F20"/>
                </a:solidFill>
                <a:latin typeface="ＭＳ ゴシック"/>
                <a:cs typeface="ＭＳ ゴシック"/>
              </a:rPr>
              <a:t>地方自治体のデータをまとめたアプリ</a:t>
            </a:r>
            <a:endParaRPr sz="1700">
              <a:latin typeface="ＭＳ ゴシック"/>
              <a:cs typeface="ＭＳ ゴシック"/>
            </a:endParaRPr>
          </a:p>
          <a:p>
            <a:pPr marL="12700">
              <a:lnSpc>
                <a:spcPct val="100000"/>
              </a:lnSpc>
              <a:spcBef>
                <a:spcPts val="160"/>
              </a:spcBef>
            </a:pPr>
            <a:r>
              <a:rPr sz="1700" dirty="0">
                <a:solidFill>
                  <a:srgbClr val="231F20"/>
                </a:solidFill>
                <a:latin typeface="ＭＳ ゴシック"/>
                <a:cs typeface="ＭＳ ゴシック"/>
              </a:rPr>
              <a:t>（</a:t>
            </a:r>
            <a:r>
              <a:rPr sz="1700" spc="-155" dirty="0">
                <a:solidFill>
                  <a:srgbClr val="231F20"/>
                </a:solidFill>
                <a:latin typeface="ＭＳ ゴシック"/>
                <a:cs typeface="ＭＳ ゴシック"/>
              </a:rPr>
              <a:t>地域経済情報システム・</a:t>
            </a:r>
            <a:r>
              <a:rPr sz="1700" spc="-10" dirty="0">
                <a:solidFill>
                  <a:srgbClr val="231F20"/>
                </a:solidFill>
                <a:latin typeface="ＭＳ ゴシック"/>
                <a:cs typeface="ＭＳ ゴシック"/>
              </a:rPr>
              <a:t>RESAS）</a:t>
            </a:r>
            <a:endParaRPr sz="1700">
              <a:latin typeface="ＭＳ ゴシック"/>
              <a:cs typeface="ＭＳ ゴシック"/>
            </a:endParaRPr>
          </a:p>
          <a:p>
            <a:pPr marL="179705">
              <a:lnSpc>
                <a:spcPct val="100000"/>
              </a:lnSpc>
              <a:spcBef>
                <a:spcPts val="434"/>
              </a:spcBef>
            </a:pPr>
            <a:r>
              <a:rPr sz="900" spc="-95" dirty="0">
                <a:solidFill>
                  <a:srgbClr val="231F20"/>
                </a:solidFill>
                <a:latin typeface="ＭＳ ゴシック"/>
                <a:cs typeface="ＭＳ ゴシック"/>
              </a:rPr>
              <a:t>ブラウザ：</a:t>
            </a:r>
            <a:r>
              <a:rPr sz="900" spc="-35" dirty="0">
                <a:solidFill>
                  <a:srgbClr val="231F20"/>
                </a:solidFill>
                <a:latin typeface="ＭＳ ゴシック"/>
                <a:cs typeface="ＭＳ ゴシック"/>
              </a:rPr>
              <a:t>Google</a:t>
            </a:r>
            <a:r>
              <a:rPr sz="900" spc="-50" dirty="0">
                <a:solidFill>
                  <a:srgbClr val="231F20"/>
                </a:solidFill>
                <a:latin typeface="ＭＳ ゴシック"/>
                <a:cs typeface="ＭＳ ゴシック"/>
              </a:rPr>
              <a:t> </a:t>
            </a:r>
            <a:r>
              <a:rPr sz="900" dirty="0">
                <a:solidFill>
                  <a:srgbClr val="231F20"/>
                </a:solidFill>
                <a:latin typeface="ＭＳ ゴシック"/>
                <a:cs typeface="ＭＳ ゴシック"/>
              </a:rPr>
              <a:t>Chome</a:t>
            </a:r>
            <a:r>
              <a:rPr sz="900" spc="-75" dirty="0">
                <a:solidFill>
                  <a:srgbClr val="231F20"/>
                </a:solidFill>
                <a:latin typeface="ＭＳ ゴシック"/>
                <a:cs typeface="ＭＳ ゴシック"/>
              </a:rPr>
              <a:t>を使用すること</a:t>
            </a:r>
            <a:endParaRPr sz="900">
              <a:latin typeface="ＭＳ ゴシック"/>
              <a:cs typeface="ＭＳ ゴシック"/>
            </a:endParaRPr>
          </a:p>
        </p:txBody>
      </p:sp>
      <p:sp>
        <p:nvSpPr>
          <p:cNvPr id="10" name="object 10"/>
          <p:cNvSpPr txBox="1"/>
          <p:nvPr/>
        </p:nvSpPr>
        <p:spPr>
          <a:xfrm>
            <a:off x="3974753" y="1854282"/>
            <a:ext cx="2768600" cy="1160145"/>
          </a:xfrm>
          <a:prstGeom prst="rect">
            <a:avLst/>
          </a:prstGeom>
        </p:spPr>
        <p:txBody>
          <a:bodyPr vert="horz" wrap="square" lIns="0" tIns="12700" rIns="0" bIns="0" rtlCol="0">
            <a:spAutoFit/>
          </a:bodyPr>
          <a:lstStyle/>
          <a:p>
            <a:pPr marL="111125">
              <a:lnSpc>
                <a:spcPct val="100000"/>
              </a:lnSpc>
              <a:spcBef>
                <a:spcPts val="100"/>
              </a:spcBef>
            </a:pPr>
            <a:r>
              <a:rPr sz="2200" spc="-270" dirty="0">
                <a:solidFill>
                  <a:srgbClr val="231F20"/>
                </a:solidFill>
                <a:latin typeface="ＭＳ ゴシック"/>
                <a:cs typeface="ＭＳ ゴシック"/>
              </a:rPr>
              <a:t>調べるためのヒント！</a:t>
            </a:r>
            <a:endParaRPr sz="2200">
              <a:latin typeface="ＭＳ ゴシック"/>
              <a:cs typeface="ＭＳ ゴシック"/>
            </a:endParaRPr>
          </a:p>
          <a:p>
            <a:pPr>
              <a:lnSpc>
                <a:spcPct val="100000"/>
              </a:lnSpc>
            </a:pPr>
            <a:endParaRPr sz="2200">
              <a:latin typeface="ＭＳ ゴシック"/>
              <a:cs typeface="ＭＳ ゴシック"/>
            </a:endParaRPr>
          </a:p>
          <a:p>
            <a:pPr marL="12700">
              <a:lnSpc>
                <a:spcPct val="100000"/>
              </a:lnSpc>
              <a:spcBef>
                <a:spcPts val="1470"/>
              </a:spcBef>
            </a:pPr>
            <a:r>
              <a:rPr sz="1800" spc="-165" dirty="0">
                <a:solidFill>
                  <a:srgbClr val="00B9F2"/>
                </a:solidFill>
                <a:latin typeface="ＭＳ ゴシック"/>
                <a:cs typeface="ＭＳ ゴシック"/>
              </a:rPr>
              <a:t>情報・データを収集する方法</a:t>
            </a:r>
            <a:endParaRPr sz="1800">
              <a:latin typeface="ＭＳ ゴシック"/>
              <a:cs typeface="ＭＳ ゴシック"/>
            </a:endParaRPr>
          </a:p>
        </p:txBody>
      </p:sp>
      <p:sp>
        <p:nvSpPr>
          <p:cNvPr id="11" name="object 11"/>
          <p:cNvSpPr txBox="1"/>
          <p:nvPr/>
        </p:nvSpPr>
        <p:spPr>
          <a:xfrm>
            <a:off x="2069306" y="4694976"/>
            <a:ext cx="668020" cy="284480"/>
          </a:xfrm>
          <a:prstGeom prst="rect">
            <a:avLst/>
          </a:prstGeom>
        </p:spPr>
        <p:txBody>
          <a:bodyPr vert="horz" wrap="square" lIns="0" tIns="12700" rIns="0" bIns="0" rtlCol="0">
            <a:spAutoFit/>
          </a:bodyPr>
          <a:lstStyle/>
          <a:p>
            <a:pPr marL="12700">
              <a:lnSpc>
                <a:spcPct val="100000"/>
              </a:lnSpc>
              <a:spcBef>
                <a:spcPts val="100"/>
              </a:spcBef>
            </a:pPr>
            <a:r>
              <a:rPr sz="1700" spc="-35" dirty="0">
                <a:solidFill>
                  <a:srgbClr val="231F20"/>
                </a:solidFill>
                <a:latin typeface="ＭＳ ゴシック"/>
                <a:cs typeface="ＭＳ ゴシック"/>
              </a:rPr>
              <a:t>地図帳</a:t>
            </a:r>
            <a:endParaRPr sz="1700">
              <a:latin typeface="ＭＳ ゴシック"/>
              <a:cs typeface="ＭＳ ゴシック"/>
            </a:endParaRPr>
          </a:p>
        </p:txBody>
      </p:sp>
      <p:sp>
        <p:nvSpPr>
          <p:cNvPr id="12" name="object 12"/>
          <p:cNvSpPr txBox="1"/>
          <p:nvPr/>
        </p:nvSpPr>
        <p:spPr>
          <a:xfrm>
            <a:off x="2069306" y="5307484"/>
            <a:ext cx="4382770" cy="284480"/>
          </a:xfrm>
          <a:prstGeom prst="rect">
            <a:avLst/>
          </a:prstGeom>
        </p:spPr>
        <p:txBody>
          <a:bodyPr vert="horz" wrap="square" lIns="0" tIns="12700" rIns="0" bIns="0" rtlCol="0">
            <a:spAutoFit/>
          </a:bodyPr>
          <a:lstStyle/>
          <a:p>
            <a:pPr marL="12700">
              <a:lnSpc>
                <a:spcPct val="100000"/>
              </a:lnSpc>
              <a:spcBef>
                <a:spcPts val="100"/>
              </a:spcBef>
            </a:pPr>
            <a:r>
              <a:rPr sz="1700" spc="-165" dirty="0">
                <a:solidFill>
                  <a:srgbClr val="231F20"/>
                </a:solidFill>
                <a:latin typeface="ＭＳ ゴシック"/>
                <a:cs typeface="ＭＳ ゴシック"/>
              </a:rPr>
              <a:t>地方自治体のＨＰなどインターネットを活用する</a:t>
            </a:r>
            <a:endParaRPr sz="1700">
              <a:latin typeface="ＭＳ ゴシック"/>
              <a:cs typeface="ＭＳ ゴシック"/>
            </a:endParaRPr>
          </a:p>
        </p:txBody>
      </p:sp>
      <p:sp>
        <p:nvSpPr>
          <p:cNvPr id="13" name="object 13"/>
          <p:cNvSpPr txBox="1"/>
          <p:nvPr/>
        </p:nvSpPr>
        <p:spPr>
          <a:xfrm>
            <a:off x="2069306" y="5919993"/>
            <a:ext cx="1021715" cy="284480"/>
          </a:xfrm>
          <a:prstGeom prst="rect">
            <a:avLst/>
          </a:prstGeom>
        </p:spPr>
        <p:txBody>
          <a:bodyPr vert="horz" wrap="square" lIns="0" tIns="12700" rIns="0" bIns="0" rtlCol="0">
            <a:spAutoFit/>
          </a:bodyPr>
          <a:lstStyle/>
          <a:p>
            <a:pPr marL="12700">
              <a:lnSpc>
                <a:spcPct val="100000"/>
              </a:lnSpc>
              <a:spcBef>
                <a:spcPts val="100"/>
              </a:spcBef>
            </a:pPr>
            <a:r>
              <a:rPr sz="1700" spc="-185" dirty="0">
                <a:solidFill>
                  <a:srgbClr val="231F20"/>
                </a:solidFill>
                <a:latin typeface="ＭＳ ゴシック"/>
                <a:cs typeface="ＭＳ ゴシック"/>
              </a:rPr>
              <a:t>アンケート</a:t>
            </a:r>
            <a:endParaRPr sz="1700">
              <a:latin typeface="ＭＳ ゴシック"/>
              <a:cs typeface="ＭＳ ゴシック"/>
            </a:endParaRPr>
          </a:p>
        </p:txBody>
      </p:sp>
      <p:sp>
        <p:nvSpPr>
          <p:cNvPr id="14" name="object 14"/>
          <p:cNvSpPr txBox="1"/>
          <p:nvPr/>
        </p:nvSpPr>
        <p:spPr>
          <a:xfrm>
            <a:off x="7616640" y="4695192"/>
            <a:ext cx="1184275" cy="284480"/>
          </a:xfrm>
          <a:prstGeom prst="rect">
            <a:avLst/>
          </a:prstGeom>
        </p:spPr>
        <p:txBody>
          <a:bodyPr vert="horz" wrap="square" lIns="0" tIns="12700" rIns="0" bIns="0" rtlCol="0">
            <a:spAutoFit/>
          </a:bodyPr>
          <a:lstStyle/>
          <a:p>
            <a:pPr marL="12700">
              <a:lnSpc>
                <a:spcPct val="100000"/>
              </a:lnSpc>
              <a:spcBef>
                <a:spcPts val="100"/>
              </a:spcBef>
            </a:pPr>
            <a:r>
              <a:rPr sz="1700" spc="-200" dirty="0">
                <a:solidFill>
                  <a:srgbClr val="231F20"/>
                </a:solidFill>
                <a:latin typeface="ＭＳ ゴシック"/>
                <a:cs typeface="ＭＳ ゴシック"/>
              </a:rPr>
              <a:t>インタビュー</a:t>
            </a:r>
            <a:endParaRPr sz="1700">
              <a:latin typeface="ＭＳ ゴシック"/>
              <a:cs typeface="ＭＳ ゴシック"/>
            </a:endParaRPr>
          </a:p>
        </p:txBody>
      </p:sp>
      <p:sp>
        <p:nvSpPr>
          <p:cNvPr id="15" name="object 15"/>
          <p:cNvSpPr txBox="1"/>
          <p:nvPr/>
        </p:nvSpPr>
        <p:spPr>
          <a:xfrm>
            <a:off x="7616640" y="5307700"/>
            <a:ext cx="1003300" cy="284480"/>
          </a:xfrm>
          <a:prstGeom prst="rect">
            <a:avLst/>
          </a:prstGeom>
        </p:spPr>
        <p:txBody>
          <a:bodyPr vert="horz" wrap="square" lIns="0" tIns="12700" rIns="0" bIns="0" rtlCol="0">
            <a:spAutoFit/>
          </a:bodyPr>
          <a:lstStyle/>
          <a:p>
            <a:pPr marL="12700">
              <a:lnSpc>
                <a:spcPct val="100000"/>
              </a:lnSpc>
              <a:spcBef>
                <a:spcPts val="100"/>
              </a:spcBef>
            </a:pPr>
            <a:r>
              <a:rPr sz="1700" spc="-175" dirty="0">
                <a:solidFill>
                  <a:srgbClr val="231F20"/>
                </a:solidFill>
                <a:latin typeface="ＭＳ ゴシック"/>
                <a:cs typeface="ＭＳ ゴシック"/>
              </a:rPr>
              <a:t>新聞・雑誌</a:t>
            </a:r>
            <a:endParaRPr sz="1700">
              <a:latin typeface="ＭＳ ゴシック"/>
              <a:cs typeface="ＭＳ ゴシック"/>
            </a:endParaRPr>
          </a:p>
        </p:txBody>
      </p:sp>
      <p:sp>
        <p:nvSpPr>
          <p:cNvPr id="16" name="object 16"/>
          <p:cNvSpPr txBox="1"/>
          <p:nvPr/>
        </p:nvSpPr>
        <p:spPr>
          <a:xfrm>
            <a:off x="7616640" y="5920209"/>
            <a:ext cx="450850" cy="284480"/>
          </a:xfrm>
          <a:prstGeom prst="rect">
            <a:avLst/>
          </a:prstGeom>
        </p:spPr>
        <p:txBody>
          <a:bodyPr vert="horz" wrap="square" lIns="0" tIns="12700" rIns="0" bIns="0" rtlCol="0">
            <a:spAutoFit/>
          </a:bodyPr>
          <a:lstStyle/>
          <a:p>
            <a:pPr marL="12700">
              <a:lnSpc>
                <a:spcPct val="100000"/>
              </a:lnSpc>
              <a:spcBef>
                <a:spcPts val="100"/>
              </a:spcBef>
            </a:pPr>
            <a:r>
              <a:rPr sz="1700" spc="-40" dirty="0">
                <a:solidFill>
                  <a:srgbClr val="231F20"/>
                </a:solidFill>
                <a:latin typeface="ＭＳ ゴシック"/>
                <a:cs typeface="ＭＳ ゴシック"/>
              </a:rPr>
              <a:t>文献</a:t>
            </a:r>
            <a:endParaRPr sz="1700">
              <a:latin typeface="ＭＳ ゴシック"/>
              <a:cs typeface="ＭＳ ゴシック"/>
            </a:endParaRPr>
          </a:p>
        </p:txBody>
      </p:sp>
      <p:pic>
        <p:nvPicPr>
          <p:cNvPr id="17" name="object 17"/>
          <p:cNvPicPr/>
          <p:nvPr/>
        </p:nvPicPr>
        <p:blipFill>
          <a:blip r:embed="rId2" cstate="print"/>
          <a:stretch>
            <a:fillRect/>
          </a:stretch>
        </p:blipFill>
        <p:spPr>
          <a:xfrm>
            <a:off x="5821203" y="3590381"/>
            <a:ext cx="1924291" cy="690353"/>
          </a:xfrm>
          <a:prstGeom prst="rect">
            <a:avLst/>
          </a:prstGeom>
        </p:spPr>
      </p:pic>
      <p:sp>
        <p:nvSpPr>
          <p:cNvPr id="18" name="object 18"/>
          <p:cNvSpPr/>
          <p:nvPr/>
        </p:nvSpPr>
        <p:spPr>
          <a:xfrm>
            <a:off x="1799132" y="3672852"/>
            <a:ext cx="145415" cy="145415"/>
          </a:xfrm>
          <a:custGeom>
            <a:avLst/>
            <a:gdLst/>
            <a:ahLst/>
            <a:cxnLst/>
            <a:rect l="l" t="t" r="r" b="b"/>
            <a:pathLst>
              <a:path w="145414" h="145414">
                <a:moveTo>
                  <a:pt x="145059" y="0"/>
                </a:moveTo>
                <a:lnTo>
                  <a:pt x="0" y="0"/>
                </a:lnTo>
                <a:lnTo>
                  <a:pt x="0" y="145059"/>
                </a:lnTo>
                <a:lnTo>
                  <a:pt x="145059" y="145059"/>
                </a:lnTo>
                <a:lnTo>
                  <a:pt x="145059" y="0"/>
                </a:lnTo>
                <a:close/>
              </a:path>
            </a:pathLst>
          </a:custGeom>
          <a:solidFill>
            <a:srgbClr val="00B9F2"/>
          </a:solidFill>
        </p:spPr>
        <p:txBody>
          <a:bodyPr wrap="square" lIns="0" tIns="0" rIns="0" bIns="0" rtlCol="0"/>
          <a:lstStyle/>
          <a:p>
            <a:endParaRPr/>
          </a:p>
        </p:txBody>
      </p:sp>
      <p:sp>
        <p:nvSpPr>
          <p:cNvPr id="19" name="object 19"/>
          <p:cNvSpPr/>
          <p:nvPr/>
        </p:nvSpPr>
        <p:spPr>
          <a:xfrm>
            <a:off x="1799132" y="4763909"/>
            <a:ext cx="145415" cy="145415"/>
          </a:xfrm>
          <a:custGeom>
            <a:avLst/>
            <a:gdLst/>
            <a:ahLst/>
            <a:cxnLst/>
            <a:rect l="l" t="t" r="r" b="b"/>
            <a:pathLst>
              <a:path w="145414" h="145414">
                <a:moveTo>
                  <a:pt x="145059" y="0"/>
                </a:moveTo>
                <a:lnTo>
                  <a:pt x="0" y="0"/>
                </a:lnTo>
                <a:lnTo>
                  <a:pt x="0" y="145059"/>
                </a:lnTo>
                <a:lnTo>
                  <a:pt x="145059" y="145059"/>
                </a:lnTo>
                <a:lnTo>
                  <a:pt x="145059" y="0"/>
                </a:lnTo>
                <a:close/>
              </a:path>
            </a:pathLst>
          </a:custGeom>
          <a:solidFill>
            <a:srgbClr val="00B9F2"/>
          </a:solidFill>
        </p:spPr>
        <p:txBody>
          <a:bodyPr wrap="square" lIns="0" tIns="0" rIns="0" bIns="0" rtlCol="0"/>
          <a:lstStyle/>
          <a:p>
            <a:endParaRPr/>
          </a:p>
        </p:txBody>
      </p:sp>
      <p:sp>
        <p:nvSpPr>
          <p:cNvPr id="20" name="object 20"/>
          <p:cNvSpPr/>
          <p:nvPr/>
        </p:nvSpPr>
        <p:spPr>
          <a:xfrm>
            <a:off x="1799132" y="5374309"/>
            <a:ext cx="145415" cy="145415"/>
          </a:xfrm>
          <a:custGeom>
            <a:avLst/>
            <a:gdLst/>
            <a:ahLst/>
            <a:cxnLst/>
            <a:rect l="l" t="t" r="r" b="b"/>
            <a:pathLst>
              <a:path w="145414" h="145414">
                <a:moveTo>
                  <a:pt x="145059" y="0"/>
                </a:moveTo>
                <a:lnTo>
                  <a:pt x="0" y="0"/>
                </a:lnTo>
                <a:lnTo>
                  <a:pt x="0" y="145059"/>
                </a:lnTo>
                <a:lnTo>
                  <a:pt x="145059" y="145059"/>
                </a:lnTo>
                <a:lnTo>
                  <a:pt x="145059" y="0"/>
                </a:lnTo>
                <a:close/>
              </a:path>
            </a:pathLst>
          </a:custGeom>
          <a:solidFill>
            <a:srgbClr val="00B9F2"/>
          </a:solidFill>
        </p:spPr>
        <p:txBody>
          <a:bodyPr wrap="square" lIns="0" tIns="0" rIns="0" bIns="0" rtlCol="0"/>
          <a:lstStyle/>
          <a:p>
            <a:endParaRPr/>
          </a:p>
        </p:txBody>
      </p:sp>
      <p:sp>
        <p:nvSpPr>
          <p:cNvPr id="21" name="object 21"/>
          <p:cNvSpPr/>
          <p:nvPr/>
        </p:nvSpPr>
        <p:spPr>
          <a:xfrm>
            <a:off x="1799132" y="5984697"/>
            <a:ext cx="145415" cy="145415"/>
          </a:xfrm>
          <a:custGeom>
            <a:avLst/>
            <a:gdLst/>
            <a:ahLst/>
            <a:cxnLst/>
            <a:rect l="l" t="t" r="r" b="b"/>
            <a:pathLst>
              <a:path w="145414" h="145414">
                <a:moveTo>
                  <a:pt x="145059" y="0"/>
                </a:moveTo>
                <a:lnTo>
                  <a:pt x="0" y="0"/>
                </a:lnTo>
                <a:lnTo>
                  <a:pt x="0" y="145059"/>
                </a:lnTo>
                <a:lnTo>
                  <a:pt x="145059" y="145059"/>
                </a:lnTo>
                <a:lnTo>
                  <a:pt x="145059" y="0"/>
                </a:lnTo>
                <a:close/>
              </a:path>
            </a:pathLst>
          </a:custGeom>
          <a:solidFill>
            <a:srgbClr val="00B9F2"/>
          </a:solidFill>
        </p:spPr>
        <p:txBody>
          <a:bodyPr wrap="square" lIns="0" tIns="0" rIns="0" bIns="0" rtlCol="0"/>
          <a:lstStyle/>
          <a:p>
            <a:endParaRPr/>
          </a:p>
        </p:txBody>
      </p:sp>
      <p:sp>
        <p:nvSpPr>
          <p:cNvPr id="22" name="object 22"/>
          <p:cNvSpPr/>
          <p:nvPr/>
        </p:nvSpPr>
        <p:spPr>
          <a:xfrm>
            <a:off x="7384681" y="4763909"/>
            <a:ext cx="145415" cy="145415"/>
          </a:xfrm>
          <a:custGeom>
            <a:avLst/>
            <a:gdLst/>
            <a:ahLst/>
            <a:cxnLst/>
            <a:rect l="l" t="t" r="r" b="b"/>
            <a:pathLst>
              <a:path w="145415" h="145414">
                <a:moveTo>
                  <a:pt x="145059" y="0"/>
                </a:moveTo>
                <a:lnTo>
                  <a:pt x="0" y="0"/>
                </a:lnTo>
                <a:lnTo>
                  <a:pt x="0" y="145059"/>
                </a:lnTo>
                <a:lnTo>
                  <a:pt x="145059" y="145059"/>
                </a:lnTo>
                <a:lnTo>
                  <a:pt x="145059" y="0"/>
                </a:lnTo>
                <a:close/>
              </a:path>
            </a:pathLst>
          </a:custGeom>
          <a:solidFill>
            <a:srgbClr val="00B9F2"/>
          </a:solidFill>
        </p:spPr>
        <p:txBody>
          <a:bodyPr wrap="square" lIns="0" tIns="0" rIns="0" bIns="0" rtlCol="0"/>
          <a:lstStyle/>
          <a:p>
            <a:endParaRPr/>
          </a:p>
        </p:txBody>
      </p:sp>
      <p:sp>
        <p:nvSpPr>
          <p:cNvPr id="23" name="object 23"/>
          <p:cNvSpPr/>
          <p:nvPr/>
        </p:nvSpPr>
        <p:spPr>
          <a:xfrm>
            <a:off x="7384681" y="5374309"/>
            <a:ext cx="145415" cy="145415"/>
          </a:xfrm>
          <a:custGeom>
            <a:avLst/>
            <a:gdLst/>
            <a:ahLst/>
            <a:cxnLst/>
            <a:rect l="l" t="t" r="r" b="b"/>
            <a:pathLst>
              <a:path w="145415" h="145414">
                <a:moveTo>
                  <a:pt x="145059" y="0"/>
                </a:moveTo>
                <a:lnTo>
                  <a:pt x="0" y="0"/>
                </a:lnTo>
                <a:lnTo>
                  <a:pt x="0" y="145059"/>
                </a:lnTo>
                <a:lnTo>
                  <a:pt x="145059" y="145059"/>
                </a:lnTo>
                <a:lnTo>
                  <a:pt x="145059" y="0"/>
                </a:lnTo>
                <a:close/>
              </a:path>
            </a:pathLst>
          </a:custGeom>
          <a:solidFill>
            <a:srgbClr val="00B9F2"/>
          </a:solidFill>
        </p:spPr>
        <p:txBody>
          <a:bodyPr wrap="square" lIns="0" tIns="0" rIns="0" bIns="0" rtlCol="0"/>
          <a:lstStyle/>
          <a:p>
            <a:endParaRPr/>
          </a:p>
        </p:txBody>
      </p:sp>
      <p:sp>
        <p:nvSpPr>
          <p:cNvPr id="24" name="object 24"/>
          <p:cNvSpPr/>
          <p:nvPr/>
        </p:nvSpPr>
        <p:spPr>
          <a:xfrm>
            <a:off x="7384681" y="5984697"/>
            <a:ext cx="145415" cy="145415"/>
          </a:xfrm>
          <a:custGeom>
            <a:avLst/>
            <a:gdLst/>
            <a:ahLst/>
            <a:cxnLst/>
            <a:rect l="l" t="t" r="r" b="b"/>
            <a:pathLst>
              <a:path w="145415" h="145414">
                <a:moveTo>
                  <a:pt x="145059" y="0"/>
                </a:moveTo>
                <a:lnTo>
                  <a:pt x="0" y="0"/>
                </a:lnTo>
                <a:lnTo>
                  <a:pt x="0" y="145059"/>
                </a:lnTo>
                <a:lnTo>
                  <a:pt x="145059" y="145059"/>
                </a:lnTo>
                <a:lnTo>
                  <a:pt x="145059" y="0"/>
                </a:lnTo>
                <a:close/>
              </a:path>
            </a:pathLst>
          </a:custGeom>
          <a:solidFill>
            <a:srgbClr val="00B9F2"/>
          </a:solidFill>
        </p:spPr>
        <p:txBody>
          <a:bodyPr wrap="square" lIns="0" tIns="0" rIns="0" bIns="0" rtlCol="0"/>
          <a:lstStyle/>
          <a:p>
            <a:endParaRPr/>
          </a:p>
        </p:txBody>
      </p:sp>
      <p:grpSp>
        <p:nvGrpSpPr>
          <p:cNvPr id="25" name="object 25"/>
          <p:cNvGrpSpPr/>
          <p:nvPr/>
        </p:nvGrpSpPr>
        <p:grpSpPr>
          <a:xfrm>
            <a:off x="6644107" y="1338940"/>
            <a:ext cx="1194435" cy="1071245"/>
            <a:chOff x="6644107" y="1338940"/>
            <a:chExt cx="1194435" cy="1071245"/>
          </a:xfrm>
        </p:grpSpPr>
        <p:pic>
          <p:nvPicPr>
            <p:cNvPr id="26" name="object 26"/>
            <p:cNvPicPr/>
            <p:nvPr/>
          </p:nvPicPr>
          <p:blipFill>
            <a:blip r:embed="rId3" cstate="print"/>
            <a:stretch>
              <a:fillRect/>
            </a:stretch>
          </p:blipFill>
          <p:spPr>
            <a:xfrm>
              <a:off x="7413870" y="2206207"/>
              <a:ext cx="418431" cy="148933"/>
            </a:xfrm>
            <a:prstGeom prst="rect">
              <a:avLst/>
            </a:prstGeom>
          </p:spPr>
        </p:pic>
        <p:sp>
          <p:nvSpPr>
            <p:cNvPr id="27" name="object 27"/>
            <p:cNvSpPr/>
            <p:nvPr/>
          </p:nvSpPr>
          <p:spPr>
            <a:xfrm>
              <a:off x="7558938" y="1888261"/>
              <a:ext cx="125730" cy="307340"/>
            </a:xfrm>
            <a:custGeom>
              <a:avLst/>
              <a:gdLst/>
              <a:ahLst/>
              <a:cxnLst/>
              <a:rect l="l" t="t" r="r" b="b"/>
              <a:pathLst>
                <a:path w="125729" h="307339">
                  <a:moveTo>
                    <a:pt x="32931" y="59512"/>
                  </a:moveTo>
                  <a:lnTo>
                    <a:pt x="32105" y="47904"/>
                  </a:lnTo>
                  <a:lnTo>
                    <a:pt x="32562" y="44589"/>
                  </a:lnTo>
                  <a:lnTo>
                    <a:pt x="28194" y="42773"/>
                  </a:lnTo>
                  <a:lnTo>
                    <a:pt x="22936" y="46748"/>
                  </a:lnTo>
                  <a:lnTo>
                    <a:pt x="23304" y="53086"/>
                  </a:lnTo>
                  <a:lnTo>
                    <a:pt x="16827" y="104902"/>
                  </a:lnTo>
                  <a:lnTo>
                    <a:pt x="12458" y="151168"/>
                  </a:lnTo>
                  <a:lnTo>
                    <a:pt x="5207" y="243814"/>
                  </a:lnTo>
                  <a:lnTo>
                    <a:pt x="0" y="300939"/>
                  </a:lnTo>
                  <a:lnTo>
                    <a:pt x="2565" y="306692"/>
                  </a:lnTo>
                  <a:lnTo>
                    <a:pt x="15265" y="306755"/>
                  </a:lnTo>
                  <a:lnTo>
                    <a:pt x="22961" y="209562"/>
                  </a:lnTo>
                  <a:lnTo>
                    <a:pt x="29705" y="112433"/>
                  </a:lnTo>
                  <a:lnTo>
                    <a:pt x="32931" y="59512"/>
                  </a:lnTo>
                  <a:close/>
                </a:path>
                <a:path w="125729" h="307339">
                  <a:moveTo>
                    <a:pt x="125310" y="281457"/>
                  </a:moveTo>
                  <a:lnTo>
                    <a:pt x="125272" y="275666"/>
                  </a:lnTo>
                  <a:lnTo>
                    <a:pt x="123659" y="267182"/>
                  </a:lnTo>
                  <a:lnTo>
                    <a:pt x="112750" y="200279"/>
                  </a:lnTo>
                  <a:lnTo>
                    <a:pt x="107505" y="166801"/>
                  </a:lnTo>
                  <a:lnTo>
                    <a:pt x="102768" y="133248"/>
                  </a:lnTo>
                  <a:lnTo>
                    <a:pt x="97980" y="105702"/>
                  </a:lnTo>
                  <a:lnTo>
                    <a:pt x="83731" y="51943"/>
                  </a:lnTo>
                  <a:lnTo>
                    <a:pt x="68389" y="10198"/>
                  </a:lnTo>
                  <a:lnTo>
                    <a:pt x="56413" y="0"/>
                  </a:lnTo>
                  <a:lnTo>
                    <a:pt x="50571" y="5664"/>
                  </a:lnTo>
                  <a:lnTo>
                    <a:pt x="51993" y="8724"/>
                  </a:lnTo>
                  <a:lnTo>
                    <a:pt x="61950" y="22085"/>
                  </a:lnTo>
                  <a:lnTo>
                    <a:pt x="63563" y="28702"/>
                  </a:lnTo>
                  <a:lnTo>
                    <a:pt x="69329" y="50063"/>
                  </a:lnTo>
                  <a:lnTo>
                    <a:pt x="75488" y="71348"/>
                  </a:lnTo>
                  <a:lnTo>
                    <a:pt x="80924" y="92748"/>
                  </a:lnTo>
                  <a:lnTo>
                    <a:pt x="84493" y="114477"/>
                  </a:lnTo>
                  <a:lnTo>
                    <a:pt x="88455" y="145630"/>
                  </a:lnTo>
                  <a:lnTo>
                    <a:pt x="98374" y="207606"/>
                  </a:lnTo>
                  <a:lnTo>
                    <a:pt x="104076" y="248856"/>
                  </a:lnTo>
                  <a:lnTo>
                    <a:pt x="111086" y="283768"/>
                  </a:lnTo>
                  <a:lnTo>
                    <a:pt x="114020" y="287362"/>
                  </a:lnTo>
                  <a:lnTo>
                    <a:pt x="124091" y="285419"/>
                  </a:lnTo>
                  <a:lnTo>
                    <a:pt x="125310" y="281457"/>
                  </a:lnTo>
                  <a:close/>
                </a:path>
              </a:pathLst>
            </a:custGeom>
            <a:solidFill>
              <a:srgbClr val="231F20"/>
            </a:solidFill>
          </p:spPr>
          <p:txBody>
            <a:bodyPr wrap="square" lIns="0" tIns="0" rIns="0" bIns="0" rtlCol="0"/>
            <a:lstStyle/>
            <a:p>
              <a:endParaRPr/>
            </a:p>
          </p:txBody>
        </p:sp>
        <p:sp>
          <p:nvSpPr>
            <p:cNvPr id="28" name="object 28"/>
            <p:cNvSpPr/>
            <p:nvPr/>
          </p:nvSpPr>
          <p:spPr>
            <a:xfrm>
              <a:off x="7285362" y="1846940"/>
              <a:ext cx="74295" cy="495300"/>
            </a:xfrm>
            <a:custGeom>
              <a:avLst/>
              <a:gdLst/>
              <a:ahLst/>
              <a:cxnLst/>
              <a:rect l="l" t="t" r="r" b="b"/>
              <a:pathLst>
                <a:path w="74295" h="495300">
                  <a:moveTo>
                    <a:pt x="37096" y="0"/>
                  </a:moveTo>
                  <a:lnTo>
                    <a:pt x="21785" y="15669"/>
                  </a:lnTo>
                  <a:lnTo>
                    <a:pt x="16370" y="20485"/>
                  </a:lnTo>
                  <a:lnTo>
                    <a:pt x="10083" y="31356"/>
                  </a:lnTo>
                  <a:lnTo>
                    <a:pt x="9588" y="34797"/>
                  </a:lnTo>
                  <a:lnTo>
                    <a:pt x="11264" y="42202"/>
                  </a:lnTo>
                  <a:lnTo>
                    <a:pt x="13456" y="53994"/>
                  </a:lnTo>
                  <a:lnTo>
                    <a:pt x="14792" y="65919"/>
                  </a:lnTo>
                  <a:lnTo>
                    <a:pt x="15418" y="77949"/>
                  </a:lnTo>
                  <a:lnTo>
                    <a:pt x="15481" y="90055"/>
                  </a:lnTo>
                  <a:lnTo>
                    <a:pt x="14937" y="111180"/>
                  </a:lnTo>
                  <a:lnTo>
                    <a:pt x="11633" y="174548"/>
                  </a:lnTo>
                  <a:lnTo>
                    <a:pt x="10452" y="175386"/>
                  </a:lnTo>
                  <a:lnTo>
                    <a:pt x="9563" y="176872"/>
                  </a:lnTo>
                  <a:lnTo>
                    <a:pt x="444" y="439026"/>
                  </a:lnTo>
                  <a:lnTo>
                    <a:pt x="0" y="444004"/>
                  </a:lnTo>
                  <a:lnTo>
                    <a:pt x="1460" y="451611"/>
                  </a:lnTo>
                  <a:lnTo>
                    <a:pt x="368" y="453110"/>
                  </a:lnTo>
                  <a:lnTo>
                    <a:pt x="101" y="455142"/>
                  </a:lnTo>
                  <a:lnTo>
                    <a:pt x="5315" y="462781"/>
                  </a:lnTo>
                  <a:lnTo>
                    <a:pt x="9378" y="468161"/>
                  </a:lnTo>
                  <a:lnTo>
                    <a:pt x="13671" y="473334"/>
                  </a:lnTo>
                  <a:lnTo>
                    <a:pt x="22301" y="482726"/>
                  </a:lnTo>
                  <a:lnTo>
                    <a:pt x="24523" y="484403"/>
                  </a:lnTo>
                  <a:lnTo>
                    <a:pt x="27914" y="487476"/>
                  </a:lnTo>
                  <a:lnTo>
                    <a:pt x="32283" y="492251"/>
                  </a:lnTo>
                  <a:lnTo>
                    <a:pt x="41414" y="495071"/>
                  </a:lnTo>
                  <a:lnTo>
                    <a:pt x="47421" y="486092"/>
                  </a:lnTo>
                  <a:lnTo>
                    <a:pt x="47688" y="485000"/>
                  </a:lnTo>
                  <a:lnTo>
                    <a:pt x="47612" y="483996"/>
                  </a:lnTo>
                  <a:lnTo>
                    <a:pt x="56730" y="471385"/>
                  </a:lnTo>
                  <a:lnTo>
                    <a:pt x="73793" y="433405"/>
                  </a:lnTo>
                  <a:lnTo>
                    <a:pt x="74231" y="410984"/>
                  </a:lnTo>
                  <a:lnTo>
                    <a:pt x="74104" y="378599"/>
                  </a:lnTo>
                  <a:lnTo>
                    <a:pt x="73382" y="348557"/>
                  </a:lnTo>
                  <a:lnTo>
                    <a:pt x="72080" y="318538"/>
                  </a:lnTo>
                  <a:lnTo>
                    <a:pt x="70209" y="288552"/>
                  </a:lnTo>
                  <a:lnTo>
                    <a:pt x="67779" y="258610"/>
                  </a:lnTo>
                  <a:lnTo>
                    <a:pt x="65595" y="213880"/>
                  </a:lnTo>
                  <a:lnTo>
                    <a:pt x="64890" y="188973"/>
                  </a:lnTo>
                  <a:lnTo>
                    <a:pt x="62996" y="164053"/>
                  </a:lnTo>
                  <a:lnTo>
                    <a:pt x="60328" y="139155"/>
                  </a:lnTo>
                  <a:lnTo>
                    <a:pt x="54076" y="85724"/>
                  </a:lnTo>
                  <a:lnTo>
                    <a:pt x="54356" y="77762"/>
                  </a:lnTo>
                  <a:lnTo>
                    <a:pt x="56984" y="62229"/>
                  </a:lnTo>
                  <a:lnTo>
                    <a:pt x="58445" y="51807"/>
                  </a:lnTo>
                  <a:lnTo>
                    <a:pt x="59131" y="41311"/>
                  </a:lnTo>
                  <a:lnTo>
                    <a:pt x="58474" y="30927"/>
                  </a:lnTo>
                  <a:lnTo>
                    <a:pt x="55905" y="20840"/>
                  </a:lnTo>
                  <a:lnTo>
                    <a:pt x="52539" y="13924"/>
                  </a:lnTo>
                  <a:lnTo>
                    <a:pt x="48153" y="8062"/>
                  </a:lnTo>
                  <a:lnTo>
                    <a:pt x="42941" y="3379"/>
                  </a:lnTo>
                  <a:lnTo>
                    <a:pt x="37096" y="0"/>
                  </a:lnTo>
                  <a:close/>
                </a:path>
              </a:pathLst>
            </a:custGeom>
            <a:solidFill>
              <a:srgbClr val="A2DEF9"/>
            </a:solidFill>
          </p:spPr>
          <p:txBody>
            <a:bodyPr wrap="square" lIns="0" tIns="0" rIns="0" bIns="0" rtlCol="0"/>
            <a:lstStyle/>
            <a:p>
              <a:endParaRPr/>
            </a:p>
          </p:txBody>
        </p:sp>
        <p:sp>
          <p:nvSpPr>
            <p:cNvPr id="29" name="object 29"/>
            <p:cNvSpPr/>
            <p:nvPr/>
          </p:nvSpPr>
          <p:spPr>
            <a:xfrm>
              <a:off x="6644106" y="1549450"/>
              <a:ext cx="1194435" cy="860425"/>
            </a:xfrm>
            <a:custGeom>
              <a:avLst/>
              <a:gdLst/>
              <a:ahLst/>
              <a:cxnLst/>
              <a:rect l="l" t="t" r="r" b="b"/>
              <a:pathLst>
                <a:path w="1194434" h="860425">
                  <a:moveTo>
                    <a:pt x="287807" y="416839"/>
                  </a:moveTo>
                  <a:lnTo>
                    <a:pt x="286931" y="411518"/>
                  </a:lnTo>
                  <a:lnTo>
                    <a:pt x="274256" y="376034"/>
                  </a:lnTo>
                  <a:lnTo>
                    <a:pt x="273850" y="371271"/>
                  </a:lnTo>
                  <a:lnTo>
                    <a:pt x="263017" y="368782"/>
                  </a:lnTo>
                  <a:lnTo>
                    <a:pt x="258787" y="371589"/>
                  </a:lnTo>
                  <a:lnTo>
                    <a:pt x="250939" y="383120"/>
                  </a:lnTo>
                  <a:lnTo>
                    <a:pt x="244157" y="387946"/>
                  </a:lnTo>
                  <a:lnTo>
                    <a:pt x="208724" y="407479"/>
                  </a:lnTo>
                  <a:lnTo>
                    <a:pt x="180657" y="415290"/>
                  </a:lnTo>
                  <a:lnTo>
                    <a:pt x="182600" y="410654"/>
                  </a:lnTo>
                  <a:lnTo>
                    <a:pt x="177406" y="408686"/>
                  </a:lnTo>
                  <a:lnTo>
                    <a:pt x="149555" y="388747"/>
                  </a:lnTo>
                  <a:lnTo>
                    <a:pt x="144602" y="383654"/>
                  </a:lnTo>
                  <a:lnTo>
                    <a:pt x="150088" y="378040"/>
                  </a:lnTo>
                  <a:lnTo>
                    <a:pt x="157137" y="376936"/>
                  </a:lnTo>
                  <a:lnTo>
                    <a:pt x="160451" y="376402"/>
                  </a:lnTo>
                  <a:lnTo>
                    <a:pt x="158140" y="367385"/>
                  </a:lnTo>
                  <a:lnTo>
                    <a:pt x="156641" y="360362"/>
                  </a:lnTo>
                  <a:lnTo>
                    <a:pt x="156578" y="359892"/>
                  </a:lnTo>
                  <a:lnTo>
                    <a:pt x="155638" y="353060"/>
                  </a:lnTo>
                  <a:lnTo>
                    <a:pt x="155219" y="348716"/>
                  </a:lnTo>
                  <a:lnTo>
                    <a:pt x="154927" y="345592"/>
                  </a:lnTo>
                  <a:lnTo>
                    <a:pt x="154343" y="338645"/>
                  </a:lnTo>
                  <a:lnTo>
                    <a:pt x="154203" y="337464"/>
                  </a:lnTo>
                  <a:lnTo>
                    <a:pt x="175018" y="383819"/>
                  </a:lnTo>
                  <a:lnTo>
                    <a:pt x="176263" y="386422"/>
                  </a:lnTo>
                  <a:lnTo>
                    <a:pt x="180340" y="392049"/>
                  </a:lnTo>
                  <a:lnTo>
                    <a:pt x="183832" y="393446"/>
                  </a:lnTo>
                  <a:lnTo>
                    <a:pt x="191833" y="390118"/>
                  </a:lnTo>
                  <a:lnTo>
                    <a:pt x="193040" y="386651"/>
                  </a:lnTo>
                  <a:lnTo>
                    <a:pt x="192633" y="381381"/>
                  </a:lnTo>
                  <a:lnTo>
                    <a:pt x="191604" y="378891"/>
                  </a:lnTo>
                  <a:lnTo>
                    <a:pt x="190271" y="375361"/>
                  </a:lnTo>
                  <a:lnTo>
                    <a:pt x="173253" y="337464"/>
                  </a:lnTo>
                  <a:lnTo>
                    <a:pt x="169354" y="328764"/>
                  </a:lnTo>
                  <a:lnTo>
                    <a:pt x="166801" y="323088"/>
                  </a:lnTo>
                  <a:lnTo>
                    <a:pt x="150964" y="287807"/>
                  </a:lnTo>
                  <a:lnTo>
                    <a:pt x="148170" y="281559"/>
                  </a:lnTo>
                  <a:lnTo>
                    <a:pt x="149212" y="279996"/>
                  </a:lnTo>
                  <a:lnTo>
                    <a:pt x="150037" y="278396"/>
                  </a:lnTo>
                  <a:lnTo>
                    <a:pt x="150126" y="278231"/>
                  </a:lnTo>
                  <a:lnTo>
                    <a:pt x="150901" y="276199"/>
                  </a:lnTo>
                  <a:lnTo>
                    <a:pt x="158076" y="284556"/>
                  </a:lnTo>
                  <a:lnTo>
                    <a:pt x="163614" y="293306"/>
                  </a:lnTo>
                  <a:lnTo>
                    <a:pt x="168351" y="302120"/>
                  </a:lnTo>
                  <a:lnTo>
                    <a:pt x="173126" y="310667"/>
                  </a:lnTo>
                  <a:lnTo>
                    <a:pt x="200101" y="336308"/>
                  </a:lnTo>
                  <a:lnTo>
                    <a:pt x="206425" y="327431"/>
                  </a:lnTo>
                  <a:lnTo>
                    <a:pt x="203428" y="323951"/>
                  </a:lnTo>
                  <a:lnTo>
                    <a:pt x="200063" y="321691"/>
                  </a:lnTo>
                  <a:lnTo>
                    <a:pt x="194068" y="316801"/>
                  </a:lnTo>
                  <a:lnTo>
                    <a:pt x="189128" y="311086"/>
                  </a:lnTo>
                  <a:lnTo>
                    <a:pt x="184886" y="304812"/>
                  </a:lnTo>
                  <a:lnTo>
                    <a:pt x="181038" y="298196"/>
                  </a:lnTo>
                  <a:lnTo>
                    <a:pt x="175120" y="287756"/>
                  </a:lnTo>
                  <a:lnTo>
                    <a:pt x="168681" y="277647"/>
                  </a:lnTo>
                  <a:lnTo>
                    <a:pt x="167487" y="276199"/>
                  </a:lnTo>
                  <a:lnTo>
                    <a:pt x="161124" y="268528"/>
                  </a:lnTo>
                  <a:lnTo>
                    <a:pt x="151612" y="260692"/>
                  </a:lnTo>
                  <a:lnTo>
                    <a:pt x="146443" y="257340"/>
                  </a:lnTo>
                  <a:lnTo>
                    <a:pt x="146443" y="366903"/>
                  </a:lnTo>
                  <a:lnTo>
                    <a:pt x="144322" y="368528"/>
                  </a:lnTo>
                  <a:lnTo>
                    <a:pt x="137833" y="372643"/>
                  </a:lnTo>
                  <a:lnTo>
                    <a:pt x="129476" y="376910"/>
                  </a:lnTo>
                  <a:lnTo>
                    <a:pt x="123812" y="376936"/>
                  </a:lnTo>
                  <a:lnTo>
                    <a:pt x="119989" y="372300"/>
                  </a:lnTo>
                  <a:lnTo>
                    <a:pt x="117208" y="362597"/>
                  </a:lnTo>
                  <a:lnTo>
                    <a:pt x="141541" y="359892"/>
                  </a:lnTo>
                  <a:lnTo>
                    <a:pt x="143764" y="360959"/>
                  </a:lnTo>
                  <a:lnTo>
                    <a:pt x="146443" y="366903"/>
                  </a:lnTo>
                  <a:lnTo>
                    <a:pt x="146443" y="257340"/>
                  </a:lnTo>
                  <a:lnTo>
                    <a:pt x="144564" y="256108"/>
                  </a:lnTo>
                  <a:lnTo>
                    <a:pt x="143802" y="254889"/>
                  </a:lnTo>
                  <a:lnTo>
                    <a:pt x="143802" y="344081"/>
                  </a:lnTo>
                  <a:lnTo>
                    <a:pt x="133883" y="346621"/>
                  </a:lnTo>
                  <a:lnTo>
                    <a:pt x="124625" y="348272"/>
                  </a:lnTo>
                  <a:lnTo>
                    <a:pt x="115773" y="348716"/>
                  </a:lnTo>
                  <a:lnTo>
                    <a:pt x="107048" y="347611"/>
                  </a:lnTo>
                  <a:lnTo>
                    <a:pt x="101549" y="346379"/>
                  </a:lnTo>
                  <a:lnTo>
                    <a:pt x="100469" y="340690"/>
                  </a:lnTo>
                  <a:lnTo>
                    <a:pt x="102704" y="328764"/>
                  </a:lnTo>
                  <a:lnTo>
                    <a:pt x="112585" y="331711"/>
                  </a:lnTo>
                  <a:lnTo>
                    <a:pt x="123164" y="333400"/>
                  </a:lnTo>
                  <a:lnTo>
                    <a:pt x="133781" y="336600"/>
                  </a:lnTo>
                  <a:lnTo>
                    <a:pt x="143802" y="344081"/>
                  </a:lnTo>
                  <a:lnTo>
                    <a:pt x="143802" y="254889"/>
                  </a:lnTo>
                  <a:lnTo>
                    <a:pt x="140601" y="249732"/>
                  </a:lnTo>
                  <a:lnTo>
                    <a:pt x="140601" y="316293"/>
                  </a:lnTo>
                  <a:lnTo>
                    <a:pt x="137922" y="323088"/>
                  </a:lnTo>
                  <a:lnTo>
                    <a:pt x="134531" y="322351"/>
                  </a:lnTo>
                  <a:lnTo>
                    <a:pt x="117602" y="319887"/>
                  </a:lnTo>
                  <a:lnTo>
                    <a:pt x="110591" y="318681"/>
                  </a:lnTo>
                  <a:lnTo>
                    <a:pt x="103670" y="317106"/>
                  </a:lnTo>
                  <a:lnTo>
                    <a:pt x="95072" y="314833"/>
                  </a:lnTo>
                  <a:lnTo>
                    <a:pt x="96977" y="306870"/>
                  </a:lnTo>
                  <a:lnTo>
                    <a:pt x="98044" y="294868"/>
                  </a:lnTo>
                  <a:lnTo>
                    <a:pt x="98513" y="287807"/>
                  </a:lnTo>
                  <a:lnTo>
                    <a:pt x="109410" y="288658"/>
                  </a:lnTo>
                  <a:lnTo>
                    <a:pt x="104902" y="297408"/>
                  </a:lnTo>
                  <a:lnTo>
                    <a:pt x="108737" y="300266"/>
                  </a:lnTo>
                  <a:lnTo>
                    <a:pt x="123723" y="302920"/>
                  </a:lnTo>
                  <a:lnTo>
                    <a:pt x="131292" y="305117"/>
                  </a:lnTo>
                  <a:lnTo>
                    <a:pt x="138849" y="313791"/>
                  </a:lnTo>
                  <a:lnTo>
                    <a:pt x="140601" y="316293"/>
                  </a:lnTo>
                  <a:lnTo>
                    <a:pt x="140601" y="249732"/>
                  </a:lnTo>
                  <a:lnTo>
                    <a:pt x="139839" y="248500"/>
                  </a:lnTo>
                  <a:lnTo>
                    <a:pt x="139395" y="243598"/>
                  </a:lnTo>
                  <a:lnTo>
                    <a:pt x="138684" y="235839"/>
                  </a:lnTo>
                  <a:lnTo>
                    <a:pt x="138595" y="234784"/>
                  </a:lnTo>
                  <a:lnTo>
                    <a:pt x="140703" y="227761"/>
                  </a:lnTo>
                  <a:lnTo>
                    <a:pt x="136664" y="227672"/>
                  </a:lnTo>
                  <a:lnTo>
                    <a:pt x="136664" y="265709"/>
                  </a:lnTo>
                  <a:lnTo>
                    <a:pt x="135966" y="278396"/>
                  </a:lnTo>
                  <a:lnTo>
                    <a:pt x="131864" y="277647"/>
                  </a:lnTo>
                  <a:lnTo>
                    <a:pt x="130416" y="277380"/>
                  </a:lnTo>
                  <a:lnTo>
                    <a:pt x="126644" y="277647"/>
                  </a:lnTo>
                  <a:lnTo>
                    <a:pt x="87541" y="271233"/>
                  </a:lnTo>
                  <a:lnTo>
                    <a:pt x="85090" y="265988"/>
                  </a:lnTo>
                  <a:lnTo>
                    <a:pt x="90322" y="245414"/>
                  </a:lnTo>
                  <a:lnTo>
                    <a:pt x="92887" y="243598"/>
                  </a:lnTo>
                  <a:lnTo>
                    <a:pt x="102870" y="246697"/>
                  </a:lnTo>
                  <a:lnTo>
                    <a:pt x="109169" y="248754"/>
                  </a:lnTo>
                  <a:lnTo>
                    <a:pt x="136182" y="258394"/>
                  </a:lnTo>
                  <a:lnTo>
                    <a:pt x="136664" y="265709"/>
                  </a:lnTo>
                  <a:lnTo>
                    <a:pt x="136664" y="227672"/>
                  </a:lnTo>
                  <a:lnTo>
                    <a:pt x="128409" y="227482"/>
                  </a:lnTo>
                  <a:lnTo>
                    <a:pt x="128270" y="231940"/>
                  </a:lnTo>
                  <a:lnTo>
                    <a:pt x="127660" y="235826"/>
                  </a:lnTo>
                  <a:lnTo>
                    <a:pt x="54127" y="71945"/>
                  </a:lnTo>
                  <a:lnTo>
                    <a:pt x="51358" y="65684"/>
                  </a:lnTo>
                  <a:lnTo>
                    <a:pt x="48615" y="59410"/>
                  </a:lnTo>
                  <a:lnTo>
                    <a:pt x="45707" y="52819"/>
                  </a:lnTo>
                  <a:lnTo>
                    <a:pt x="43002" y="46913"/>
                  </a:lnTo>
                  <a:lnTo>
                    <a:pt x="42659" y="46266"/>
                  </a:lnTo>
                  <a:lnTo>
                    <a:pt x="43535" y="45618"/>
                  </a:lnTo>
                  <a:lnTo>
                    <a:pt x="43307" y="44716"/>
                  </a:lnTo>
                  <a:lnTo>
                    <a:pt x="43256" y="44043"/>
                  </a:lnTo>
                  <a:lnTo>
                    <a:pt x="42354" y="41935"/>
                  </a:lnTo>
                  <a:lnTo>
                    <a:pt x="42011" y="41135"/>
                  </a:lnTo>
                  <a:lnTo>
                    <a:pt x="40652" y="39204"/>
                  </a:lnTo>
                  <a:lnTo>
                    <a:pt x="39103" y="38049"/>
                  </a:lnTo>
                  <a:lnTo>
                    <a:pt x="39751" y="38303"/>
                  </a:lnTo>
                  <a:lnTo>
                    <a:pt x="40487" y="38417"/>
                  </a:lnTo>
                  <a:lnTo>
                    <a:pt x="42049" y="38290"/>
                  </a:lnTo>
                  <a:lnTo>
                    <a:pt x="42811" y="38087"/>
                  </a:lnTo>
                  <a:lnTo>
                    <a:pt x="44691" y="37249"/>
                  </a:lnTo>
                  <a:lnTo>
                    <a:pt x="45402" y="36931"/>
                  </a:lnTo>
                  <a:lnTo>
                    <a:pt x="46596" y="35763"/>
                  </a:lnTo>
                  <a:lnTo>
                    <a:pt x="48094" y="31673"/>
                  </a:lnTo>
                  <a:lnTo>
                    <a:pt x="45300" y="25831"/>
                  </a:lnTo>
                  <a:lnTo>
                    <a:pt x="44323" y="23571"/>
                  </a:lnTo>
                  <a:lnTo>
                    <a:pt x="40093" y="14846"/>
                  </a:lnTo>
                  <a:lnTo>
                    <a:pt x="39001" y="11976"/>
                  </a:lnTo>
                  <a:lnTo>
                    <a:pt x="37719" y="8610"/>
                  </a:lnTo>
                  <a:lnTo>
                    <a:pt x="37719" y="37249"/>
                  </a:lnTo>
                  <a:lnTo>
                    <a:pt x="36753" y="36830"/>
                  </a:lnTo>
                  <a:lnTo>
                    <a:pt x="35712" y="36664"/>
                  </a:lnTo>
                  <a:lnTo>
                    <a:pt x="32181" y="36931"/>
                  </a:lnTo>
                  <a:lnTo>
                    <a:pt x="24066" y="41821"/>
                  </a:lnTo>
                  <a:lnTo>
                    <a:pt x="22517" y="41935"/>
                  </a:lnTo>
                  <a:lnTo>
                    <a:pt x="19608" y="36652"/>
                  </a:lnTo>
                  <a:lnTo>
                    <a:pt x="16992" y="30924"/>
                  </a:lnTo>
                  <a:lnTo>
                    <a:pt x="14605" y="24739"/>
                  </a:lnTo>
                  <a:lnTo>
                    <a:pt x="12407" y="18034"/>
                  </a:lnTo>
                  <a:lnTo>
                    <a:pt x="15125" y="14338"/>
                  </a:lnTo>
                  <a:lnTo>
                    <a:pt x="18554" y="12369"/>
                  </a:lnTo>
                  <a:lnTo>
                    <a:pt x="23558" y="11988"/>
                  </a:lnTo>
                  <a:lnTo>
                    <a:pt x="24282" y="11976"/>
                  </a:lnTo>
                  <a:lnTo>
                    <a:pt x="25044" y="12001"/>
                  </a:lnTo>
                  <a:lnTo>
                    <a:pt x="31597" y="26263"/>
                  </a:lnTo>
                  <a:lnTo>
                    <a:pt x="34239" y="31673"/>
                  </a:lnTo>
                  <a:lnTo>
                    <a:pt x="36144" y="35966"/>
                  </a:lnTo>
                  <a:lnTo>
                    <a:pt x="37719" y="37249"/>
                  </a:lnTo>
                  <a:lnTo>
                    <a:pt x="37719" y="8610"/>
                  </a:lnTo>
                  <a:lnTo>
                    <a:pt x="35737" y="3403"/>
                  </a:lnTo>
                  <a:lnTo>
                    <a:pt x="18732" y="266"/>
                  </a:lnTo>
                  <a:lnTo>
                    <a:pt x="17767" y="63"/>
                  </a:lnTo>
                  <a:lnTo>
                    <a:pt x="16725" y="0"/>
                  </a:lnTo>
                  <a:lnTo>
                    <a:pt x="11734" y="393"/>
                  </a:lnTo>
                  <a:lnTo>
                    <a:pt x="7137" y="2616"/>
                  </a:lnTo>
                  <a:lnTo>
                    <a:pt x="5854" y="8724"/>
                  </a:lnTo>
                  <a:lnTo>
                    <a:pt x="0" y="21145"/>
                  </a:lnTo>
                  <a:lnTo>
                    <a:pt x="21577" y="53200"/>
                  </a:lnTo>
                  <a:lnTo>
                    <a:pt x="22974" y="53213"/>
                  </a:lnTo>
                  <a:lnTo>
                    <a:pt x="25146" y="53047"/>
                  </a:lnTo>
                  <a:lnTo>
                    <a:pt x="26657" y="52819"/>
                  </a:lnTo>
                  <a:lnTo>
                    <a:pt x="26911" y="53670"/>
                  </a:lnTo>
                  <a:lnTo>
                    <a:pt x="27419" y="55168"/>
                  </a:lnTo>
                  <a:lnTo>
                    <a:pt x="28092" y="56591"/>
                  </a:lnTo>
                  <a:lnTo>
                    <a:pt x="108559" y="235839"/>
                  </a:lnTo>
                  <a:lnTo>
                    <a:pt x="104267" y="234784"/>
                  </a:lnTo>
                  <a:lnTo>
                    <a:pt x="102120" y="234226"/>
                  </a:lnTo>
                  <a:lnTo>
                    <a:pt x="74790" y="266382"/>
                  </a:lnTo>
                  <a:lnTo>
                    <a:pt x="79336" y="275932"/>
                  </a:lnTo>
                  <a:lnTo>
                    <a:pt x="89065" y="286943"/>
                  </a:lnTo>
                  <a:lnTo>
                    <a:pt x="85166" y="299364"/>
                  </a:lnTo>
                  <a:lnTo>
                    <a:pt x="84607" y="307632"/>
                  </a:lnTo>
                  <a:lnTo>
                    <a:pt x="87807" y="314007"/>
                  </a:lnTo>
                  <a:lnTo>
                    <a:pt x="95173" y="320763"/>
                  </a:lnTo>
                  <a:lnTo>
                    <a:pt x="95643" y="323380"/>
                  </a:lnTo>
                  <a:lnTo>
                    <a:pt x="93535" y="324916"/>
                  </a:lnTo>
                  <a:lnTo>
                    <a:pt x="92608" y="326948"/>
                  </a:lnTo>
                  <a:lnTo>
                    <a:pt x="90043" y="336308"/>
                  </a:lnTo>
                  <a:lnTo>
                    <a:pt x="90017" y="337464"/>
                  </a:lnTo>
                  <a:lnTo>
                    <a:pt x="91033" y="345592"/>
                  </a:lnTo>
                  <a:lnTo>
                    <a:pt x="95796" y="353060"/>
                  </a:lnTo>
                  <a:lnTo>
                    <a:pt x="104101" y="358673"/>
                  </a:lnTo>
                  <a:lnTo>
                    <a:pt x="107784" y="360337"/>
                  </a:lnTo>
                  <a:lnTo>
                    <a:pt x="107327" y="362991"/>
                  </a:lnTo>
                  <a:lnTo>
                    <a:pt x="107645" y="365874"/>
                  </a:lnTo>
                  <a:lnTo>
                    <a:pt x="110337" y="378091"/>
                  </a:lnTo>
                  <a:lnTo>
                    <a:pt x="115608" y="385673"/>
                  </a:lnTo>
                  <a:lnTo>
                    <a:pt x="124040" y="389064"/>
                  </a:lnTo>
                  <a:lnTo>
                    <a:pt x="136245" y="388747"/>
                  </a:lnTo>
                  <a:lnTo>
                    <a:pt x="142163" y="398145"/>
                  </a:lnTo>
                  <a:lnTo>
                    <a:pt x="149377" y="406273"/>
                  </a:lnTo>
                  <a:lnTo>
                    <a:pt x="157822" y="413143"/>
                  </a:lnTo>
                  <a:lnTo>
                    <a:pt x="167449" y="418769"/>
                  </a:lnTo>
                  <a:lnTo>
                    <a:pt x="169684" y="419874"/>
                  </a:lnTo>
                  <a:lnTo>
                    <a:pt x="169633" y="426745"/>
                  </a:lnTo>
                  <a:lnTo>
                    <a:pt x="173888" y="427901"/>
                  </a:lnTo>
                  <a:lnTo>
                    <a:pt x="178092" y="428421"/>
                  </a:lnTo>
                  <a:lnTo>
                    <a:pt x="184543" y="429221"/>
                  </a:lnTo>
                  <a:lnTo>
                    <a:pt x="227406" y="414616"/>
                  </a:lnTo>
                  <a:lnTo>
                    <a:pt x="259308" y="393001"/>
                  </a:lnTo>
                  <a:lnTo>
                    <a:pt x="263144" y="393141"/>
                  </a:lnTo>
                  <a:lnTo>
                    <a:pt x="273138" y="419036"/>
                  </a:lnTo>
                  <a:lnTo>
                    <a:pt x="270497" y="420090"/>
                  </a:lnTo>
                  <a:lnTo>
                    <a:pt x="268097" y="420585"/>
                  </a:lnTo>
                  <a:lnTo>
                    <a:pt x="249047" y="433235"/>
                  </a:lnTo>
                  <a:lnTo>
                    <a:pt x="231381" y="443458"/>
                  </a:lnTo>
                  <a:lnTo>
                    <a:pt x="212509" y="450938"/>
                  </a:lnTo>
                  <a:lnTo>
                    <a:pt x="191719" y="454063"/>
                  </a:lnTo>
                  <a:lnTo>
                    <a:pt x="188734" y="454126"/>
                  </a:lnTo>
                  <a:lnTo>
                    <a:pt x="185864" y="456514"/>
                  </a:lnTo>
                  <a:lnTo>
                    <a:pt x="187083" y="463638"/>
                  </a:lnTo>
                  <a:lnTo>
                    <a:pt x="190030" y="464858"/>
                  </a:lnTo>
                  <a:lnTo>
                    <a:pt x="193205" y="465328"/>
                  </a:lnTo>
                  <a:lnTo>
                    <a:pt x="202069" y="465988"/>
                  </a:lnTo>
                  <a:lnTo>
                    <a:pt x="210769" y="465340"/>
                  </a:lnTo>
                  <a:lnTo>
                    <a:pt x="255054" y="446341"/>
                  </a:lnTo>
                  <a:lnTo>
                    <a:pt x="263461" y="440372"/>
                  </a:lnTo>
                  <a:lnTo>
                    <a:pt x="273773" y="433920"/>
                  </a:lnTo>
                  <a:lnTo>
                    <a:pt x="277380" y="429361"/>
                  </a:lnTo>
                  <a:lnTo>
                    <a:pt x="277799" y="422275"/>
                  </a:lnTo>
                  <a:lnTo>
                    <a:pt x="277685" y="421716"/>
                  </a:lnTo>
                  <a:lnTo>
                    <a:pt x="280695" y="420027"/>
                  </a:lnTo>
                  <a:lnTo>
                    <a:pt x="287807" y="416839"/>
                  </a:lnTo>
                  <a:close/>
                </a:path>
                <a:path w="1194434" h="860425">
                  <a:moveTo>
                    <a:pt x="352094" y="529818"/>
                  </a:moveTo>
                  <a:lnTo>
                    <a:pt x="351955" y="525945"/>
                  </a:lnTo>
                  <a:lnTo>
                    <a:pt x="351548" y="524878"/>
                  </a:lnTo>
                  <a:lnTo>
                    <a:pt x="351193" y="523189"/>
                  </a:lnTo>
                  <a:lnTo>
                    <a:pt x="339458" y="502031"/>
                  </a:lnTo>
                  <a:lnTo>
                    <a:pt x="329552" y="481787"/>
                  </a:lnTo>
                  <a:lnTo>
                    <a:pt x="319874" y="461416"/>
                  </a:lnTo>
                  <a:lnTo>
                    <a:pt x="307530" y="437299"/>
                  </a:lnTo>
                  <a:lnTo>
                    <a:pt x="305231" y="431647"/>
                  </a:lnTo>
                  <a:lnTo>
                    <a:pt x="293649" y="437070"/>
                  </a:lnTo>
                  <a:lnTo>
                    <a:pt x="296329" y="442429"/>
                  </a:lnTo>
                  <a:lnTo>
                    <a:pt x="319951" y="496214"/>
                  </a:lnTo>
                  <a:lnTo>
                    <a:pt x="327393" y="512648"/>
                  </a:lnTo>
                  <a:lnTo>
                    <a:pt x="330441" y="519277"/>
                  </a:lnTo>
                  <a:lnTo>
                    <a:pt x="340855" y="534352"/>
                  </a:lnTo>
                  <a:lnTo>
                    <a:pt x="344182" y="535533"/>
                  </a:lnTo>
                  <a:lnTo>
                    <a:pt x="350786" y="532409"/>
                  </a:lnTo>
                  <a:lnTo>
                    <a:pt x="352094" y="529818"/>
                  </a:lnTo>
                  <a:close/>
                </a:path>
                <a:path w="1194434" h="860425">
                  <a:moveTo>
                    <a:pt x="409778" y="349554"/>
                  </a:moveTo>
                  <a:lnTo>
                    <a:pt x="409155" y="347611"/>
                  </a:lnTo>
                  <a:lnTo>
                    <a:pt x="404012" y="345605"/>
                  </a:lnTo>
                  <a:lnTo>
                    <a:pt x="401828" y="347319"/>
                  </a:lnTo>
                  <a:lnTo>
                    <a:pt x="381774" y="373468"/>
                  </a:lnTo>
                  <a:lnTo>
                    <a:pt x="332041" y="440347"/>
                  </a:lnTo>
                  <a:lnTo>
                    <a:pt x="329806" y="445008"/>
                  </a:lnTo>
                  <a:lnTo>
                    <a:pt x="334403" y="448995"/>
                  </a:lnTo>
                  <a:lnTo>
                    <a:pt x="338797" y="452805"/>
                  </a:lnTo>
                  <a:lnTo>
                    <a:pt x="342747" y="450049"/>
                  </a:lnTo>
                  <a:lnTo>
                    <a:pt x="376034" y="404469"/>
                  </a:lnTo>
                  <a:lnTo>
                    <a:pt x="391058" y="383387"/>
                  </a:lnTo>
                  <a:lnTo>
                    <a:pt x="407301" y="358698"/>
                  </a:lnTo>
                  <a:lnTo>
                    <a:pt x="408584" y="355206"/>
                  </a:lnTo>
                  <a:lnTo>
                    <a:pt x="409752" y="352767"/>
                  </a:lnTo>
                  <a:lnTo>
                    <a:pt x="409778" y="349554"/>
                  </a:lnTo>
                  <a:close/>
                </a:path>
                <a:path w="1194434" h="860425">
                  <a:moveTo>
                    <a:pt x="466267" y="828548"/>
                  </a:moveTo>
                  <a:lnTo>
                    <a:pt x="463842" y="819010"/>
                  </a:lnTo>
                  <a:lnTo>
                    <a:pt x="461708" y="732370"/>
                  </a:lnTo>
                  <a:lnTo>
                    <a:pt x="460184" y="692162"/>
                  </a:lnTo>
                  <a:lnTo>
                    <a:pt x="457581" y="652005"/>
                  </a:lnTo>
                  <a:lnTo>
                    <a:pt x="449783" y="549313"/>
                  </a:lnTo>
                  <a:lnTo>
                    <a:pt x="445668" y="497979"/>
                  </a:lnTo>
                  <a:lnTo>
                    <a:pt x="440804" y="446722"/>
                  </a:lnTo>
                  <a:lnTo>
                    <a:pt x="434009" y="390563"/>
                  </a:lnTo>
                  <a:lnTo>
                    <a:pt x="434327" y="384771"/>
                  </a:lnTo>
                  <a:lnTo>
                    <a:pt x="426897" y="380136"/>
                  </a:lnTo>
                  <a:lnTo>
                    <a:pt x="425234" y="389483"/>
                  </a:lnTo>
                  <a:lnTo>
                    <a:pt x="424548" y="398411"/>
                  </a:lnTo>
                  <a:lnTo>
                    <a:pt x="424548" y="407035"/>
                  </a:lnTo>
                  <a:lnTo>
                    <a:pt x="424942" y="415467"/>
                  </a:lnTo>
                  <a:lnTo>
                    <a:pt x="427342" y="450837"/>
                  </a:lnTo>
                  <a:lnTo>
                    <a:pt x="432803" y="521525"/>
                  </a:lnTo>
                  <a:lnTo>
                    <a:pt x="435343" y="562533"/>
                  </a:lnTo>
                  <a:lnTo>
                    <a:pt x="435444" y="567804"/>
                  </a:lnTo>
                  <a:lnTo>
                    <a:pt x="435076" y="572858"/>
                  </a:lnTo>
                  <a:lnTo>
                    <a:pt x="433412" y="575386"/>
                  </a:lnTo>
                  <a:lnTo>
                    <a:pt x="428510" y="585470"/>
                  </a:lnTo>
                  <a:lnTo>
                    <a:pt x="423138" y="592988"/>
                  </a:lnTo>
                  <a:lnTo>
                    <a:pt x="417080" y="599998"/>
                  </a:lnTo>
                  <a:lnTo>
                    <a:pt x="404291" y="613537"/>
                  </a:lnTo>
                  <a:lnTo>
                    <a:pt x="385191" y="634161"/>
                  </a:lnTo>
                  <a:lnTo>
                    <a:pt x="355155" y="662051"/>
                  </a:lnTo>
                  <a:lnTo>
                    <a:pt x="315061" y="683958"/>
                  </a:lnTo>
                  <a:lnTo>
                    <a:pt x="301091" y="684936"/>
                  </a:lnTo>
                  <a:lnTo>
                    <a:pt x="287604" y="683666"/>
                  </a:lnTo>
                  <a:lnTo>
                    <a:pt x="252831" y="658368"/>
                  </a:lnTo>
                  <a:lnTo>
                    <a:pt x="229679" y="611390"/>
                  </a:lnTo>
                  <a:lnTo>
                    <a:pt x="203466" y="541705"/>
                  </a:lnTo>
                  <a:lnTo>
                    <a:pt x="182816" y="470357"/>
                  </a:lnTo>
                  <a:lnTo>
                    <a:pt x="177825" y="448170"/>
                  </a:lnTo>
                  <a:lnTo>
                    <a:pt x="173355" y="436676"/>
                  </a:lnTo>
                  <a:lnTo>
                    <a:pt x="166471" y="429310"/>
                  </a:lnTo>
                  <a:lnTo>
                    <a:pt x="159740" y="430707"/>
                  </a:lnTo>
                  <a:lnTo>
                    <a:pt x="160299" y="441794"/>
                  </a:lnTo>
                  <a:lnTo>
                    <a:pt x="164033" y="455180"/>
                  </a:lnTo>
                  <a:lnTo>
                    <a:pt x="166801" y="463473"/>
                  </a:lnTo>
                  <a:lnTo>
                    <a:pt x="187198" y="542594"/>
                  </a:lnTo>
                  <a:lnTo>
                    <a:pt x="199478" y="582231"/>
                  </a:lnTo>
                  <a:lnTo>
                    <a:pt x="214922" y="620318"/>
                  </a:lnTo>
                  <a:lnTo>
                    <a:pt x="233489" y="656958"/>
                  </a:lnTo>
                  <a:lnTo>
                    <a:pt x="263652" y="690448"/>
                  </a:lnTo>
                  <a:lnTo>
                    <a:pt x="312343" y="700544"/>
                  </a:lnTo>
                  <a:lnTo>
                    <a:pt x="336537" y="692759"/>
                  </a:lnTo>
                  <a:lnTo>
                    <a:pt x="376212" y="665441"/>
                  </a:lnTo>
                  <a:lnTo>
                    <a:pt x="409867" y="631659"/>
                  </a:lnTo>
                  <a:lnTo>
                    <a:pt x="436130" y="600290"/>
                  </a:lnTo>
                  <a:lnTo>
                    <a:pt x="436448" y="598284"/>
                  </a:lnTo>
                  <a:lnTo>
                    <a:pt x="437184" y="598017"/>
                  </a:lnTo>
                  <a:lnTo>
                    <a:pt x="442074" y="638111"/>
                  </a:lnTo>
                  <a:lnTo>
                    <a:pt x="443014" y="662482"/>
                  </a:lnTo>
                  <a:lnTo>
                    <a:pt x="444093" y="678167"/>
                  </a:lnTo>
                  <a:lnTo>
                    <a:pt x="446430" y="732243"/>
                  </a:lnTo>
                  <a:lnTo>
                    <a:pt x="448767" y="819099"/>
                  </a:lnTo>
                  <a:lnTo>
                    <a:pt x="445884" y="829144"/>
                  </a:lnTo>
                  <a:lnTo>
                    <a:pt x="466267" y="828548"/>
                  </a:lnTo>
                  <a:close/>
                </a:path>
                <a:path w="1194434" h="860425">
                  <a:moveTo>
                    <a:pt x="546049" y="285877"/>
                  </a:moveTo>
                  <a:lnTo>
                    <a:pt x="543852" y="280047"/>
                  </a:lnTo>
                  <a:lnTo>
                    <a:pt x="541172" y="279285"/>
                  </a:lnTo>
                  <a:lnTo>
                    <a:pt x="537222" y="279742"/>
                  </a:lnTo>
                  <a:lnTo>
                    <a:pt x="490245" y="296722"/>
                  </a:lnTo>
                  <a:lnTo>
                    <a:pt x="446620" y="314083"/>
                  </a:lnTo>
                  <a:lnTo>
                    <a:pt x="409740" y="333705"/>
                  </a:lnTo>
                  <a:lnTo>
                    <a:pt x="414997" y="343700"/>
                  </a:lnTo>
                  <a:lnTo>
                    <a:pt x="419620" y="342620"/>
                  </a:lnTo>
                  <a:lnTo>
                    <a:pt x="446227" y="329844"/>
                  </a:lnTo>
                  <a:lnTo>
                    <a:pt x="469125" y="320192"/>
                  </a:lnTo>
                  <a:lnTo>
                    <a:pt x="515378" y="301967"/>
                  </a:lnTo>
                  <a:lnTo>
                    <a:pt x="522058" y="299123"/>
                  </a:lnTo>
                  <a:lnTo>
                    <a:pt x="544068" y="288302"/>
                  </a:lnTo>
                  <a:lnTo>
                    <a:pt x="546049" y="285877"/>
                  </a:lnTo>
                  <a:close/>
                </a:path>
                <a:path w="1194434" h="860425">
                  <a:moveTo>
                    <a:pt x="683958" y="301726"/>
                  </a:moveTo>
                  <a:lnTo>
                    <a:pt x="678967" y="295478"/>
                  </a:lnTo>
                  <a:lnTo>
                    <a:pt x="675525" y="296722"/>
                  </a:lnTo>
                  <a:lnTo>
                    <a:pt x="672630" y="298653"/>
                  </a:lnTo>
                  <a:lnTo>
                    <a:pt x="666546" y="303161"/>
                  </a:lnTo>
                  <a:lnTo>
                    <a:pt x="660946" y="308165"/>
                  </a:lnTo>
                  <a:lnTo>
                    <a:pt x="655726" y="313601"/>
                  </a:lnTo>
                  <a:lnTo>
                    <a:pt x="630237" y="345338"/>
                  </a:lnTo>
                  <a:lnTo>
                    <a:pt x="616623" y="333438"/>
                  </a:lnTo>
                  <a:lnTo>
                    <a:pt x="603592" y="321652"/>
                  </a:lnTo>
                  <a:lnTo>
                    <a:pt x="591388" y="309499"/>
                  </a:lnTo>
                  <a:lnTo>
                    <a:pt x="580288" y="296443"/>
                  </a:lnTo>
                  <a:lnTo>
                    <a:pt x="578065" y="293547"/>
                  </a:lnTo>
                  <a:lnTo>
                    <a:pt x="571233" y="287159"/>
                  </a:lnTo>
                  <a:lnTo>
                    <a:pt x="569087" y="286397"/>
                  </a:lnTo>
                  <a:lnTo>
                    <a:pt x="565365" y="289407"/>
                  </a:lnTo>
                  <a:lnTo>
                    <a:pt x="565480" y="291515"/>
                  </a:lnTo>
                  <a:lnTo>
                    <a:pt x="593128" y="329539"/>
                  </a:lnTo>
                  <a:lnTo>
                    <a:pt x="628129" y="360654"/>
                  </a:lnTo>
                  <a:lnTo>
                    <a:pt x="635749" y="360654"/>
                  </a:lnTo>
                  <a:lnTo>
                    <a:pt x="641184" y="354190"/>
                  </a:lnTo>
                  <a:lnTo>
                    <a:pt x="649084" y="344538"/>
                  </a:lnTo>
                  <a:lnTo>
                    <a:pt x="650062" y="350443"/>
                  </a:lnTo>
                  <a:lnTo>
                    <a:pt x="651535" y="356628"/>
                  </a:lnTo>
                  <a:lnTo>
                    <a:pt x="653503" y="363194"/>
                  </a:lnTo>
                  <a:lnTo>
                    <a:pt x="657110" y="373100"/>
                  </a:lnTo>
                  <a:lnTo>
                    <a:pt x="659396" y="374878"/>
                  </a:lnTo>
                  <a:lnTo>
                    <a:pt x="663346" y="374764"/>
                  </a:lnTo>
                  <a:lnTo>
                    <a:pt x="667867" y="373253"/>
                  </a:lnTo>
                  <a:lnTo>
                    <a:pt x="668108" y="369290"/>
                  </a:lnTo>
                  <a:lnTo>
                    <a:pt x="667956" y="366433"/>
                  </a:lnTo>
                  <a:lnTo>
                    <a:pt x="658634" y="332714"/>
                  </a:lnTo>
                  <a:lnTo>
                    <a:pt x="669213" y="319608"/>
                  </a:lnTo>
                  <a:lnTo>
                    <a:pt x="674700" y="313245"/>
                  </a:lnTo>
                  <a:lnTo>
                    <a:pt x="682510" y="304812"/>
                  </a:lnTo>
                  <a:lnTo>
                    <a:pt x="683958" y="301726"/>
                  </a:lnTo>
                  <a:close/>
                </a:path>
                <a:path w="1194434" h="860425">
                  <a:moveTo>
                    <a:pt x="699516" y="360235"/>
                  </a:moveTo>
                  <a:lnTo>
                    <a:pt x="690257" y="358775"/>
                  </a:lnTo>
                  <a:lnTo>
                    <a:pt x="689063" y="358698"/>
                  </a:lnTo>
                  <a:lnTo>
                    <a:pt x="676643" y="358889"/>
                  </a:lnTo>
                  <a:lnTo>
                    <a:pt x="673074" y="362508"/>
                  </a:lnTo>
                  <a:lnTo>
                    <a:pt x="672515" y="364274"/>
                  </a:lnTo>
                  <a:lnTo>
                    <a:pt x="672630" y="366496"/>
                  </a:lnTo>
                  <a:lnTo>
                    <a:pt x="672858" y="371068"/>
                  </a:lnTo>
                  <a:lnTo>
                    <a:pt x="675957" y="371589"/>
                  </a:lnTo>
                  <a:lnTo>
                    <a:pt x="679157" y="371589"/>
                  </a:lnTo>
                  <a:lnTo>
                    <a:pt x="682840" y="371259"/>
                  </a:lnTo>
                  <a:lnTo>
                    <a:pt x="684326" y="371259"/>
                  </a:lnTo>
                  <a:lnTo>
                    <a:pt x="684872" y="371309"/>
                  </a:lnTo>
                  <a:lnTo>
                    <a:pt x="685431" y="371449"/>
                  </a:lnTo>
                  <a:lnTo>
                    <a:pt x="699516" y="371462"/>
                  </a:lnTo>
                  <a:lnTo>
                    <a:pt x="699516" y="360235"/>
                  </a:lnTo>
                  <a:close/>
                </a:path>
                <a:path w="1194434" h="860425">
                  <a:moveTo>
                    <a:pt x="741857" y="737489"/>
                  </a:moveTo>
                  <a:lnTo>
                    <a:pt x="738162" y="638619"/>
                  </a:lnTo>
                  <a:lnTo>
                    <a:pt x="736739" y="597700"/>
                  </a:lnTo>
                  <a:lnTo>
                    <a:pt x="727176" y="467563"/>
                  </a:lnTo>
                  <a:lnTo>
                    <a:pt x="725576" y="447954"/>
                  </a:lnTo>
                  <a:lnTo>
                    <a:pt x="723493" y="427304"/>
                  </a:lnTo>
                  <a:lnTo>
                    <a:pt x="720674" y="406095"/>
                  </a:lnTo>
                  <a:lnTo>
                    <a:pt x="715200" y="376415"/>
                  </a:lnTo>
                  <a:lnTo>
                    <a:pt x="709117" y="376567"/>
                  </a:lnTo>
                  <a:lnTo>
                    <a:pt x="704329" y="377520"/>
                  </a:lnTo>
                  <a:lnTo>
                    <a:pt x="705739" y="386308"/>
                  </a:lnTo>
                  <a:lnTo>
                    <a:pt x="710565" y="432562"/>
                  </a:lnTo>
                  <a:lnTo>
                    <a:pt x="715340" y="493242"/>
                  </a:lnTo>
                  <a:lnTo>
                    <a:pt x="719201" y="549732"/>
                  </a:lnTo>
                  <a:lnTo>
                    <a:pt x="722172" y="602691"/>
                  </a:lnTo>
                  <a:lnTo>
                    <a:pt x="724293" y="652767"/>
                  </a:lnTo>
                  <a:lnTo>
                    <a:pt x="725601" y="700620"/>
                  </a:lnTo>
                  <a:lnTo>
                    <a:pt x="726122" y="749947"/>
                  </a:lnTo>
                  <a:lnTo>
                    <a:pt x="725716" y="752144"/>
                  </a:lnTo>
                  <a:lnTo>
                    <a:pt x="689330" y="784745"/>
                  </a:lnTo>
                  <a:lnTo>
                    <a:pt x="687590" y="785482"/>
                  </a:lnTo>
                  <a:lnTo>
                    <a:pt x="684339" y="785482"/>
                  </a:lnTo>
                  <a:lnTo>
                    <a:pt x="646417" y="752335"/>
                  </a:lnTo>
                  <a:lnTo>
                    <a:pt x="645604" y="750227"/>
                  </a:lnTo>
                  <a:lnTo>
                    <a:pt x="647128" y="702652"/>
                  </a:lnTo>
                  <a:lnTo>
                    <a:pt x="648144" y="636993"/>
                  </a:lnTo>
                  <a:lnTo>
                    <a:pt x="650544" y="584708"/>
                  </a:lnTo>
                  <a:lnTo>
                    <a:pt x="653923" y="532701"/>
                  </a:lnTo>
                  <a:lnTo>
                    <a:pt x="661530" y="432066"/>
                  </a:lnTo>
                  <a:lnTo>
                    <a:pt x="667346" y="377024"/>
                  </a:lnTo>
                  <a:lnTo>
                    <a:pt x="661479" y="376288"/>
                  </a:lnTo>
                  <a:lnTo>
                    <a:pt x="657225" y="376288"/>
                  </a:lnTo>
                  <a:lnTo>
                    <a:pt x="652983" y="394576"/>
                  </a:lnTo>
                  <a:lnTo>
                    <a:pt x="646595" y="450253"/>
                  </a:lnTo>
                  <a:lnTo>
                    <a:pt x="642061" y="499872"/>
                  </a:lnTo>
                  <a:lnTo>
                    <a:pt x="638467" y="549338"/>
                  </a:lnTo>
                  <a:lnTo>
                    <a:pt x="635635" y="598512"/>
                  </a:lnTo>
                  <a:lnTo>
                    <a:pt x="633437" y="647255"/>
                  </a:lnTo>
                  <a:lnTo>
                    <a:pt x="631698" y="695426"/>
                  </a:lnTo>
                  <a:lnTo>
                    <a:pt x="630148" y="746404"/>
                  </a:lnTo>
                  <a:lnTo>
                    <a:pt x="630872" y="749744"/>
                  </a:lnTo>
                  <a:lnTo>
                    <a:pt x="662279" y="788517"/>
                  </a:lnTo>
                  <a:lnTo>
                    <a:pt x="681888" y="800811"/>
                  </a:lnTo>
                  <a:lnTo>
                    <a:pt x="690016" y="800811"/>
                  </a:lnTo>
                  <a:lnTo>
                    <a:pt x="727075" y="772223"/>
                  </a:lnTo>
                  <a:lnTo>
                    <a:pt x="741603" y="744169"/>
                  </a:lnTo>
                  <a:lnTo>
                    <a:pt x="741857" y="737489"/>
                  </a:lnTo>
                  <a:close/>
                </a:path>
                <a:path w="1194434" h="860425">
                  <a:moveTo>
                    <a:pt x="810158" y="291884"/>
                  </a:moveTo>
                  <a:lnTo>
                    <a:pt x="804684" y="288124"/>
                  </a:lnTo>
                  <a:lnTo>
                    <a:pt x="799439" y="284530"/>
                  </a:lnTo>
                  <a:lnTo>
                    <a:pt x="796061" y="291376"/>
                  </a:lnTo>
                  <a:lnTo>
                    <a:pt x="793203" y="295097"/>
                  </a:lnTo>
                  <a:lnTo>
                    <a:pt x="781761" y="308533"/>
                  </a:lnTo>
                  <a:lnTo>
                    <a:pt x="769264" y="321081"/>
                  </a:lnTo>
                  <a:lnTo>
                    <a:pt x="755929" y="333184"/>
                  </a:lnTo>
                  <a:lnTo>
                    <a:pt x="741984" y="345313"/>
                  </a:lnTo>
                  <a:lnTo>
                    <a:pt x="724496" y="323037"/>
                  </a:lnTo>
                  <a:lnTo>
                    <a:pt x="719226" y="316611"/>
                  </a:lnTo>
                  <a:lnTo>
                    <a:pt x="713625" y="310502"/>
                  </a:lnTo>
                  <a:lnTo>
                    <a:pt x="707618" y="304800"/>
                  </a:lnTo>
                  <a:lnTo>
                    <a:pt x="698131" y="297446"/>
                  </a:lnTo>
                  <a:lnTo>
                    <a:pt x="694613" y="295021"/>
                  </a:lnTo>
                  <a:lnTo>
                    <a:pt x="687527" y="301942"/>
                  </a:lnTo>
                  <a:lnTo>
                    <a:pt x="690232" y="305371"/>
                  </a:lnTo>
                  <a:lnTo>
                    <a:pt x="698131" y="313867"/>
                  </a:lnTo>
                  <a:lnTo>
                    <a:pt x="708406" y="325945"/>
                  </a:lnTo>
                  <a:lnTo>
                    <a:pt x="713397" y="332117"/>
                  </a:lnTo>
                  <a:lnTo>
                    <a:pt x="712800" y="333311"/>
                  </a:lnTo>
                  <a:lnTo>
                    <a:pt x="711847" y="338366"/>
                  </a:lnTo>
                  <a:lnTo>
                    <a:pt x="702183" y="372541"/>
                  </a:lnTo>
                  <a:lnTo>
                    <a:pt x="709523" y="374827"/>
                  </a:lnTo>
                  <a:lnTo>
                    <a:pt x="713460" y="374827"/>
                  </a:lnTo>
                  <a:lnTo>
                    <a:pt x="715797" y="372376"/>
                  </a:lnTo>
                  <a:lnTo>
                    <a:pt x="719023" y="361073"/>
                  </a:lnTo>
                  <a:lnTo>
                    <a:pt x="723087" y="344385"/>
                  </a:lnTo>
                  <a:lnTo>
                    <a:pt x="735799" y="360324"/>
                  </a:lnTo>
                  <a:lnTo>
                    <a:pt x="778395" y="330377"/>
                  </a:lnTo>
                  <a:lnTo>
                    <a:pt x="804456" y="297129"/>
                  </a:lnTo>
                  <a:lnTo>
                    <a:pt x="810158" y="291884"/>
                  </a:lnTo>
                  <a:close/>
                </a:path>
                <a:path w="1194434" h="860425">
                  <a:moveTo>
                    <a:pt x="818438" y="795413"/>
                  </a:moveTo>
                  <a:lnTo>
                    <a:pt x="797509" y="743369"/>
                  </a:lnTo>
                  <a:lnTo>
                    <a:pt x="773696" y="695921"/>
                  </a:lnTo>
                  <a:lnTo>
                    <a:pt x="769124" y="688568"/>
                  </a:lnTo>
                  <a:lnTo>
                    <a:pt x="759371" y="693699"/>
                  </a:lnTo>
                  <a:lnTo>
                    <a:pt x="763333" y="702183"/>
                  </a:lnTo>
                  <a:lnTo>
                    <a:pt x="773036" y="724027"/>
                  </a:lnTo>
                  <a:lnTo>
                    <a:pt x="782142" y="746125"/>
                  </a:lnTo>
                  <a:lnTo>
                    <a:pt x="801090" y="794181"/>
                  </a:lnTo>
                  <a:lnTo>
                    <a:pt x="802970" y="797687"/>
                  </a:lnTo>
                  <a:lnTo>
                    <a:pt x="807199" y="803490"/>
                  </a:lnTo>
                  <a:lnTo>
                    <a:pt x="810323" y="804760"/>
                  </a:lnTo>
                  <a:lnTo>
                    <a:pt x="817041" y="801801"/>
                  </a:lnTo>
                  <a:lnTo>
                    <a:pt x="818426" y="799058"/>
                  </a:lnTo>
                  <a:lnTo>
                    <a:pt x="818438" y="795413"/>
                  </a:lnTo>
                  <a:close/>
                </a:path>
                <a:path w="1194434" h="860425">
                  <a:moveTo>
                    <a:pt x="824801" y="274294"/>
                  </a:moveTo>
                  <a:lnTo>
                    <a:pt x="804100" y="246811"/>
                  </a:lnTo>
                  <a:lnTo>
                    <a:pt x="799566" y="240474"/>
                  </a:lnTo>
                  <a:lnTo>
                    <a:pt x="792556" y="230505"/>
                  </a:lnTo>
                  <a:lnTo>
                    <a:pt x="788517" y="227253"/>
                  </a:lnTo>
                  <a:lnTo>
                    <a:pt x="781278" y="229298"/>
                  </a:lnTo>
                  <a:lnTo>
                    <a:pt x="778395" y="202996"/>
                  </a:lnTo>
                  <a:lnTo>
                    <a:pt x="764451" y="202933"/>
                  </a:lnTo>
                  <a:lnTo>
                    <a:pt x="747280" y="248348"/>
                  </a:lnTo>
                  <a:lnTo>
                    <a:pt x="710158" y="268478"/>
                  </a:lnTo>
                  <a:lnTo>
                    <a:pt x="684745" y="279768"/>
                  </a:lnTo>
                  <a:lnTo>
                    <a:pt x="644702" y="259486"/>
                  </a:lnTo>
                  <a:lnTo>
                    <a:pt x="632879" y="252768"/>
                  </a:lnTo>
                  <a:lnTo>
                    <a:pt x="604304" y="235813"/>
                  </a:lnTo>
                  <a:lnTo>
                    <a:pt x="608025" y="202933"/>
                  </a:lnTo>
                  <a:lnTo>
                    <a:pt x="594080" y="202996"/>
                  </a:lnTo>
                  <a:lnTo>
                    <a:pt x="591210" y="229247"/>
                  </a:lnTo>
                  <a:lnTo>
                    <a:pt x="584695" y="227380"/>
                  </a:lnTo>
                  <a:lnTo>
                    <a:pt x="580326" y="229920"/>
                  </a:lnTo>
                  <a:lnTo>
                    <a:pt x="551662" y="269189"/>
                  </a:lnTo>
                  <a:lnTo>
                    <a:pt x="546912" y="273977"/>
                  </a:lnTo>
                  <a:lnTo>
                    <a:pt x="558749" y="283794"/>
                  </a:lnTo>
                  <a:lnTo>
                    <a:pt x="562940" y="278053"/>
                  </a:lnTo>
                  <a:lnTo>
                    <a:pt x="566674" y="273735"/>
                  </a:lnTo>
                  <a:lnTo>
                    <a:pt x="572922" y="265823"/>
                  </a:lnTo>
                  <a:lnTo>
                    <a:pt x="578688" y="257403"/>
                  </a:lnTo>
                  <a:lnTo>
                    <a:pt x="590029" y="239217"/>
                  </a:lnTo>
                  <a:lnTo>
                    <a:pt x="610552" y="255143"/>
                  </a:lnTo>
                  <a:lnTo>
                    <a:pt x="632117" y="268668"/>
                  </a:lnTo>
                  <a:lnTo>
                    <a:pt x="654291" y="280708"/>
                  </a:lnTo>
                  <a:lnTo>
                    <a:pt x="682485" y="295249"/>
                  </a:lnTo>
                  <a:lnTo>
                    <a:pt x="688009" y="296278"/>
                  </a:lnTo>
                  <a:lnTo>
                    <a:pt x="724700" y="277279"/>
                  </a:lnTo>
                  <a:lnTo>
                    <a:pt x="739940" y="269011"/>
                  </a:lnTo>
                  <a:lnTo>
                    <a:pt x="754710" y="259905"/>
                  </a:lnTo>
                  <a:lnTo>
                    <a:pt x="782751" y="239890"/>
                  </a:lnTo>
                  <a:lnTo>
                    <a:pt x="794207" y="258318"/>
                  </a:lnTo>
                  <a:lnTo>
                    <a:pt x="800277" y="267017"/>
                  </a:lnTo>
                  <a:lnTo>
                    <a:pt x="806907" y="275247"/>
                  </a:lnTo>
                  <a:lnTo>
                    <a:pt x="810374" y="279158"/>
                  </a:lnTo>
                  <a:lnTo>
                    <a:pt x="814552" y="283197"/>
                  </a:lnTo>
                  <a:lnTo>
                    <a:pt x="824801" y="274294"/>
                  </a:lnTo>
                  <a:close/>
                </a:path>
                <a:path w="1194434" h="860425">
                  <a:moveTo>
                    <a:pt x="962367" y="334467"/>
                  </a:moveTo>
                  <a:lnTo>
                    <a:pt x="917930" y="310997"/>
                  </a:lnTo>
                  <a:lnTo>
                    <a:pt x="837209" y="280314"/>
                  </a:lnTo>
                  <a:lnTo>
                    <a:pt x="830719" y="279527"/>
                  </a:lnTo>
                  <a:lnTo>
                    <a:pt x="828497" y="280276"/>
                  </a:lnTo>
                  <a:lnTo>
                    <a:pt x="826401" y="285305"/>
                  </a:lnTo>
                  <a:lnTo>
                    <a:pt x="827773" y="287489"/>
                  </a:lnTo>
                  <a:lnTo>
                    <a:pt x="837145" y="293458"/>
                  </a:lnTo>
                  <a:lnTo>
                    <a:pt x="926223" y="329780"/>
                  </a:lnTo>
                  <a:lnTo>
                    <a:pt x="937450" y="334784"/>
                  </a:lnTo>
                  <a:lnTo>
                    <a:pt x="948410" y="340436"/>
                  </a:lnTo>
                  <a:lnTo>
                    <a:pt x="952385" y="342684"/>
                  </a:lnTo>
                  <a:lnTo>
                    <a:pt x="957008" y="343789"/>
                  </a:lnTo>
                  <a:lnTo>
                    <a:pt x="962367" y="334467"/>
                  </a:lnTo>
                  <a:close/>
                </a:path>
                <a:path w="1194434" h="860425">
                  <a:moveTo>
                    <a:pt x="1133741" y="801916"/>
                  </a:moveTo>
                  <a:lnTo>
                    <a:pt x="1129715" y="800214"/>
                  </a:lnTo>
                  <a:lnTo>
                    <a:pt x="1126058" y="798715"/>
                  </a:lnTo>
                  <a:lnTo>
                    <a:pt x="1108481" y="793191"/>
                  </a:lnTo>
                  <a:lnTo>
                    <a:pt x="1100226" y="791972"/>
                  </a:lnTo>
                  <a:lnTo>
                    <a:pt x="1090777" y="790575"/>
                  </a:lnTo>
                  <a:lnTo>
                    <a:pt x="1072972" y="790359"/>
                  </a:lnTo>
                  <a:lnTo>
                    <a:pt x="1055103" y="791972"/>
                  </a:lnTo>
                  <a:lnTo>
                    <a:pt x="1056335" y="786511"/>
                  </a:lnTo>
                  <a:lnTo>
                    <a:pt x="1056246" y="780859"/>
                  </a:lnTo>
                  <a:lnTo>
                    <a:pt x="1054493" y="775284"/>
                  </a:lnTo>
                  <a:lnTo>
                    <a:pt x="1044486" y="753097"/>
                  </a:lnTo>
                  <a:lnTo>
                    <a:pt x="1042835" y="751128"/>
                  </a:lnTo>
                  <a:lnTo>
                    <a:pt x="1042835" y="780084"/>
                  </a:lnTo>
                  <a:lnTo>
                    <a:pt x="1042619" y="782929"/>
                  </a:lnTo>
                  <a:lnTo>
                    <a:pt x="1020762" y="815047"/>
                  </a:lnTo>
                  <a:lnTo>
                    <a:pt x="986002" y="839685"/>
                  </a:lnTo>
                  <a:lnTo>
                    <a:pt x="963155" y="846366"/>
                  </a:lnTo>
                  <a:lnTo>
                    <a:pt x="951407" y="845489"/>
                  </a:lnTo>
                  <a:lnTo>
                    <a:pt x="920788" y="820623"/>
                  </a:lnTo>
                  <a:lnTo>
                    <a:pt x="914349" y="790765"/>
                  </a:lnTo>
                  <a:lnTo>
                    <a:pt x="921880" y="793089"/>
                  </a:lnTo>
                  <a:lnTo>
                    <a:pt x="925830" y="799147"/>
                  </a:lnTo>
                  <a:lnTo>
                    <a:pt x="933627" y="810171"/>
                  </a:lnTo>
                  <a:lnTo>
                    <a:pt x="937183" y="815695"/>
                  </a:lnTo>
                  <a:lnTo>
                    <a:pt x="943546" y="824572"/>
                  </a:lnTo>
                  <a:lnTo>
                    <a:pt x="946708" y="827709"/>
                  </a:lnTo>
                  <a:lnTo>
                    <a:pt x="955573" y="822540"/>
                  </a:lnTo>
                  <a:lnTo>
                    <a:pt x="929525" y="783844"/>
                  </a:lnTo>
                  <a:lnTo>
                    <a:pt x="924928" y="778535"/>
                  </a:lnTo>
                  <a:lnTo>
                    <a:pt x="922299" y="772820"/>
                  </a:lnTo>
                  <a:lnTo>
                    <a:pt x="921816" y="766445"/>
                  </a:lnTo>
                  <a:lnTo>
                    <a:pt x="923671" y="759142"/>
                  </a:lnTo>
                  <a:lnTo>
                    <a:pt x="929906" y="763638"/>
                  </a:lnTo>
                  <a:lnTo>
                    <a:pt x="935723" y="768235"/>
                  </a:lnTo>
                  <a:lnTo>
                    <a:pt x="941070" y="773099"/>
                  </a:lnTo>
                  <a:lnTo>
                    <a:pt x="945946" y="778535"/>
                  </a:lnTo>
                  <a:lnTo>
                    <a:pt x="951801" y="784948"/>
                  </a:lnTo>
                  <a:lnTo>
                    <a:pt x="958202" y="791070"/>
                  </a:lnTo>
                  <a:lnTo>
                    <a:pt x="964336" y="797318"/>
                  </a:lnTo>
                  <a:lnTo>
                    <a:pt x="969645" y="804392"/>
                  </a:lnTo>
                  <a:lnTo>
                    <a:pt x="971626" y="807631"/>
                  </a:lnTo>
                  <a:lnTo>
                    <a:pt x="975093" y="808901"/>
                  </a:lnTo>
                  <a:lnTo>
                    <a:pt x="982827" y="804837"/>
                  </a:lnTo>
                  <a:lnTo>
                    <a:pt x="982967" y="800963"/>
                  </a:lnTo>
                  <a:lnTo>
                    <a:pt x="980338" y="792695"/>
                  </a:lnTo>
                  <a:lnTo>
                    <a:pt x="977595" y="788962"/>
                  </a:lnTo>
                  <a:lnTo>
                    <a:pt x="974217" y="786028"/>
                  </a:lnTo>
                  <a:lnTo>
                    <a:pt x="965949" y="778192"/>
                  </a:lnTo>
                  <a:lnTo>
                    <a:pt x="937158" y="751890"/>
                  </a:lnTo>
                  <a:lnTo>
                    <a:pt x="932776" y="748639"/>
                  </a:lnTo>
                  <a:lnTo>
                    <a:pt x="937158" y="737095"/>
                  </a:lnTo>
                  <a:lnTo>
                    <a:pt x="942619" y="737806"/>
                  </a:lnTo>
                  <a:lnTo>
                    <a:pt x="955827" y="738136"/>
                  </a:lnTo>
                  <a:lnTo>
                    <a:pt x="963117" y="740676"/>
                  </a:lnTo>
                  <a:lnTo>
                    <a:pt x="967562" y="748449"/>
                  </a:lnTo>
                  <a:lnTo>
                    <a:pt x="973188" y="755624"/>
                  </a:lnTo>
                  <a:lnTo>
                    <a:pt x="980046" y="761530"/>
                  </a:lnTo>
                  <a:lnTo>
                    <a:pt x="987120" y="767194"/>
                  </a:lnTo>
                  <a:lnTo>
                    <a:pt x="993432" y="773645"/>
                  </a:lnTo>
                  <a:lnTo>
                    <a:pt x="1015479" y="803694"/>
                  </a:lnTo>
                  <a:lnTo>
                    <a:pt x="1027137" y="795705"/>
                  </a:lnTo>
                  <a:lnTo>
                    <a:pt x="999794" y="758634"/>
                  </a:lnTo>
                  <a:lnTo>
                    <a:pt x="983894" y="746404"/>
                  </a:lnTo>
                  <a:lnTo>
                    <a:pt x="977557" y="740994"/>
                  </a:lnTo>
                  <a:lnTo>
                    <a:pt x="977557" y="737095"/>
                  </a:lnTo>
                  <a:lnTo>
                    <a:pt x="977544" y="729932"/>
                  </a:lnTo>
                  <a:lnTo>
                    <a:pt x="989774" y="731329"/>
                  </a:lnTo>
                  <a:lnTo>
                    <a:pt x="1027087" y="753833"/>
                  </a:lnTo>
                  <a:lnTo>
                    <a:pt x="1042835" y="780084"/>
                  </a:lnTo>
                  <a:lnTo>
                    <a:pt x="1042835" y="751128"/>
                  </a:lnTo>
                  <a:lnTo>
                    <a:pt x="1029919" y="735685"/>
                  </a:lnTo>
                  <a:lnTo>
                    <a:pt x="1021295" y="729932"/>
                  </a:lnTo>
                  <a:lnTo>
                    <a:pt x="1016635" y="726821"/>
                  </a:lnTo>
                  <a:lnTo>
                    <a:pt x="1010983" y="723049"/>
                  </a:lnTo>
                  <a:lnTo>
                    <a:pt x="987818" y="715225"/>
                  </a:lnTo>
                  <a:lnTo>
                    <a:pt x="979512" y="713435"/>
                  </a:lnTo>
                  <a:lnTo>
                    <a:pt x="970432" y="713613"/>
                  </a:lnTo>
                  <a:lnTo>
                    <a:pt x="961631" y="726643"/>
                  </a:lnTo>
                  <a:lnTo>
                    <a:pt x="958659" y="726821"/>
                  </a:lnTo>
                  <a:lnTo>
                    <a:pt x="953312" y="725589"/>
                  </a:lnTo>
                  <a:lnTo>
                    <a:pt x="946264" y="724306"/>
                  </a:lnTo>
                  <a:lnTo>
                    <a:pt x="939279" y="724166"/>
                  </a:lnTo>
                  <a:lnTo>
                    <a:pt x="932751" y="725944"/>
                  </a:lnTo>
                  <a:lnTo>
                    <a:pt x="904671" y="773099"/>
                  </a:lnTo>
                  <a:lnTo>
                    <a:pt x="899629" y="791883"/>
                  </a:lnTo>
                  <a:lnTo>
                    <a:pt x="882484" y="790321"/>
                  </a:lnTo>
                  <a:lnTo>
                    <a:pt x="865390" y="790473"/>
                  </a:lnTo>
                  <a:lnTo>
                    <a:pt x="848372" y="792861"/>
                  </a:lnTo>
                  <a:lnTo>
                    <a:pt x="831443" y="797979"/>
                  </a:lnTo>
                  <a:lnTo>
                    <a:pt x="827189" y="799655"/>
                  </a:lnTo>
                  <a:lnTo>
                    <a:pt x="821321" y="800989"/>
                  </a:lnTo>
                  <a:lnTo>
                    <a:pt x="824217" y="813523"/>
                  </a:lnTo>
                  <a:lnTo>
                    <a:pt x="830541" y="812012"/>
                  </a:lnTo>
                  <a:lnTo>
                    <a:pt x="835075" y="810450"/>
                  </a:lnTo>
                  <a:lnTo>
                    <a:pt x="849185" y="806831"/>
                  </a:lnTo>
                  <a:lnTo>
                    <a:pt x="863409" y="805345"/>
                  </a:lnTo>
                  <a:lnTo>
                    <a:pt x="877722" y="805434"/>
                  </a:lnTo>
                  <a:lnTo>
                    <a:pt x="892098" y="806551"/>
                  </a:lnTo>
                  <a:lnTo>
                    <a:pt x="894562" y="806805"/>
                  </a:lnTo>
                  <a:lnTo>
                    <a:pt x="899490" y="807466"/>
                  </a:lnTo>
                  <a:lnTo>
                    <a:pt x="906424" y="827709"/>
                  </a:lnTo>
                  <a:lnTo>
                    <a:pt x="920216" y="844499"/>
                  </a:lnTo>
                  <a:lnTo>
                    <a:pt x="939342" y="855954"/>
                  </a:lnTo>
                  <a:lnTo>
                    <a:pt x="962240" y="860209"/>
                  </a:lnTo>
                  <a:lnTo>
                    <a:pt x="968222" y="860336"/>
                  </a:lnTo>
                  <a:lnTo>
                    <a:pt x="974763" y="859739"/>
                  </a:lnTo>
                  <a:lnTo>
                    <a:pt x="1019860" y="835202"/>
                  </a:lnTo>
                  <a:lnTo>
                    <a:pt x="1046645" y="808951"/>
                  </a:lnTo>
                  <a:lnTo>
                    <a:pt x="1065110" y="806386"/>
                  </a:lnTo>
                  <a:lnTo>
                    <a:pt x="1083564" y="805167"/>
                  </a:lnTo>
                  <a:lnTo>
                    <a:pt x="1101991" y="806234"/>
                  </a:lnTo>
                  <a:lnTo>
                    <a:pt x="1120368" y="810539"/>
                  </a:lnTo>
                  <a:lnTo>
                    <a:pt x="1122032" y="811098"/>
                  </a:lnTo>
                  <a:lnTo>
                    <a:pt x="1123861" y="811199"/>
                  </a:lnTo>
                  <a:lnTo>
                    <a:pt x="1125245" y="811441"/>
                  </a:lnTo>
                  <a:lnTo>
                    <a:pt x="1129030" y="811364"/>
                  </a:lnTo>
                  <a:lnTo>
                    <a:pt x="1132433" y="810641"/>
                  </a:lnTo>
                  <a:lnTo>
                    <a:pt x="1133259" y="805167"/>
                  </a:lnTo>
                  <a:lnTo>
                    <a:pt x="1133741" y="801916"/>
                  </a:lnTo>
                  <a:close/>
                </a:path>
                <a:path w="1194434" h="860425">
                  <a:moveTo>
                    <a:pt x="1187107" y="680326"/>
                  </a:moveTo>
                  <a:lnTo>
                    <a:pt x="1183068" y="669734"/>
                  </a:lnTo>
                  <a:lnTo>
                    <a:pt x="1182992" y="669124"/>
                  </a:lnTo>
                  <a:lnTo>
                    <a:pt x="1183347" y="666661"/>
                  </a:lnTo>
                  <a:lnTo>
                    <a:pt x="1183716" y="665302"/>
                  </a:lnTo>
                  <a:lnTo>
                    <a:pt x="1184351" y="663054"/>
                  </a:lnTo>
                  <a:lnTo>
                    <a:pt x="1184516" y="661847"/>
                  </a:lnTo>
                  <a:lnTo>
                    <a:pt x="1185278" y="656145"/>
                  </a:lnTo>
                  <a:lnTo>
                    <a:pt x="1185189" y="655662"/>
                  </a:lnTo>
                  <a:lnTo>
                    <a:pt x="1183881" y="650062"/>
                  </a:lnTo>
                  <a:lnTo>
                    <a:pt x="1180299" y="644982"/>
                  </a:lnTo>
                  <a:lnTo>
                    <a:pt x="1174686" y="640854"/>
                  </a:lnTo>
                  <a:lnTo>
                    <a:pt x="1172857" y="640003"/>
                  </a:lnTo>
                  <a:lnTo>
                    <a:pt x="1172857" y="653923"/>
                  </a:lnTo>
                  <a:lnTo>
                    <a:pt x="1172121" y="661479"/>
                  </a:lnTo>
                  <a:lnTo>
                    <a:pt x="1169009" y="661847"/>
                  </a:lnTo>
                  <a:lnTo>
                    <a:pt x="1162672" y="660298"/>
                  </a:lnTo>
                  <a:lnTo>
                    <a:pt x="1124229" y="653415"/>
                  </a:lnTo>
                  <a:lnTo>
                    <a:pt x="1085938" y="651852"/>
                  </a:lnTo>
                  <a:lnTo>
                    <a:pt x="1047927" y="656043"/>
                  </a:lnTo>
                  <a:lnTo>
                    <a:pt x="1009992" y="666521"/>
                  </a:lnTo>
                  <a:lnTo>
                    <a:pt x="990968" y="673138"/>
                  </a:lnTo>
                  <a:lnTo>
                    <a:pt x="977950" y="675449"/>
                  </a:lnTo>
                  <a:lnTo>
                    <a:pt x="965022" y="673290"/>
                  </a:lnTo>
                  <a:lnTo>
                    <a:pt x="945934" y="666661"/>
                  </a:lnTo>
                  <a:lnTo>
                    <a:pt x="942873" y="665810"/>
                  </a:lnTo>
                  <a:lnTo>
                    <a:pt x="929373" y="662063"/>
                  </a:lnTo>
                  <a:lnTo>
                    <a:pt x="908037" y="656145"/>
                  </a:lnTo>
                  <a:lnTo>
                    <a:pt x="869784" y="651916"/>
                  </a:lnTo>
                  <a:lnTo>
                    <a:pt x="831240" y="653465"/>
                  </a:lnTo>
                  <a:lnTo>
                    <a:pt x="792505" y="660234"/>
                  </a:lnTo>
                  <a:lnTo>
                    <a:pt x="786269" y="661708"/>
                  </a:lnTo>
                  <a:lnTo>
                    <a:pt x="786358" y="662063"/>
                  </a:lnTo>
                  <a:lnTo>
                    <a:pt x="782027" y="654291"/>
                  </a:lnTo>
                  <a:lnTo>
                    <a:pt x="803008" y="645223"/>
                  </a:lnTo>
                  <a:lnTo>
                    <a:pt x="824395" y="638860"/>
                  </a:lnTo>
                  <a:lnTo>
                    <a:pt x="846429" y="635952"/>
                  </a:lnTo>
                  <a:lnTo>
                    <a:pt x="869200" y="637273"/>
                  </a:lnTo>
                  <a:lnTo>
                    <a:pt x="921105" y="649490"/>
                  </a:lnTo>
                  <a:lnTo>
                    <a:pt x="970229" y="670306"/>
                  </a:lnTo>
                  <a:lnTo>
                    <a:pt x="975868" y="673354"/>
                  </a:lnTo>
                  <a:lnTo>
                    <a:pt x="980935" y="672604"/>
                  </a:lnTo>
                  <a:lnTo>
                    <a:pt x="986383" y="669683"/>
                  </a:lnTo>
                  <a:lnTo>
                    <a:pt x="1010856" y="658075"/>
                  </a:lnTo>
                  <a:lnTo>
                    <a:pt x="1016139" y="656145"/>
                  </a:lnTo>
                  <a:lnTo>
                    <a:pt x="1036104" y="648843"/>
                  </a:lnTo>
                  <a:lnTo>
                    <a:pt x="1062050" y="641845"/>
                  </a:lnTo>
                  <a:lnTo>
                    <a:pt x="1088605" y="636930"/>
                  </a:lnTo>
                  <a:lnTo>
                    <a:pt x="1110615" y="635927"/>
                  </a:lnTo>
                  <a:lnTo>
                    <a:pt x="1131951" y="638962"/>
                  </a:lnTo>
                  <a:lnTo>
                    <a:pt x="1152702" y="645236"/>
                  </a:lnTo>
                  <a:lnTo>
                    <a:pt x="1172857" y="653923"/>
                  </a:lnTo>
                  <a:lnTo>
                    <a:pt x="1172857" y="640003"/>
                  </a:lnTo>
                  <a:lnTo>
                    <a:pt x="1164120" y="635927"/>
                  </a:lnTo>
                  <a:lnTo>
                    <a:pt x="1154811" y="631596"/>
                  </a:lnTo>
                  <a:lnTo>
                    <a:pt x="1134198" y="625475"/>
                  </a:lnTo>
                  <a:lnTo>
                    <a:pt x="1112977" y="622541"/>
                  </a:lnTo>
                  <a:lnTo>
                    <a:pt x="1091272" y="622909"/>
                  </a:lnTo>
                  <a:lnTo>
                    <a:pt x="1037882" y="633234"/>
                  </a:lnTo>
                  <a:lnTo>
                    <a:pt x="987031" y="652881"/>
                  </a:lnTo>
                  <a:lnTo>
                    <a:pt x="980224" y="656145"/>
                  </a:lnTo>
                  <a:lnTo>
                    <a:pt x="975233" y="656107"/>
                  </a:lnTo>
                  <a:lnTo>
                    <a:pt x="968336" y="652868"/>
                  </a:lnTo>
                  <a:lnTo>
                    <a:pt x="941006" y="641362"/>
                  </a:lnTo>
                  <a:lnTo>
                    <a:pt x="924306" y="635952"/>
                  </a:lnTo>
                  <a:lnTo>
                    <a:pt x="913003" y="632282"/>
                  </a:lnTo>
                  <a:lnTo>
                    <a:pt x="884402" y="625767"/>
                  </a:lnTo>
                  <a:lnTo>
                    <a:pt x="855230" y="621906"/>
                  </a:lnTo>
                  <a:lnTo>
                    <a:pt x="837260" y="623608"/>
                  </a:lnTo>
                  <a:lnTo>
                    <a:pt x="819759" y="626414"/>
                  </a:lnTo>
                  <a:lnTo>
                    <a:pt x="777290" y="643204"/>
                  </a:lnTo>
                  <a:lnTo>
                    <a:pt x="770928" y="655662"/>
                  </a:lnTo>
                  <a:lnTo>
                    <a:pt x="772007" y="665810"/>
                  </a:lnTo>
                  <a:lnTo>
                    <a:pt x="772312" y="667766"/>
                  </a:lnTo>
                  <a:lnTo>
                    <a:pt x="772439" y="669734"/>
                  </a:lnTo>
                  <a:lnTo>
                    <a:pt x="770420" y="674179"/>
                  </a:lnTo>
                  <a:lnTo>
                    <a:pt x="768642" y="677075"/>
                  </a:lnTo>
                  <a:lnTo>
                    <a:pt x="775169" y="682650"/>
                  </a:lnTo>
                  <a:lnTo>
                    <a:pt x="778611" y="681037"/>
                  </a:lnTo>
                  <a:lnTo>
                    <a:pt x="781710" y="679196"/>
                  </a:lnTo>
                  <a:lnTo>
                    <a:pt x="793877" y="673328"/>
                  </a:lnTo>
                  <a:lnTo>
                    <a:pt x="833018" y="666496"/>
                  </a:lnTo>
                  <a:lnTo>
                    <a:pt x="867206" y="665810"/>
                  </a:lnTo>
                  <a:lnTo>
                    <a:pt x="894321" y="667486"/>
                  </a:lnTo>
                  <a:lnTo>
                    <a:pt x="920597" y="672503"/>
                  </a:lnTo>
                  <a:lnTo>
                    <a:pt x="946048" y="680694"/>
                  </a:lnTo>
                  <a:lnTo>
                    <a:pt x="970724" y="691883"/>
                  </a:lnTo>
                  <a:lnTo>
                    <a:pt x="976160" y="694715"/>
                  </a:lnTo>
                  <a:lnTo>
                    <a:pt x="980313" y="693801"/>
                  </a:lnTo>
                  <a:lnTo>
                    <a:pt x="1000201" y="684733"/>
                  </a:lnTo>
                  <a:lnTo>
                    <a:pt x="1014920" y="678459"/>
                  </a:lnTo>
                  <a:lnTo>
                    <a:pt x="1023797" y="675449"/>
                  </a:lnTo>
                  <a:lnTo>
                    <a:pt x="1030033" y="673328"/>
                  </a:lnTo>
                  <a:lnTo>
                    <a:pt x="1045781" y="670128"/>
                  </a:lnTo>
                  <a:lnTo>
                    <a:pt x="1078966" y="666457"/>
                  </a:lnTo>
                  <a:lnTo>
                    <a:pt x="1111973" y="665302"/>
                  </a:lnTo>
                  <a:lnTo>
                    <a:pt x="1144625" y="669124"/>
                  </a:lnTo>
                  <a:lnTo>
                    <a:pt x="1176705" y="680415"/>
                  </a:lnTo>
                  <a:lnTo>
                    <a:pt x="1182306" y="683196"/>
                  </a:lnTo>
                  <a:lnTo>
                    <a:pt x="1187107" y="680326"/>
                  </a:lnTo>
                  <a:close/>
                </a:path>
                <a:path w="1194434" h="860425">
                  <a:moveTo>
                    <a:pt x="1194041" y="694334"/>
                  </a:moveTo>
                  <a:lnTo>
                    <a:pt x="1193444" y="691984"/>
                  </a:lnTo>
                  <a:lnTo>
                    <a:pt x="1190815" y="690765"/>
                  </a:lnTo>
                  <a:lnTo>
                    <a:pt x="1188123" y="689521"/>
                  </a:lnTo>
                  <a:lnTo>
                    <a:pt x="1185811" y="690740"/>
                  </a:lnTo>
                  <a:lnTo>
                    <a:pt x="1158468" y="742099"/>
                  </a:lnTo>
                  <a:lnTo>
                    <a:pt x="1140955" y="784834"/>
                  </a:lnTo>
                  <a:lnTo>
                    <a:pt x="1138669" y="789711"/>
                  </a:lnTo>
                  <a:lnTo>
                    <a:pt x="1136840" y="794715"/>
                  </a:lnTo>
                  <a:lnTo>
                    <a:pt x="1137348" y="799312"/>
                  </a:lnTo>
                  <a:lnTo>
                    <a:pt x="1142022" y="802957"/>
                  </a:lnTo>
                  <a:lnTo>
                    <a:pt x="1150785" y="806513"/>
                  </a:lnTo>
                  <a:lnTo>
                    <a:pt x="1152994" y="797267"/>
                  </a:lnTo>
                  <a:lnTo>
                    <a:pt x="1173213" y="746455"/>
                  </a:lnTo>
                  <a:lnTo>
                    <a:pt x="1182382" y="724103"/>
                  </a:lnTo>
                  <a:lnTo>
                    <a:pt x="1192949" y="700443"/>
                  </a:lnTo>
                  <a:lnTo>
                    <a:pt x="1193774" y="697636"/>
                  </a:lnTo>
                  <a:lnTo>
                    <a:pt x="1194041" y="694334"/>
                  </a:lnTo>
                  <a:close/>
                </a:path>
              </a:pathLst>
            </a:custGeom>
            <a:solidFill>
              <a:srgbClr val="231F20"/>
            </a:solidFill>
          </p:spPr>
          <p:txBody>
            <a:bodyPr wrap="square" lIns="0" tIns="0" rIns="0" bIns="0" rtlCol="0"/>
            <a:lstStyle/>
            <a:p>
              <a:endParaRPr/>
            </a:p>
          </p:txBody>
        </p:sp>
        <p:pic>
          <p:nvPicPr>
            <p:cNvPr id="30" name="object 30"/>
            <p:cNvPicPr/>
            <p:nvPr/>
          </p:nvPicPr>
          <p:blipFill>
            <a:blip r:embed="rId4" cstate="print"/>
            <a:stretch>
              <a:fillRect/>
            </a:stretch>
          </p:blipFill>
          <p:spPr>
            <a:xfrm>
              <a:off x="6775727" y="1760811"/>
              <a:ext cx="131343" cy="172161"/>
            </a:xfrm>
            <a:prstGeom prst="rect">
              <a:avLst/>
            </a:prstGeom>
          </p:spPr>
        </p:pic>
        <p:sp>
          <p:nvSpPr>
            <p:cNvPr id="31" name="object 31"/>
            <p:cNvSpPr/>
            <p:nvPr/>
          </p:nvSpPr>
          <p:spPr>
            <a:xfrm>
              <a:off x="7109574" y="1338947"/>
              <a:ext cx="441959" cy="463550"/>
            </a:xfrm>
            <a:custGeom>
              <a:avLst/>
              <a:gdLst/>
              <a:ahLst/>
              <a:cxnLst/>
              <a:rect l="l" t="t" r="r" b="b"/>
              <a:pathLst>
                <a:path w="441959" h="463550">
                  <a:moveTo>
                    <a:pt x="162572" y="258495"/>
                  </a:moveTo>
                  <a:lnTo>
                    <a:pt x="160845" y="253568"/>
                  </a:lnTo>
                  <a:lnTo>
                    <a:pt x="160731" y="253390"/>
                  </a:lnTo>
                  <a:lnTo>
                    <a:pt x="158369" y="249999"/>
                  </a:lnTo>
                  <a:lnTo>
                    <a:pt x="154025" y="247980"/>
                  </a:lnTo>
                  <a:lnTo>
                    <a:pt x="143738" y="247980"/>
                  </a:lnTo>
                  <a:lnTo>
                    <a:pt x="139077" y="250304"/>
                  </a:lnTo>
                  <a:lnTo>
                    <a:pt x="135407" y="256628"/>
                  </a:lnTo>
                  <a:lnTo>
                    <a:pt x="134404" y="261061"/>
                  </a:lnTo>
                  <a:lnTo>
                    <a:pt x="138315" y="267792"/>
                  </a:lnTo>
                  <a:lnTo>
                    <a:pt x="141897" y="270243"/>
                  </a:lnTo>
                  <a:lnTo>
                    <a:pt x="145669" y="271487"/>
                  </a:lnTo>
                  <a:lnTo>
                    <a:pt x="156197" y="271487"/>
                  </a:lnTo>
                  <a:lnTo>
                    <a:pt x="161175" y="266776"/>
                  </a:lnTo>
                  <a:lnTo>
                    <a:pt x="162572" y="258495"/>
                  </a:lnTo>
                  <a:close/>
                </a:path>
                <a:path w="441959" h="463550">
                  <a:moveTo>
                    <a:pt x="168389" y="205638"/>
                  </a:moveTo>
                  <a:lnTo>
                    <a:pt x="164503" y="203327"/>
                  </a:lnTo>
                  <a:lnTo>
                    <a:pt x="159867" y="202742"/>
                  </a:lnTo>
                  <a:lnTo>
                    <a:pt x="152717" y="202133"/>
                  </a:lnTo>
                  <a:lnTo>
                    <a:pt x="145643" y="202298"/>
                  </a:lnTo>
                  <a:lnTo>
                    <a:pt x="138658" y="203415"/>
                  </a:lnTo>
                  <a:lnTo>
                    <a:pt x="131838" y="205714"/>
                  </a:lnTo>
                  <a:lnTo>
                    <a:pt x="127520" y="207594"/>
                  </a:lnTo>
                  <a:lnTo>
                    <a:pt x="124345" y="210439"/>
                  </a:lnTo>
                  <a:lnTo>
                    <a:pt x="128727" y="219659"/>
                  </a:lnTo>
                  <a:lnTo>
                    <a:pt x="132918" y="219710"/>
                  </a:lnTo>
                  <a:lnTo>
                    <a:pt x="137058" y="217919"/>
                  </a:lnTo>
                  <a:lnTo>
                    <a:pt x="142189" y="215696"/>
                  </a:lnTo>
                  <a:lnTo>
                    <a:pt x="147561" y="215417"/>
                  </a:lnTo>
                  <a:lnTo>
                    <a:pt x="154698" y="215506"/>
                  </a:lnTo>
                  <a:lnTo>
                    <a:pt x="162191" y="216115"/>
                  </a:lnTo>
                  <a:lnTo>
                    <a:pt x="166433" y="215620"/>
                  </a:lnTo>
                  <a:lnTo>
                    <a:pt x="168389" y="205638"/>
                  </a:lnTo>
                  <a:close/>
                </a:path>
                <a:path w="441959" h="463550">
                  <a:moveTo>
                    <a:pt x="228688" y="316280"/>
                  </a:moveTo>
                  <a:lnTo>
                    <a:pt x="228015" y="313956"/>
                  </a:lnTo>
                  <a:lnTo>
                    <a:pt x="224917" y="311899"/>
                  </a:lnTo>
                  <a:lnTo>
                    <a:pt x="222351" y="310692"/>
                  </a:lnTo>
                  <a:lnTo>
                    <a:pt x="219316" y="309626"/>
                  </a:lnTo>
                  <a:lnTo>
                    <a:pt x="217220" y="308457"/>
                  </a:lnTo>
                  <a:lnTo>
                    <a:pt x="216090" y="307403"/>
                  </a:lnTo>
                  <a:lnTo>
                    <a:pt x="214642" y="305155"/>
                  </a:lnTo>
                  <a:lnTo>
                    <a:pt x="214299" y="304190"/>
                  </a:lnTo>
                  <a:lnTo>
                    <a:pt x="214198" y="301726"/>
                  </a:lnTo>
                  <a:lnTo>
                    <a:pt x="216420" y="297307"/>
                  </a:lnTo>
                  <a:lnTo>
                    <a:pt x="217106" y="295719"/>
                  </a:lnTo>
                  <a:lnTo>
                    <a:pt x="217766" y="293992"/>
                  </a:lnTo>
                  <a:lnTo>
                    <a:pt x="219684" y="290144"/>
                  </a:lnTo>
                  <a:lnTo>
                    <a:pt x="220192" y="286613"/>
                  </a:lnTo>
                  <a:lnTo>
                    <a:pt x="218401" y="282613"/>
                  </a:lnTo>
                  <a:lnTo>
                    <a:pt x="216865" y="281559"/>
                  </a:lnTo>
                  <a:lnTo>
                    <a:pt x="215011" y="281482"/>
                  </a:lnTo>
                  <a:lnTo>
                    <a:pt x="213106" y="281482"/>
                  </a:lnTo>
                  <a:lnTo>
                    <a:pt x="207149" y="291299"/>
                  </a:lnTo>
                  <a:lnTo>
                    <a:pt x="201066" y="302831"/>
                  </a:lnTo>
                  <a:lnTo>
                    <a:pt x="200126" y="308343"/>
                  </a:lnTo>
                  <a:lnTo>
                    <a:pt x="201117" y="311607"/>
                  </a:lnTo>
                  <a:lnTo>
                    <a:pt x="219646" y="319430"/>
                  </a:lnTo>
                  <a:lnTo>
                    <a:pt x="221805" y="319430"/>
                  </a:lnTo>
                  <a:lnTo>
                    <a:pt x="223494" y="319176"/>
                  </a:lnTo>
                  <a:lnTo>
                    <a:pt x="227469" y="317652"/>
                  </a:lnTo>
                  <a:lnTo>
                    <a:pt x="228688" y="316280"/>
                  </a:lnTo>
                  <a:close/>
                </a:path>
                <a:path w="441959" h="463550">
                  <a:moveTo>
                    <a:pt x="228917" y="387248"/>
                  </a:moveTo>
                  <a:lnTo>
                    <a:pt x="228638" y="386181"/>
                  </a:lnTo>
                  <a:lnTo>
                    <a:pt x="226491" y="383743"/>
                  </a:lnTo>
                  <a:lnTo>
                    <a:pt x="221119" y="383654"/>
                  </a:lnTo>
                  <a:lnTo>
                    <a:pt x="220383" y="383641"/>
                  </a:lnTo>
                  <a:lnTo>
                    <a:pt x="214020" y="383667"/>
                  </a:lnTo>
                  <a:lnTo>
                    <a:pt x="211899" y="385838"/>
                  </a:lnTo>
                  <a:lnTo>
                    <a:pt x="211531" y="386930"/>
                  </a:lnTo>
                  <a:lnTo>
                    <a:pt x="211658" y="392417"/>
                  </a:lnTo>
                  <a:lnTo>
                    <a:pt x="228307" y="392430"/>
                  </a:lnTo>
                  <a:lnTo>
                    <a:pt x="228917" y="387248"/>
                  </a:lnTo>
                  <a:close/>
                </a:path>
                <a:path w="441959" h="463550">
                  <a:moveTo>
                    <a:pt x="263309" y="355028"/>
                  </a:moveTo>
                  <a:lnTo>
                    <a:pt x="263245" y="352196"/>
                  </a:lnTo>
                  <a:lnTo>
                    <a:pt x="262788" y="351320"/>
                  </a:lnTo>
                  <a:lnTo>
                    <a:pt x="260781" y="349592"/>
                  </a:lnTo>
                  <a:lnTo>
                    <a:pt x="259588" y="349123"/>
                  </a:lnTo>
                  <a:lnTo>
                    <a:pt x="258254" y="349123"/>
                  </a:lnTo>
                  <a:lnTo>
                    <a:pt x="256552" y="349123"/>
                  </a:lnTo>
                  <a:lnTo>
                    <a:pt x="238518" y="358978"/>
                  </a:lnTo>
                  <a:lnTo>
                    <a:pt x="228282" y="362318"/>
                  </a:lnTo>
                  <a:lnTo>
                    <a:pt x="224332" y="363004"/>
                  </a:lnTo>
                  <a:lnTo>
                    <a:pt x="220459" y="363093"/>
                  </a:lnTo>
                  <a:lnTo>
                    <a:pt x="216560" y="363004"/>
                  </a:lnTo>
                  <a:lnTo>
                    <a:pt x="212610" y="362318"/>
                  </a:lnTo>
                  <a:lnTo>
                    <a:pt x="202374" y="358978"/>
                  </a:lnTo>
                  <a:lnTo>
                    <a:pt x="186016" y="349910"/>
                  </a:lnTo>
                  <a:lnTo>
                    <a:pt x="184340" y="349123"/>
                  </a:lnTo>
                  <a:lnTo>
                    <a:pt x="181305" y="349123"/>
                  </a:lnTo>
                  <a:lnTo>
                    <a:pt x="180111" y="349592"/>
                  </a:lnTo>
                  <a:lnTo>
                    <a:pt x="178104" y="351320"/>
                  </a:lnTo>
                  <a:lnTo>
                    <a:pt x="177647" y="352196"/>
                  </a:lnTo>
                  <a:lnTo>
                    <a:pt x="177584" y="355028"/>
                  </a:lnTo>
                  <a:lnTo>
                    <a:pt x="180225" y="357555"/>
                  </a:lnTo>
                  <a:lnTo>
                    <a:pt x="216281" y="373875"/>
                  </a:lnTo>
                  <a:lnTo>
                    <a:pt x="221335" y="374040"/>
                  </a:lnTo>
                  <a:lnTo>
                    <a:pt x="224612" y="373875"/>
                  </a:lnTo>
                  <a:lnTo>
                    <a:pt x="260667" y="357555"/>
                  </a:lnTo>
                  <a:lnTo>
                    <a:pt x="263309" y="355028"/>
                  </a:lnTo>
                  <a:close/>
                </a:path>
                <a:path w="441959" h="463550">
                  <a:moveTo>
                    <a:pt x="305358" y="261061"/>
                  </a:moveTo>
                  <a:lnTo>
                    <a:pt x="304355" y="256628"/>
                  </a:lnTo>
                  <a:lnTo>
                    <a:pt x="300685" y="250304"/>
                  </a:lnTo>
                  <a:lnTo>
                    <a:pt x="296024" y="247980"/>
                  </a:lnTo>
                  <a:lnTo>
                    <a:pt x="290677" y="247980"/>
                  </a:lnTo>
                  <a:lnTo>
                    <a:pt x="285737" y="247980"/>
                  </a:lnTo>
                  <a:lnTo>
                    <a:pt x="281381" y="249999"/>
                  </a:lnTo>
                  <a:lnTo>
                    <a:pt x="278904" y="253555"/>
                  </a:lnTo>
                  <a:lnTo>
                    <a:pt x="277190" y="258495"/>
                  </a:lnTo>
                  <a:lnTo>
                    <a:pt x="278587" y="266776"/>
                  </a:lnTo>
                  <a:lnTo>
                    <a:pt x="283565" y="271487"/>
                  </a:lnTo>
                  <a:lnTo>
                    <a:pt x="294093" y="271487"/>
                  </a:lnTo>
                  <a:lnTo>
                    <a:pt x="297865" y="270243"/>
                  </a:lnTo>
                  <a:lnTo>
                    <a:pt x="301447" y="267779"/>
                  </a:lnTo>
                  <a:lnTo>
                    <a:pt x="305358" y="261061"/>
                  </a:lnTo>
                  <a:close/>
                </a:path>
                <a:path w="441959" h="463550">
                  <a:moveTo>
                    <a:pt x="315912" y="210502"/>
                  </a:moveTo>
                  <a:lnTo>
                    <a:pt x="313016" y="207746"/>
                  </a:lnTo>
                  <a:lnTo>
                    <a:pt x="302920" y="202984"/>
                  </a:lnTo>
                  <a:lnTo>
                    <a:pt x="296418" y="202272"/>
                  </a:lnTo>
                  <a:lnTo>
                    <a:pt x="289763" y="202082"/>
                  </a:lnTo>
                  <a:lnTo>
                    <a:pt x="287045" y="202222"/>
                  </a:lnTo>
                  <a:lnTo>
                    <a:pt x="284302" y="202145"/>
                  </a:lnTo>
                  <a:lnTo>
                    <a:pt x="276821" y="203238"/>
                  </a:lnTo>
                  <a:lnTo>
                    <a:pt x="272288" y="204952"/>
                  </a:lnTo>
                  <a:lnTo>
                    <a:pt x="273773" y="215709"/>
                  </a:lnTo>
                  <a:lnTo>
                    <a:pt x="278345" y="216052"/>
                  </a:lnTo>
                  <a:lnTo>
                    <a:pt x="283006" y="215709"/>
                  </a:lnTo>
                  <a:lnTo>
                    <a:pt x="290055" y="215201"/>
                  </a:lnTo>
                  <a:lnTo>
                    <a:pt x="297027" y="215150"/>
                  </a:lnTo>
                  <a:lnTo>
                    <a:pt x="307924" y="219837"/>
                  </a:lnTo>
                  <a:lnTo>
                    <a:pt x="312077" y="219443"/>
                  </a:lnTo>
                  <a:lnTo>
                    <a:pt x="315912" y="210502"/>
                  </a:lnTo>
                  <a:close/>
                </a:path>
                <a:path w="441959" h="463550">
                  <a:moveTo>
                    <a:pt x="441642" y="284480"/>
                  </a:moveTo>
                  <a:lnTo>
                    <a:pt x="440334" y="269240"/>
                  </a:lnTo>
                  <a:lnTo>
                    <a:pt x="437083" y="260350"/>
                  </a:lnTo>
                  <a:lnTo>
                    <a:pt x="435330" y="257810"/>
                  </a:lnTo>
                  <a:lnTo>
                    <a:pt x="431838" y="252730"/>
                  </a:lnTo>
                  <a:lnTo>
                    <a:pt x="427647" y="249796"/>
                  </a:lnTo>
                  <a:lnTo>
                    <a:pt x="427647" y="278130"/>
                  </a:lnTo>
                  <a:lnTo>
                    <a:pt x="427355" y="287020"/>
                  </a:lnTo>
                  <a:lnTo>
                    <a:pt x="400735" y="320040"/>
                  </a:lnTo>
                  <a:lnTo>
                    <a:pt x="377304" y="327660"/>
                  </a:lnTo>
                  <a:lnTo>
                    <a:pt x="372668" y="328930"/>
                  </a:lnTo>
                  <a:lnTo>
                    <a:pt x="364515" y="330200"/>
                  </a:lnTo>
                  <a:lnTo>
                    <a:pt x="362013" y="337820"/>
                  </a:lnTo>
                  <a:lnTo>
                    <a:pt x="357860" y="349250"/>
                  </a:lnTo>
                  <a:lnTo>
                    <a:pt x="339255" y="383540"/>
                  </a:lnTo>
                  <a:lnTo>
                    <a:pt x="304850" y="415290"/>
                  </a:lnTo>
                  <a:lnTo>
                    <a:pt x="302196" y="417830"/>
                  </a:lnTo>
                  <a:lnTo>
                    <a:pt x="288086" y="424180"/>
                  </a:lnTo>
                  <a:lnTo>
                    <a:pt x="284264" y="427990"/>
                  </a:lnTo>
                  <a:lnTo>
                    <a:pt x="269824" y="436880"/>
                  </a:lnTo>
                  <a:lnTo>
                    <a:pt x="254711" y="444500"/>
                  </a:lnTo>
                  <a:lnTo>
                    <a:pt x="239001" y="448310"/>
                  </a:lnTo>
                  <a:lnTo>
                    <a:pt x="222719" y="449580"/>
                  </a:lnTo>
                  <a:lnTo>
                    <a:pt x="212953" y="449580"/>
                  </a:lnTo>
                  <a:lnTo>
                    <a:pt x="175958" y="439420"/>
                  </a:lnTo>
                  <a:lnTo>
                    <a:pt x="147027" y="420370"/>
                  </a:lnTo>
                  <a:lnTo>
                    <a:pt x="136461" y="416560"/>
                  </a:lnTo>
                  <a:lnTo>
                    <a:pt x="132257" y="412750"/>
                  </a:lnTo>
                  <a:lnTo>
                    <a:pt x="127241" y="408940"/>
                  </a:lnTo>
                  <a:lnTo>
                    <a:pt x="113080" y="396240"/>
                  </a:lnTo>
                  <a:lnTo>
                    <a:pt x="100838" y="381000"/>
                  </a:lnTo>
                  <a:lnTo>
                    <a:pt x="90309" y="363220"/>
                  </a:lnTo>
                  <a:lnTo>
                    <a:pt x="81292" y="341630"/>
                  </a:lnTo>
                  <a:lnTo>
                    <a:pt x="78219" y="334010"/>
                  </a:lnTo>
                  <a:lnTo>
                    <a:pt x="72656" y="328930"/>
                  </a:lnTo>
                  <a:lnTo>
                    <a:pt x="32042" y="313690"/>
                  </a:lnTo>
                  <a:lnTo>
                    <a:pt x="14071" y="279400"/>
                  </a:lnTo>
                  <a:lnTo>
                    <a:pt x="15608" y="270510"/>
                  </a:lnTo>
                  <a:lnTo>
                    <a:pt x="17602" y="262890"/>
                  </a:lnTo>
                  <a:lnTo>
                    <a:pt x="23850" y="257810"/>
                  </a:lnTo>
                  <a:lnTo>
                    <a:pt x="34658" y="257810"/>
                  </a:lnTo>
                  <a:lnTo>
                    <a:pt x="38074" y="259080"/>
                  </a:lnTo>
                  <a:lnTo>
                    <a:pt x="42062" y="261620"/>
                  </a:lnTo>
                  <a:lnTo>
                    <a:pt x="46075" y="265430"/>
                  </a:lnTo>
                  <a:lnTo>
                    <a:pt x="48387" y="266700"/>
                  </a:lnTo>
                  <a:lnTo>
                    <a:pt x="49568" y="267970"/>
                  </a:lnTo>
                  <a:lnTo>
                    <a:pt x="50711" y="267970"/>
                  </a:lnTo>
                  <a:lnTo>
                    <a:pt x="61341" y="278130"/>
                  </a:lnTo>
                  <a:lnTo>
                    <a:pt x="64096" y="278130"/>
                  </a:lnTo>
                  <a:lnTo>
                    <a:pt x="67144" y="279400"/>
                  </a:lnTo>
                  <a:lnTo>
                    <a:pt x="70256" y="278130"/>
                  </a:lnTo>
                  <a:lnTo>
                    <a:pt x="72936" y="270510"/>
                  </a:lnTo>
                  <a:lnTo>
                    <a:pt x="72859" y="257810"/>
                  </a:lnTo>
                  <a:lnTo>
                    <a:pt x="97078" y="257810"/>
                  </a:lnTo>
                  <a:lnTo>
                    <a:pt x="97078" y="262890"/>
                  </a:lnTo>
                  <a:lnTo>
                    <a:pt x="99707" y="273050"/>
                  </a:lnTo>
                  <a:lnTo>
                    <a:pt x="106845" y="281940"/>
                  </a:lnTo>
                  <a:lnTo>
                    <a:pt x="117424" y="288290"/>
                  </a:lnTo>
                  <a:lnTo>
                    <a:pt x="130352" y="289560"/>
                  </a:lnTo>
                  <a:lnTo>
                    <a:pt x="161848" y="289560"/>
                  </a:lnTo>
                  <a:lnTo>
                    <a:pt x="195110" y="262890"/>
                  </a:lnTo>
                  <a:lnTo>
                    <a:pt x="196507" y="262890"/>
                  </a:lnTo>
                  <a:lnTo>
                    <a:pt x="197853" y="261620"/>
                  </a:lnTo>
                  <a:lnTo>
                    <a:pt x="204685" y="259080"/>
                  </a:lnTo>
                  <a:lnTo>
                    <a:pt x="210934" y="257810"/>
                  </a:lnTo>
                  <a:lnTo>
                    <a:pt x="224688" y="257810"/>
                  </a:lnTo>
                  <a:lnTo>
                    <a:pt x="230847" y="259080"/>
                  </a:lnTo>
                  <a:lnTo>
                    <a:pt x="239217" y="262890"/>
                  </a:lnTo>
                  <a:lnTo>
                    <a:pt x="243268" y="262890"/>
                  </a:lnTo>
                  <a:lnTo>
                    <a:pt x="246062" y="273050"/>
                  </a:lnTo>
                  <a:lnTo>
                    <a:pt x="253238" y="281940"/>
                  </a:lnTo>
                  <a:lnTo>
                    <a:pt x="263740" y="288290"/>
                  </a:lnTo>
                  <a:lnTo>
                    <a:pt x="276529" y="289560"/>
                  </a:lnTo>
                  <a:lnTo>
                    <a:pt x="308025" y="289560"/>
                  </a:lnTo>
                  <a:lnTo>
                    <a:pt x="341299" y="262890"/>
                  </a:lnTo>
                  <a:lnTo>
                    <a:pt x="341299" y="257810"/>
                  </a:lnTo>
                  <a:lnTo>
                    <a:pt x="363575" y="257810"/>
                  </a:lnTo>
                  <a:lnTo>
                    <a:pt x="370192" y="279400"/>
                  </a:lnTo>
                  <a:lnTo>
                    <a:pt x="373430" y="279400"/>
                  </a:lnTo>
                  <a:lnTo>
                    <a:pt x="375145" y="278130"/>
                  </a:lnTo>
                  <a:lnTo>
                    <a:pt x="376656" y="276860"/>
                  </a:lnTo>
                  <a:lnTo>
                    <a:pt x="381698" y="274320"/>
                  </a:lnTo>
                  <a:lnTo>
                    <a:pt x="386638" y="270510"/>
                  </a:lnTo>
                  <a:lnTo>
                    <a:pt x="391426" y="267970"/>
                  </a:lnTo>
                  <a:lnTo>
                    <a:pt x="392315" y="267970"/>
                  </a:lnTo>
                  <a:lnTo>
                    <a:pt x="393204" y="266700"/>
                  </a:lnTo>
                  <a:lnTo>
                    <a:pt x="395389" y="265430"/>
                  </a:lnTo>
                  <a:lnTo>
                    <a:pt x="400037" y="261620"/>
                  </a:lnTo>
                  <a:lnTo>
                    <a:pt x="403885" y="259080"/>
                  </a:lnTo>
                  <a:lnTo>
                    <a:pt x="407073" y="257810"/>
                  </a:lnTo>
                  <a:lnTo>
                    <a:pt x="417461" y="257810"/>
                  </a:lnTo>
                  <a:lnTo>
                    <a:pt x="423545" y="261620"/>
                  </a:lnTo>
                  <a:lnTo>
                    <a:pt x="425589" y="267970"/>
                  </a:lnTo>
                  <a:lnTo>
                    <a:pt x="427647" y="278130"/>
                  </a:lnTo>
                  <a:lnTo>
                    <a:pt x="427647" y="249796"/>
                  </a:lnTo>
                  <a:lnTo>
                    <a:pt x="424611" y="247650"/>
                  </a:lnTo>
                  <a:lnTo>
                    <a:pt x="415442" y="243840"/>
                  </a:lnTo>
                  <a:lnTo>
                    <a:pt x="413410" y="243840"/>
                  </a:lnTo>
                  <a:lnTo>
                    <a:pt x="411378" y="242570"/>
                  </a:lnTo>
                  <a:lnTo>
                    <a:pt x="407009" y="242570"/>
                  </a:lnTo>
                  <a:lnTo>
                    <a:pt x="404736" y="243840"/>
                  </a:lnTo>
                  <a:lnTo>
                    <a:pt x="402590" y="243840"/>
                  </a:lnTo>
                  <a:lnTo>
                    <a:pt x="410387" y="185420"/>
                  </a:lnTo>
                  <a:lnTo>
                    <a:pt x="410692" y="161290"/>
                  </a:lnTo>
                  <a:lnTo>
                    <a:pt x="407606" y="137160"/>
                  </a:lnTo>
                  <a:lnTo>
                    <a:pt x="406895" y="133350"/>
                  </a:lnTo>
                  <a:lnTo>
                    <a:pt x="406069" y="130810"/>
                  </a:lnTo>
                  <a:lnTo>
                    <a:pt x="405104" y="127000"/>
                  </a:lnTo>
                  <a:lnTo>
                    <a:pt x="398894" y="113030"/>
                  </a:lnTo>
                  <a:lnTo>
                    <a:pt x="391566" y="96520"/>
                  </a:lnTo>
                  <a:lnTo>
                    <a:pt x="390436" y="93980"/>
                  </a:lnTo>
                  <a:lnTo>
                    <a:pt x="368846" y="64770"/>
                  </a:lnTo>
                  <a:lnTo>
                    <a:pt x="363689" y="60198"/>
                  </a:lnTo>
                  <a:lnTo>
                    <a:pt x="363689" y="246380"/>
                  </a:lnTo>
                  <a:lnTo>
                    <a:pt x="330644" y="246380"/>
                  </a:lnTo>
                  <a:lnTo>
                    <a:pt x="328320" y="250190"/>
                  </a:lnTo>
                  <a:lnTo>
                    <a:pt x="327850" y="251460"/>
                  </a:lnTo>
                  <a:lnTo>
                    <a:pt x="328371" y="254000"/>
                  </a:lnTo>
                  <a:lnTo>
                    <a:pt x="328447" y="262890"/>
                  </a:lnTo>
                  <a:lnTo>
                    <a:pt x="326847" y="269240"/>
                  </a:lnTo>
                  <a:lnTo>
                    <a:pt x="322465" y="274320"/>
                  </a:lnTo>
                  <a:lnTo>
                    <a:pt x="315976" y="278130"/>
                  </a:lnTo>
                  <a:lnTo>
                    <a:pt x="308025" y="279400"/>
                  </a:lnTo>
                  <a:lnTo>
                    <a:pt x="276529" y="279400"/>
                  </a:lnTo>
                  <a:lnTo>
                    <a:pt x="268592" y="278130"/>
                  </a:lnTo>
                  <a:lnTo>
                    <a:pt x="262102" y="274320"/>
                  </a:lnTo>
                  <a:lnTo>
                    <a:pt x="257721" y="269240"/>
                  </a:lnTo>
                  <a:lnTo>
                    <a:pt x="256108" y="262890"/>
                  </a:lnTo>
                  <a:lnTo>
                    <a:pt x="256108" y="257810"/>
                  </a:lnTo>
                  <a:lnTo>
                    <a:pt x="256197" y="254000"/>
                  </a:lnTo>
                  <a:lnTo>
                    <a:pt x="256705" y="251460"/>
                  </a:lnTo>
                  <a:lnTo>
                    <a:pt x="256235" y="250190"/>
                  </a:lnTo>
                  <a:lnTo>
                    <a:pt x="253911" y="246380"/>
                  </a:lnTo>
                  <a:lnTo>
                    <a:pt x="246976" y="246380"/>
                  </a:lnTo>
                  <a:lnTo>
                    <a:pt x="244500" y="247650"/>
                  </a:lnTo>
                  <a:lnTo>
                    <a:pt x="243649" y="251460"/>
                  </a:lnTo>
                  <a:lnTo>
                    <a:pt x="243484" y="252730"/>
                  </a:lnTo>
                  <a:lnTo>
                    <a:pt x="243382" y="254000"/>
                  </a:lnTo>
                  <a:lnTo>
                    <a:pt x="242239" y="252730"/>
                  </a:lnTo>
                  <a:lnTo>
                    <a:pt x="225894" y="247650"/>
                  </a:lnTo>
                  <a:lnTo>
                    <a:pt x="210159" y="247650"/>
                  </a:lnTo>
                  <a:lnTo>
                    <a:pt x="194856" y="252730"/>
                  </a:lnTo>
                  <a:lnTo>
                    <a:pt x="194665" y="251460"/>
                  </a:lnTo>
                  <a:lnTo>
                    <a:pt x="193903" y="247650"/>
                  </a:lnTo>
                  <a:lnTo>
                    <a:pt x="191477" y="246380"/>
                  </a:lnTo>
                  <a:lnTo>
                    <a:pt x="184480" y="246380"/>
                  </a:lnTo>
                  <a:lnTo>
                    <a:pt x="182156" y="250190"/>
                  </a:lnTo>
                  <a:lnTo>
                    <a:pt x="181686" y="251460"/>
                  </a:lnTo>
                  <a:lnTo>
                    <a:pt x="182194" y="254000"/>
                  </a:lnTo>
                  <a:lnTo>
                    <a:pt x="182283" y="262890"/>
                  </a:lnTo>
                  <a:lnTo>
                    <a:pt x="180682" y="269240"/>
                  </a:lnTo>
                  <a:lnTo>
                    <a:pt x="176301" y="274320"/>
                  </a:lnTo>
                  <a:lnTo>
                    <a:pt x="169799" y="278130"/>
                  </a:lnTo>
                  <a:lnTo>
                    <a:pt x="161848" y="279400"/>
                  </a:lnTo>
                  <a:lnTo>
                    <a:pt x="130352" y="279400"/>
                  </a:lnTo>
                  <a:lnTo>
                    <a:pt x="122428" y="278130"/>
                  </a:lnTo>
                  <a:lnTo>
                    <a:pt x="115938" y="274320"/>
                  </a:lnTo>
                  <a:lnTo>
                    <a:pt x="111556" y="269240"/>
                  </a:lnTo>
                  <a:lnTo>
                    <a:pt x="109943" y="262890"/>
                  </a:lnTo>
                  <a:lnTo>
                    <a:pt x="109943" y="257810"/>
                  </a:lnTo>
                  <a:lnTo>
                    <a:pt x="110020" y="254000"/>
                  </a:lnTo>
                  <a:lnTo>
                    <a:pt x="110528" y="251460"/>
                  </a:lnTo>
                  <a:lnTo>
                    <a:pt x="110058" y="250190"/>
                  </a:lnTo>
                  <a:lnTo>
                    <a:pt x="107746" y="246380"/>
                  </a:lnTo>
                  <a:lnTo>
                    <a:pt x="72758" y="246380"/>
                  </a:lnTo>
                  <a:lnTo>
                    <a:pt x="72847" y="232410"/>
                  </a:lnTo>
                  <a:lnTo>
                    <a:pt x="76276" y="191770"/>
                  </a:lnTo>
                  <a:lnTo>
                    <a:pt x="95669" y="170180"/>
                  </a:lnTo>
                  <a:lnTo>
                    <a:pt x="110274" y="152400"/>
                  </a:lnTo>
                  <a:lnTo>
                    <a:pt x="123393" y="134620"/>
                  </a:lnTo>
                  <a:lnTo>
                    <a:pt x="134531" y="114300"/>
                  </a:lnTo>
                  <a:lnTo>
                    <a:pt x="137350" y="107950"/>
                  </a:lnTo>
                  <a:lnTo>
                    <a:pt x="140322" y="101600"/>
                  </a:lnTo>
                  <a:lnTo>
                    <a:pt x="143370" y="96520"/>
                  </a:lnTo>
                  <a:lnTo>
                    <a:pt x="170891" y="116840"/>
                  </a:lnTo>
                  <a:lnTo>
                    <a:pt x="199136" y="137160"/>
                  </a:lnTo>
                  <a:lnTo>
                    <a:pt x="229044" y="153670"/>
                  </a:lnTo>
                  <a:lnTo>
                    <a:pt x="261581" y="166370"/>
                  </a:lnTo>
                  <a:lnTo>
                    <a:pt x="258572" y="158750"/>
                  </a:lnTo>
                  <a:lnTo>
                    <a:pt x="254876" y="152400"/>
                  </a:lnTo>
                  <a:lnTo>
                    <a:pt x="250863" y="146050"/>
                  </a:lnTo>
                  <a:lnTo>
                    <a:pt x="246875" y="140970"/>
                  </a:lnTo>
                  <a:lnTo>
                    <a:pt x="243217" y="134620"/>
                  </a:lnTo>
                  <a:lnTo>
                    <a:pt x="240131" y="127000"/>
                  </a:lnTo>
                  <a:lnTo>
                    <a:pt x="237667" y="120650"/>
                  </a:lnTo>
                  <a:lnTo>
                    <a:pt x="235877" y="113030"/>
                  </a:lnTo>
                  <a:lnTo>
                    <a:pt x="238074" y="114300"/>
                  </a:lnTo>
                  <a:lnTo>
                    <a:pt x="240195" y="116840"/>
                  </a:lnTo>
                  <a:lnTo>
                    <a:pt x="242481" y="118110"/>
                  </a:lnTo>
                  <a:lnTo>
                    <a:pt x="256578" y="130810"/>
                  </a:lnTo>
                  <a:lnTo>
                    <a:pt x="270510" y="143510"/>
                  </a:lnTo>
                  <a:lnTo>
                    <a:pt x="284873" y="154940"/>
                  </a:lnTo>
                  <a:lnTo>
                    <a:pt x="322580" y="180340"/>
                  </a:lnTo>
                  <a:lnTo>
                    <a:pt x="350888" y="193040"/>
                  </a:lnTo>
                  <a:lnTo>
                    <a:pt x="355257" y="196850"/>
                  </a:lnTo>
                  <a:lnTo>
                    <a:pt x="362724" y="200660"/>
                  </a:lnTo>
                  <a:lnTo>
                    <a:pt x="362305" y="203200"/>
                  </a:lnTo>
                  <a:lnTo>
                    <a:pt x="362483" y="204470"/>
                  </a:lnTo>
                  <a:lnTo>
                    <a:pt x="363156" y="215900"/>
                  </a:lnTo>
                  <a:lnTo>
                    <a:pt x="363537" y="226060"/>
                  </a:lnTo>
                  <a:lnTo>
                    <a:pt x="363626" y="232410"/>
                  </a:lnTo>
                  <a:lnTo>
                    <a:pt x="363689" y="246380"/>
                  </a:lnTo>
                  <a:lnTo>
                    <a:pt x="363689" y="60198"/>
                  </a:lnTo>
                  <a:lnTo>
                    <a:pt x="310324" y="21590"/>
                  </a:lnTo>
                  <a:lnTo>
                    <a:pt x="264909" y="5080"/>
                  </a:lnTo>
                  <a:lnTo>
                    <a:pt x="241046" y="0"/>
                  </a:lnTo>
                  <a:lnTo>
                    <a:pt x="216369" y="0"/>
                  </a:lnTo>
                  <a:lnTo>
                    <a:pt x="169481" y="10160"/>
                  </a:lnTo>
                  <a:lnTo>
                    <a:pt x="143535" y="24130"/>
                  </a:lnTo>
                  <a:lnTo>
                    <a:pt x="138442" y="27940"/>
                  </a:lnTo>
                  <a:lnTo>
                    <a:pt x="133426" y="33020"/>
                  </a:lnTo>
                  <a:lnTo>
                    <a:pt x="131775" y="34290"/>
                  </a:lnTo>
                  <a:lnTo>
                    <a:pt x="130238" y="35560"/>
                  </a:lnTo>
                  <a:lnTo>
                    <a:pt x="127876" y="35560"/>
                  </a:lnTo>
                  <a:lnTo>
                    <a:pt x="96761" y="44450"/>
                  </a:lnTo>
                  <a:lnTo>
                    <a:pt x="51536" y="88900"/>
                  </a:lnTo>
                  <a:lnTo>
                    <a:pt x="32334" y="146050"/>
                  </a:lnTo>
                  <a:lnTo>
                    <a:pt x="28803" y="204470"/>
                  </a:lnTo>
                  <a:lnTo>
                    <a:pt x="32296" y="232410"/>
                  </a:lnTo>
                  <a:lnTo>
                    <a:pt x="32550" y="233680"/>
                  </a:lnTo>
                  <a:lnTo>
                    <a:pt x="32880" y="236220"/>
                  </a:lnTo>
                  <a:lnTo>
                    <a:pt x="33591" y="240030"/>
                  </a:lnTo>
                  <a:lnTo>
                    <a:pt x="33896" y="241300"/>
                  </a:lnTo>
                  <a:lnTo>
                    <a:pt x="34290" y="243840"/>
                  </a:lnTo>
                  <a:lnTo>
                    <a:pt x="31305" y="243840"/>
                  </a:lnTo>
                  <a:lnTo>
                    <a:pt x="22542" y="245110"/>
                  </a:lnTo>
                  <a:lnTo>
                    <a:pt x="0" y="287020"/>
                  </a:lnTo>
                  <a:lnTo>
                    <a:pt x="2819" y="298450"/>
                  </a:lnTo>
                  <a:lnTo>
                    <a:pt x="33909" y="332740"/>
                  </a:lnTo>
                  <a:lnTo>
                    <a:pt x="62661" y="341630"/>
                  </a:lnTo>
                  <a:lnTo>
                    <a:pt x="65582" y="341630"/>
                  </a:lnTo>
                  <a:lnTo>
                    <a:pt x="66586" y="342900"/>
                  </a:lnTo>
                  <a:lnTo>
                    <a:pt x="90601" y="391160"/>
                  </a:lnTo>
                  <a:lnTo>
                    <a:pt x="124206" y="425450"/>
                  </a:lnTo>
                  <a:lnTo>
                    <a:pt x="148297" y="438150"/>
                  </a:lnTo>
                  <a:lnTo>
                    <a:pt x="159677" y="447040"/>
                  </a:lnTo>
                  <a:lnTo>
                    <a:pt x="162839" y="448310"/>
                  </a:lnTo>
                  <a:lnTo>
                    <a:pt x="176961" y="455930"/>
                  </a:lnTo>
                  <a:lnTo>
                    <a:pt x="191566" y="461010"/>
                  </a:lnTo>
                  <a:lnTo>
                    <a:pt x="206667" y="463550"/>
                  </a:lnTo>
                  <a:lnTo>
                    <a:pt x="236308" y="463550"/>
                  </a:lnTo>
                  <a:lnTo>
                    <a:pt x="250177" y="461010"/>
                  </a:lnTo>
                  <a:lnTo>
                    <a:pt x="259461" y="458470"/>
                  </a:lnTo>
                  <a:lnTo>
                    <a:pt x="263944" y="455930"/>
                  </a:lnTo>
                  <a:lnTo>
                    <a:pt x="270700" y="453390"/>
                  </a:lnTo>
                  <a:lnTo>
                    <a:pt x="277228" y="449580"/>
                  </a:lnTo>
                  <a:lnTo>
                    <a:pt x="283527" y="445770"/>
                  </a:lnTo>
                  <a:lnTo>
                    <a:pt x="289585" y="441960"/>
                  </a:lnTo>
                  <a:lnTo>
                    <a:pt x="293941" y="438150"/>
                  </a:lnTo>
                  <a:lnTo>
                    <a:pt x="297827" y="435610"/>
                  </a:lnTo>
                  <a:lnTo>
                    <a:pt x="330517" y="414020"/>
                  </a:lnTo>
                  <a:lnTo>
                    <a:pt x="359778" y="377190"/>
                  </a:lnTo>
                  <a:lnTo>
                    <a:pt x="375170" y="342900"/>
                  </a:lnTo>
                  <a:lnTo>
                    <a:pt x="376415" y="341630"/>
                  </a:lnTo>
                  <a:lnTo>
                    <a:pt x="379133" y="341630"/>
                  </a:lnTo>
                  <a:lnTo>
                    <a:pt x="390144" y="340360"/>
                  </a:lnTo>
                  <a:lnTo>
                    <a:pt x="432358" y="309880"/>
                  </a:lnTo>
                  <a:lnTo>
                    <a:pt x="439000" y="297180"/>
                  </a:lnTo>
                  <a:lnTo>
                    <a:pt x="441642" y="284480"/>
                  </a:lnTo>
                  <a:close/>
                </a:path>
              </a:pathLst>
            </a:custGeom>
            <a:solidFill>
              <a:srgbClr val="231F20"/>
            </a:solidFill>
          </p:spPr>
          <p:txBody>
            <a:bodyPr wrap="square" lIns="0" tIns="0" rIns="0" bIns="0" rtlCol="0"/>
            <a:lstStyle/>
            <a:p>
              <a:endParaRPr/>
            </a:p>
          </p:txBody>
        </p:sp>
      </p:grpSp>
      <p:sp>
        <p:nvSpPr>
          <p:cNvPr id="3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45706" y="762863"/>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p:nvPr/>
        </p:nvSpPr>
        <p:spPr>
          <a:xfrm>
            <a:off x="1866988" y="2571064"/>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4" name="object 4"/>
          <p:cNvSpPr txBox="1"/>
          <p:nvPr/>
        </p:nvSpPr>
        <p:spPr>
          <a:xfrm>
            <a:off x="1872493"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5" name="object 5"/>
          <p:cNvSpPr/>
          <p:nvPr/>
        </p:nvSpPr>
        <p:spPr>
          <a:xfrm>
            <a:off x="820847"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59055">
              <a:lnSpc>
                <a:spcPct val="100000"/>
              </a:lnSpc>
              <a:spcBef>
                <a:spcPts val="100"/>
              </a:spcBef>
            </a:pPr>
            <a:r>
              <a:rPr dirty="0"/>
              <a:t>2</a:t>
            </a:r>
          </a:p>
        </p:txBody>
      </p:sp>
      <p:sp>
        <p:nvSpPr>
          <p:cNvPr id="7" name="object 7"/>
          <p:cNvSpPr/>
          <p:nvPr/>
        </p:nvSpPr>
        <p:spPr>
          <a:xfrm>
            <a:off x="545705" y="6787322"/>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8" name="object 8"/>
          <p:cNvSpPr txBox="1"/>
          <p:nvPr/>
        </p:nvSpPr>
        <p:spPr>
          <a:xfrm>
            <a:off x="3333520" y="1979000"/>
            <a:ext cx="1428750" cy="177800"/>
          </a:xfrm>
          <a:prstGeom prst="rect">
            <a:avLst/>
          </a:prstGeom>
        </p:spPr>
        <p:txBody>
          <a:bodyPr vert="horz" wrap="square" lIns="0" tIns="12700" rIns="0" bIns="0" rtlCol="0">
            <a:spAutoFit/>
          </a:bodyPr>
          <a:lstStyle/>
          <a:p>
            <a:pPr marL="12700">
              <a:lnSpc>
                <a:spcPct val="100000"/>
              </a:lnSpc>
              <a:spcBef>
                <a:spcPts val="100"/>
              </a:spcBef>
            </a:pPr>
            <a:r>
              <a:rPr sz="1000" spc="-100" dirty="0">
                <a:solidFill>
                  <a:srgbClr val="231F20"/>
                </a:solidFill>
                <a:latin typeface="ＭＳ ゴシック"/>
                <a:cs typeface="ＭＳ ゴシック"/>
              </a:rPr>
              <a:t>※２つの年を比較すること</a:t>
            </a:r>
            <a:endParaRPr sz="1000">
              <a:latin typeface="ＭＳ ゴシック"/>
              <a:cs typeface="ＭＳ ゴシック"/>
            </a:endParaRPr>
          </a:p>
        </p:txBody>
      </p:sp>
      <p:sp>
        <p:nvSpPr>
          <p:cNvPr id="9" name="object 9"/>
          <p:cNvSpPr/>
          <p:nvPr/>
        </p:nvSpPr>
        <p:spPr>
          <a:xfrm>
            <a:off x="1878825" y="1808276"/>
            <a:ext cx="491490" cy="491490"/>
          </a:xfrm>
          <a:custGeom>
            <a:avLst/>
            <a:gdLst/>
            <a:ahLst/>
            <a:cxnLst/>
            <a:rect l="l" t="t" r="r" b="b"/>
            <a:pathLst>
              <a:path w="491489" h="491489">
                <a:moveTo>
                  <a:pt x="491007" y="491007"/>
                </a:moveTo>
                <a:lnTo>
                  <a:pt x="0" y="491007"/>
                </a:lnTo>
                <a:lnTo>
                  <a:pt x="0" y="0"/>
                </a:lnTo>
                <a:lnTo>
                  <a:pt x="491007" y="0"/>
                </a:lnTo>
                <a:lnTo>
                  <a:pt x="491007" y="491007"/>
                </a:lnTo>
                <a:close/>
              </a:path>
            </a:pathLst>
          </a:custGeom>
          <a:ln w="33591">
            <a:solidFill>
              <a:srgbClr val="00B9F2"/>
            </a:solidFill>
          </a:ln>
        </p:spPr>
        <p:txBody>
          <a:bodyPr wrap="square" lIns="0" tIns="0" rIns="0" bIns="0" rtlCol="0"/>
          <a:lstStyle/>
          <a:p>
            <a:endParaRPr/>
          </a:p>
        </p:txBody>
      </p:sp>
      <p:sp>
        <p:nvSpPr>
          <p:cNvPr id="10" name="object 10"/>
          <p:cNvSpPr txBox="1"/>
          <p:nvPr/>
        </p:nvSpPr>
        <p:spPr>
          <a:xfrm>
            <a:off x="2530053" y="1813614"/>
            <a:ext cx="702310" cy="452120"/>
          </a:xfrm>
          <a:prstGeom prst="rect">
            <a:avLst/>
          </a:prstGeom>
        </p:spPr>
        <p:txBody>
          <a:bodyPr vert="horz" wrap="square" lIns="0" tIns="12700" rIns="0" bIns="0" rtlCol="0">
            <a:spAutoFit/>
          </a:bodyPr>
          <a:lstStyle/>
          <a:p>
            <a:pPr marL="12700">
              <a:lnSpc>
                <a:spcPct val="100000"/>
              </a:lnSpc>
              <a:spcBef>
                <a:spcPts val="100"/>
              </a:spcBef>
            </a:pPr>
            <a:r>
              <a:rPr sz="2800" spc="-114" dirty="0">
                <a:solidFill>
                  <a:srgbClr val="231F20"/>
                </a:solidFill>
                <a:latin typeface="ＭＳ ゴシック"/>
                <a:cs typeface="ＭＳ ゴシック"/>
              </a:rPr>
              <a:t>人口</a:t>
            </a:r>
            <a:endParaRPr sz="2800">
              <a:latin typeface="ＭＳ ゴシック"/>
              <a:cs typeface="ＭＳ ゴシック"/>
            </a:endParaRPr>
          </a:p>
        </p:txBody>
      </p:sp>
      <p:sp>
        <p:nvSpPr>
          <p:cNvPr id="11" name="object 11"/>
          <p:cNvSpPr txBox="1"/>
          <p:nvPr/>
        </p:nvSpPr>
        <p:spPr>
          <a:xfrm>
            <a:off x="2017340" y="1800914"/>
            <a:ext cx="215900" cy="482600"/>
          </a:xfrm>
          <a:prstGeom prst="rect">
            <a:avLst/>
          </a:prstGeom>
        </p:spPr>
        <p:txBody>
          <a:bodyPr vert="horz" wrap="square" lIns="0" tIns="12700" rIns="0" bIns="0" rtlCol="0">
            <a:spAutoFit/>
          </a:bodyPr>
          <a:lstStyle/>
          <a:p>
            <a:pPr marL="12700">
              <a:lnSpc>
                <a:spcPct val="100000"/>
              </a:lnSpc>
              <a:spcBef>
                <a:spcPts val="100"/>
              </a:spcBef>
            </a:pPr>
            <a:r>
              <a:rPr sz="3000" dirty="0">
                <a:solidFill>
                  <a:srgbClr val="00B9F2"/>
                </a:solidFill>
                <a:latin typeface="ＭＳ ゴシック"/>
                <a:cs typeface="ＭＳ ゴシック"/>
              </a:rPr>
              <a:t>1</a:t>
            </a:r>
            <a:endParaRPr sz="3000">
              <a:latin typeface="ＭＳ ゴシック"/>
              <a:cs typeface="ＭＳ ゴシック"/>
            </a:endParaRPr>
          </a:p>
        </p:txBody>
      </p:sp>
      <p:sp>
        <p:nvSpPr>
          <p:cNvPr id="12" name="object 12"/>
          <p:cNvSpPr txBox="1"/>
          <p:nvPr/>
        </p:nvSpPr>
        <p:spPr>
          <a:xfrm>
            <a:off x="1866988" y="2571064"/>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1</a:t>
            </a:r>
            <a:r>
              <a:rPr sz="2200" dirty="0">
                <a:solidFill>
                  <a:srgbClr val="231F20"/>
                </a:solidFill>
                <a:latin typeface="ＭＳ ゴシック"/>
                <a:cs typeface="ＭＳ ゴシック"/>
              </a:rPr>
              <a:t>	</a:t>
            </a:r>
            <a:r>
              <a:rPr sz="2000" spc="-120" dirty="0">
                <a:solidFill>
                  <a:srgbClr val="231F20"/>
                </a:solidFill>
                <a:latin typeface="ＭＳ ゴシック"/>
                <a:cs typeface="ＭＳ ゴシック"/>
              </a:rPr>
              <a:t>ターゲット地の都道府県の総人口</a:t>
            </a:r>
            <a:endParaRPr sz="2000">
              <a:latin typeface="ＭＳ ゴシック"/>
              <a:cs typeface="ＭＳ ゴシック"/>
            </a:endParaRPr>
          </a:p>
        </p:txBody>
      </p:sp>
      <p:sp>
        <p:nvSpPr>
          <p:cNvPr id="13" name="object 13"/>
          <p:cNvSpPr/>
          <p:nvPr/>
        </p:nvSpPr>
        <p:spPr>
          <a:xfrm>
            <a:off x="2353965" y="2631786"/>
            <a:ext cx="0" cy="316230"/>
          </a:xfrm>
          <a:custGeom>
            <a:avLst/>
            <a:gdLst/>
            <a:ahLst/>
            <a:cxnLst/>
            <a:rect l="l" t="t" r="r" b="b"/>
            <a:pathLst>
              <a:path h="316230">
                <a:moveTo>
                  <a:pt x="0" y="316039"/>
                </a:moveTo>
                <a:lnTo>
                  <a:pt x="0" y="0"/>
                </a:lnTo>
              </a:path>
            </a:pathLst>
          </a:custGeom>
          <a:ln w="9525">
            <a:solidFill>
              <a:srgbClr val="231F20"/>
            </a:solidFill>
          </a:ln>
        </p:spPr>
        <p:txBody>
          <a:bodyPr wrap="square" lIns="0" tIns="0" rIns="0" bIns="0" rtlCol="0"/>
          <a:lstStyle/>
          <a:p>
            <a:endParaRPr/>
          </a:p>
        </p:txBody>
      </p:sp>
      <p:sp>
        <p:nvSpPr>
          <p:cNvPr id="14" name="object 14"/>
          <p:cNvSpPr/>
          <p:nvPr/>
        </p:nvSpPr>
        <p:spPr>
          <a:xfrm>
            <a:off x="1866988" y="3184791"/>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5" name="object 15"/>
          <p:cNvSpPr txBox="1"/>
          <p:nvPr/>
        </p:nvSpPr>
        <p:spPr>
          <a:xfrm>
            <a:off x="2035336" y="3195918"/>
            <a:ext cx="152400" cy="360680"/>
          </a:xfrm>
          <a:prstGeom prst="rect">
            <a:avLst/>
          </a:prstGeom>
        </p:spPr>
        <p:txBody>
          <a:bodyPr vert="horz" wrap="square" lIns="0" tIns="12700" rIns="0" bIns="0" rtlCol="0">
            <a:spAutoFit/>
          </a:bodyPr>
          <a:lstStyle/>
          <a:p>
            <a:pPr>
              <a:lnSpc>
                <a:spcPct val="100000"/>
              </a:lnSpc>
              <a:spcBef>
                <a:spcPts val="100"/>
              </a:spcBef>
            </a:pPr>
            <a:r>
              <a:rPr sz="2200" dirty="0">
                <a:solidFill>
                  <a:srgbClr val="231F20"/>
                </a:solidFill>
                <a:latin typeface="ＭＳ ゴシック"/>
                <a:cs typeface="ＭＳ ゴシック"/>
              </a:rPr>
              <a:t>2</a:t>
            </a:r>
            <a:endParaRPr sz="2200">
              <a:latin typeface="ＭＳ ゴシック"/>
              <a:cs typeface="ＭＳ ゴシック"/>
            </a:endParaRPr>
          </a:p>
        </p:txBody>
      </p:sp>
      <p:sp>
        <p:nvSpPr>
          <p:cNvPr id="16" name="object 16"/>
          <p:cNvSpPr txBox="1"/>
          <p:nvPr/>
        </p:nvSpPr>
        <p:spPr>
          <a:xfrm>
            <a:off x="2513260" y="3191007"/>
            <a:ext cx="5351780" cy="330200"/>
          </a:xfrm>
          <a:prstGeom prst="rect">
            <a:avLst/>
          </a:prstGeom>
        </p:spPr>
        <p:txBody>
          <a:bodyPr vert="horz" wrap="square" lIns="0" tIns="12700" rIns="0" bIns="0" rtlCol="0">
            <a:spAutoFit/>
          </a:bodyPr>
          <a:lstStyle/>
          <a:p>
            <a:pPr marL="25400">
              <a:lnSpc>
                <a:spcPct val="100000"/>
              </a:lnSpc>
              <a:spcBef>
                <a:spcPts val="100"/>
              </a:spcBef>
            </a:pPr>
            <a:r>
              <a:rPr sz="3000" spc="-277" baseline="-6944" dirty="0">
                <a:solidFill>
                  <a:srgbClr val="231F20"/>
                </a:solidFill>
                <a:latin typeface="ＭＳ ゴシック"/>
                <a:cs typeface="ＭＳ ゴシック"/>
              </a:rPr>
              <a:t>ターゲット地の総人口 </a:t>
            </a:r>
            <a:r>
              <a:rPr sz="1000" spc="-100" dirty="0">
                <a:solidFill>
                  <a:srgbClr val="231F20"/>
                </a:solidFill>
                <a:latin typeface="ＭＳ ゴシック"/>
                <a:cs typeface="ＭＳ ゴシック"/>
              </a:rPr>
              <a:t>※ターゲットを都道府県とした場合は都道府県所在地</a:t>
            </a:r>
            <a:endParaRPr sz="1000">
              <a:latin typeface="ＭＳ ゴシック"/>
              <a:cs typeface="ＭＳ ゴシック"/>
            </a:endParaRPr>
          </a:p>
        </p:txBody>
      </p:sp>
      <p:sp>
        <p:nvSpPr>
          <p:cNvPr id="17" name="object 17"/>
          <p:cNvSpPr/>
          <p:nvPr/>
        </p:nvSpPr>
        <p:spPr>
          <a:xfrm>
            <a:off x="2353965" y="3245517"/>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8" name="object 18"/>
          <p:cNvSpPr/>
          <p:nvPr/>
        </p:nvSpPr>
        <p:spPr>
          <a:xfrm>
            <a:off x="1866988" y="3798532"/>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9" name="object 19"/>
          <p:cNvSpPr txBox="1"/>
          <p:nvPr/>
        </p:nvSpPr>
        <p:spPr>
          <a:xfrm>
            <a:off x="1866988" y="3798532"/>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3</a:t>
            </a:r>
            <a:r>
              <a:rPr sz="2200" dirty="0">
                <a:solidFill>
                  <a:srgbClr val="231F20"/>
                </a:solidFill>
                <a:latin typeface="ＭＳ ゴシック"/>
                <a:cs typeface="ＭＳ ゴシック"/>
              </a:rPr>
              <a:t>	</a:t>
            </a:r>
            <a:r>
              <a:rPr sz="2000" spc="-150" dirty="0">
                <a:solidFill>
                  <a:srgbClr val="231F20"/>
                </a:solidFill>
                <a:latin typeface="ＭＳ ゴシック"/>
                <a:cs typeface="ＭＳ ゴシック"/>
              </a:rPr>
              <a:t>ターゲット地の人口増減率</a:t>
            </a:r>
            <a:endParaRPr sz="2000">
              <a:latin typeface="ＭＳ ゴシック"/>
              <a:cs typeface="ＭＳ ゴシック"/>
            </a:endParaRPr>
          </a:p>
        </p:txBody>
      </p:sp>
      <p:sp>
        <p:nvSpPr>
          <p:cNvPr id="20" name="object 20"/>
          <p:cNvSpPr/>
          <p:nvPr/>
        </p:nvSpPr>
        <p:spPr>
          <a:xfrm>
            <a:off x="2353965" y="3859250"/>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21" name="object 21"/>
          <p:cNvSpPr/>
          <p:nvPr/>
        </p:nvSpPr>
        <p:spPr>
          <a:xfrm>
            <a:off x="1866976" y="5026355"/>
            <a:ext cx="6971030" cy="1376680"/>
          </a:xfrm>
          <a:custGeom>
            <a:avLst/>
            <a:gdLst/>
            <a:ahLst/>
            <a:cxnLst/>
            <a:rect l="l" t="t" r="r" b="b"/>
            <a:pathLst>
              <a:path w="6971030" h="1376679">
                <a:moveTo>
                  <a:pt x="6970674" y="0"/>
                </a:moveTo>
                <a:lnTo>
                  <a:pt x="0" y="0"/>
                </a:lnTo>
                <a:lnTo>
                  <a:pt x="0" y="38100"/>
                </a:lnTo>
                <a:lnTo>
                  <a:pt x="0" y="1338580"/>
                </a:lnTo>
                <a:lnTo>
                  <a:pt x="0" y="1376680"/>
                </a:lnTo>
                <a:lnTo>
                  <a:pt x="6970674" y="1376680"/>
                </a:lnTo>
                <a:lnTo>
                  <a:pt x="6970674" y="1338580"/>
                </a:lnTo>
                <a:lnTo>
                  <a:pt x="38100" y="1338580"/>
                </a:lnTo>
                <a:lnTo>
                  <a:pt x="38100" y="38100"/>
                </a:lnTo>
                <a:lnTo>
                  <a:pt x="6932574" y="38100"/>
                </a:lnTo>
                <a:lnTo>
                  <a:pt x="6932574" y="1338148"/>
                </a:lnTo>
                <a:lnTo>
                  <a:pt x="6970674" y="1338148"/>
                </a:lnTo>
                <a:lnTo>
                  <a:pt x="6970674" y="38100"/>
                </a:lnTo>
                <a:lnTo>
                  <a:pt x="6970674" y="37744"/>
                </a:lnTo>
                <a:lnTo>
                  <a:pt x="6970674" y="0"/>
                </a:lnTo>
                <a:close/>
              </a:path>
            </a:pathLst>
          </a:custGeom>
          <a:solidFill>
            <a:srgbClr val="00B9F2"/>
          </a:solidFill>
        </p:spPr>
        <p:txBody>
          <a:bodyPr wrap="square" lIns="0" tIns="0" rIns="0" bIns="0" rtlCol="0"/>
          <a:lstStyle/>
          <a:p>
            <a:endParaRPr/>
          </a:p>
        </p:txBody>
      </p:sp>
      <p:sp>
        <p:nvSpPr>
          <p:cNvPr id="2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9762" y="762863"/>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p:nvPr/>
        </p:nvSpPr>
        <p:spPr>
          <a:xfrm>
            <a:off x="1860359" y="2571064"/>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4" name="object 4"/>
          <p:cNvSpPr txBox="1"/>
          <p:nvPr/>
        </p:nvSpPr>
        <p:spPr>
          <a:xfrm>
            <a:off x="1866553"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5" name="object 5"/>
          <p:cNvSpPr/>
          <p:nvPr/>
        </p:nvSpPr>
        <p:spPr>
          <a:xfrm>
            <a:off x="814905"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52705">
              <a:lnSpc>
                <a:spcPct val="100000"/>
              </a:lnSpc>
              <a:spcBef>
                <a:spcPts val="100"/>
              </a:spcBef>
            </a:pPr>
            <a:r>
              <a:rPr dirty="0"/>
              <a:t>2</a:t>
            </a:r>
          </a:p>
        </p:txBody>
      </p:sp>
      <p:sp>
        <p:nvSpPr>
          <p:cNvPr id="7" name="object 7"/>
          <p:cNvSpPr/>
          <p:nvPr/>
        </p:nvSpPr>
        <p:spPr>
          <a:xfrm>
            <a:off x="539761" y="678732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8" name="object 8"/>
          <p:cNvSpPr/>
          <p:nvPr/>
        </p:nvSpPr>
        <p:spPr>
          <a:xfrm>
            <a:off x="1872195" y="1808276"/>
            <a:ext cx="491490" cy="491490"/>
          </a:xfrm>
          <a:custGeom>
            <a:avLst/>
            <a:gdLst/>
            <a:ahLst/>
            <a:cxnLst/>
            <a:rect l="l" t="t" r="r" b="b"/>
            <a:pathLst>
              <a:path w="491489" h="491489">
                <a:moveTo>
                  <a:pt x="491007" y="491007"/>
                </a:moveTo>
                <a:lnTo>
                  <a:pt x="0" y="491007"/>
                </a:lnTo>
                <a:lnTo>
                  <a:pt x="0" y="0"/>
                </a:lnTo>
                <a:lnTo>
                  <a:pt x="491007" y="0"/>
                </a:lnTo>
                <a:lnTo>
                  <a:pt x="491007" y="491007"/>
                </a:lnTo>
                <a:close/>
              </a:path>
            </a:pathLst>
          </a:custGeom>
          <a:ln w="33591">
            <a:solidFill>
              <a:srgbClr val="00B9F2"/>
            </a:solidFill>
          </a:ln>
        </p:spPr>
        <p:txBody>
          <a:bodyPr wrap="square" lIns="0" tIns="0" rIns="0" bIns="0" rtlCol="0"/>
          <a:lstStyle/>
          <a:p>
            <a:endParaRPr/>
          </a:p>
        </p:txBody>
      </p:sp>
      <p:sp>
        <p:nvSpPr>
          <p:cNvPr id="9" name="object 9"/>
          <p:cNvSpPr txBox="1"/>
          <p:nvPr/>
        </p:nvSpPr>
        <p:spPr>
          <a:xfrm>
            <a:off x="2523430" y="1813614"/>
            <a:ext cx="739775" cy="452120"/>
          </a:xfrm>
          <a:prstGeom prst="rect">
            <a:avLst/>
          </a:prstGeom>
        </p:spPr>
        <p:txBody>
          <a:bodyPr vert="horz" wrap="square" lIns="0" tIns="12700" rIns="0" bIns="0" rtlCol="0">
            <a:spAutoFit/>
          </a:bodyPr>
          <a:lstStyle/>
          <a:p>
            <a:pPr marL="12700">
              <a:lnSpc>
                <a:spcPct val="100000"/>
              </a:lnSpc>
              <a:spcBef>
                <a:spcPts val="100"/>
              </a:spcBef>
            </a:pPr>
            <a:r>
              <a:rPr sz="2800" spc="-25" dirty="0">
                <a:solidFill>
                  <a:srgbClr val="231F20"/>
                </a:solidFill>
                <a:latin typeface="ＭＳ ゴシック"/>
                <a:cs typeface="ＭＳ ゴシック"/>
              </a:rPr>
              <a:t>地理</a:t>
            </a:r>
            <a:endParaRPr sz="2800">
              <a:latin typeface="ＭＳ ゴシック"/>
              <a:cs typeface="ＭＳ ゴシック"/>
            </a:endParaRPr>
          </a:p>
        </p:txBody>
      </p:sp>
      <p:sp>
        <p:nvSpPr>
          <p:cNvPr id="10" name="object 10"/>
          <p:cNvSpPr txBox="1"/>
          <p:nvPr/>
        </p:nvSpPr>
        <p:spPr>
          <a:xfrm>
            <a:off x="2010717" y="1800914"/>
            <a:ext cx="215900" cy="482600"/>
          </a:xfrm>
          <a:prstGeom prst="rect">
            <a:avLst/>
          </a:prstGeom>
        </p:spPr>
        <p:txBody>
          <a:bodyPr vert="horz" wrap="square" lIns="0" tIns="12700" rIns="0" bIns="0" rtlCol="0">
            <a:spAutoFit/>
          </a:bodyPr>
          <a:lstStyle/>
          <a:p>
            <a:pPr marL="12700">
              <a:lnSpc>
                <a:spcPct val="100000"/>
              </a:lnSpc>
              <a:spcBef>
                <a:spcPts val="100"/>
              </a:spcBef>
            </a:pPr>
            <a:r>
              <a:rPr sz="3000" dirty="0">
                <a:solidFill>
                  <a:srgbClr val="00B9F2"/>
                </a:solidFill>
                <a:latin typeface="ＭＳ ゴシック"/>
                <a:cs typeface="ＭＳ ゴシック"/>
              </a:rPr>
              <a:t>2</a:t>
            </a:r>
            <a:endParaRPr sz="3000">
              <a:latin typeface="ＭＳ ゴシック"/>
              <a:cs typeface="ＭＳ ゴシック"/>
            </a:endParaRPr>
          </a:p>
        </p:txBody>
      </p:sp>
      <p:sp>
        <p:nvSpPr>
          <p:cNvPr id="11" name="object 11"/>
          <p:cNvSpPr txBox="1"/>
          <p:nvPr/>
        </p:nvSpPr>
        <p:spPr>
          <a:xfrm>
            <a:off x="1860359" y="2571064"/>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1</a:t>
            </a:r>
            <a:r>
              <a:rPr sz="2200" dirty="0">
                <a:solidFill>
                  <a:srgbClr val="231F20"/>
                </a:solidFill>
                <a:latin typeface="ＭＳ ゴシック"/>
                <a:cs typeface="ＭＳ ゴシック"/>
              </a:rPr>
              <a:t>	</a:t>
            </a:r>
            <a:r>
              <a:rPr sz="2000" spc="-130" dirty="0">
                <a:solidFill>
                  <a:srgbClr val="231F20"/>
                </a:solidFill>
                <a:latin typeface="ＭＳ ゴシック"/>
                <a:cs typeface="ＭＳ ゴシック"/>
              </a:rPr>
              <a:t>ターゲット地の地形的特徴</a:t>
            </a:r>
            <a:endParaRPr sz="2000">
              <a:latin typeface="ＭＳ ゴシック"/>
              <a:cs typeface="ＭＳ ゴシック"/>
            </a:endParaRPr>
          </a:p>
        </p:txBody>
      </p:sp>
      <p:sp>
        <p:nvSpPr>
          <p:cNvPr id="12" name="object 12"/>
          <p:cNvSpPr/>
          <p:nvPr/>
        </p:nvSpPr>
        <p:spPr>
          <a:xfrm>
            <a:off x="2347341" y="2631786"/>
            <a:ext cx="0" cy="316230"/>
          </a:xfrm>
          <a:custGeom>
            <a:avLst/>
            <a:gdLst/>
            <a:ahLst/>
            <a:cxnLst/>
            <a:rect l="l" t="t" r="r" b="b"/>
            <a:pathLst>
              <a:path h="316230">
                <a:moveTo>
                  <a:pt x="0" y="316039"/>
                </a:moveTo>
                <a:lnTo>
                  <a:pt x="0" y="0"/>
                </a:lnTo>
              </a:path>
            </a:pathLst>
          </a:custGeom>
          <a:ln w="9525">
            <a:solidFill>
              <a:srgbClr val="231F20"/>
            </a:solidFill>
          </a:ln>
        </p:spPr>
        <p:txBody>
          <a:bodyPr wrap="square" lIns="0" tIns="0" rIns="0" bIns="0" rtlCol="0"/>
          <a:lstStyle/>
          <a:p>
            <a:endParaRPr/>
          </a:p>
        </p:txBody>
      </p:sp>
      <p:sp>
        <p:nvSpPr>
          <p:cNvPr id="13" name="object 13"/>
          <p:cNvSpPr/>
          <p:nvPr/>
        </p:nvSpPr>
        <p:spPr>
          <a:xfrm>
            <a:off x="1860359" y="3184791"/>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4" name="object 14"/>
          <p:cNvSpPr txBox="1"/>
          <p:nvPr/>
        </p:nvSpPr>
        <p:spPr>
          <a:xfrm>
            <a:off x="1860359" y="3184791"/>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2</a:t>
            </a:r>
            <a:r>
              <a:rPr sz="2200" dirty="0">
                <a:solidFill>
                  <a:srgbClr val="231F20"/>
                </a:solidFill>
                <a:latin typeface="ＭＳ ゴシック"/>
                <a:cs typeface="ＭＳ ゴシック"/>
              </a:rPr>
              <a:t>	</a:t>
            </a:r>
            <a:r>
              <a:rPr sz="2000" spc="-135" dirty="0">
                <a:solidFill>
                  <a:srgbClr val="231F20"/>
                </a:solidFill>
                <a:latin typeface="ＭＳ ゴシック"/>
                <a:cs typeface="ＭＳ ゴシック"/>
              </a:rPr>
              <a:t>ターゲット地の気候的特徴</a:t>
            </a:r>
            <a:endParaRPr sz="2000">
              <a:latin typeface="ＭＳ ゴシック"/>
              <a:cs typeface="ＭＳ ゴシック"/>
            </a:endParaRPr>
          </a:p>
        </p:txBody>
      </p:sp>
      <p:sp>
        <p:nvSpPr>
          <p:cNvPr id="15" name="object 15"/>
          <p:cNvSpPr/>
          <p:nvPr/>
        </p:nvSpPr>
        <p:spPr>
          <a:xfrm>
            <a:off x="2347341" y="3245517"/>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6" name="object 16"/>
          <p:cNvSpPr/>
          <p:nvPr/>
        </p:nvSpPr>
        <p:spPr>
          <a:xfrm>
            <a:off x="1860359" y="3798532"/>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7" name="object 17"/>
          <p:cNvSpPr txBox="1"/>
          <p:nvPr/>
        </p:nvSpPr>
        <p:spPr>
          <a:xfrm>
            <a:off x="1860359" y="3798532"/>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3</a:t>
            </a:r>
            <a:r>
              <a:rPr sz="2200" dirty="0">
                <a:solidFill>
                  <a:srgbClr val="231F20"/>
                </a:solidFill>
                <a:latin typeface="ＭＳ ゴシック"/>
                <a:cs typeface="ＭＳ ゴシック"/>
              </a:rPr>
              <a:t>	</a:t>
            </a:r>
            <a:r>
              <a:rPr sz="2000" spc="-145" dirty="0">
                <a:solidFill>
                  <a:srgbClr val="231F20"/>
                </a:solidFill>
                <a:latin typeface="ＭＳ ゴシック"/>
                <a:cs typeface="ＭＳ ゴシック"/>
              </a:rPr>
              <a:t>ターゲット地の交通網</a:t>
            </a:r>
            <a:endParaRPr sz="2000">
              <a:latin typeface="ＭＳ ゴシック"/>
              <a:cs typeface="ＭＳ ゴシック"/>
            </a:endParaRPr>
          </a:p>
        </p:txBody>
      </p:sp>
      <p:sp>
        <p:nvSpPr>
          <p:cNvPr id="18" name="object 18"/>
          <p:cNvSpPr/>
          <p:nvPr/>
        </p:nvSpPr>
        <p:spPr>
          <a:xfrm>
            <a:off x="2347341" y="3859250"/>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9" name="object 19"/>
          <p:cNvSpPr/>
          <p:nvPr/>
        </p:nvSpPr>
        <p:spPr>
          <a:xfrm>
            <a:off x="1860359" y="5026355"/>
            <a:ext cx="6971030" cy="1376680"/>
          </a:xfrm>
          <a:custGeom>
            <a:avLst/>
            <a:gdLst/>
            <a:ahLst/>
            <a:cxnLst/>
            <a:rect l="l" t="t" r="r" b="b"/>
            <a:pathLst>
              <a:path w="6971030" h="1376679">
                <a:moveTo>
                  <a:pt x="6970674" y="0"/>
                </a:moveTo>
                <a:lnTo>
                  <a:pt x="0" y="0"/>
                </a:lnTo>
                <a:lnTo>
                  <a:pt x="0" y="38100"/>
                </a:lnTo>
                <a:lnTo>
                  <a:pt x="0" y="1338580"/>
                </a:lnTo>
                <a:lnTo>
                  <a:pt x="0" y="1376680"/>
                </a:lnTo>
                <a:lnTo>
                  <a:pt x="6970674" y="1376680"/>
                </a:lnTo>
                <a:lnTo>
                  <a:pt x="6970674" y="1338580"/>
                </a:lnTo>
                <a:lnTo>
                  <a:pt x="38100" y="1338580"/>
                </a:lnTo>
                <a:lnTo>
                  <a:pt x="38100" y="38100"/>
                </a:lnTo>
                <a:lnTo>
                  <a:pt x="6932574" y="38100"/>
                </a:lnTo>
                <a:lnTo>
                  <a:pt x="6932574" y="1338148"/>
                </a:lnTo>
                <a:lnTo>
                  <a:pt x="6970674" y="1338148"/>
                </a:lnTo>
                <a:lnTo>
                  <a:pt x="6970674" y="38100"/>
                </a:lnTo>
                <a:lnTo>
                  <a:pt x="6970674" y="37744"/>
                </a:lnTo>
                <a:lnTo>
                  <a:pt x="6970674" y="0"/>
                </a:lnTo>
                <a:close/>
              </a:path>
            </a:pathLst>
          </a:custGeom>
          <a:solidFill>
            <a:srgbClr val="00B9F2"/>
          </a:solidFill>
        </p:spPr>
        <p:txBody>
          <a:bodyPr wrap="square" lIns="0" tIns="0" rIns="0" bIns="0" rtlCol="0"/>
          <a:lstStyle/>
          <a:p>
            <a:endParaRPr/>
          </a:p>
        </p:txBody>
      </p:sp>
      <p:sp>
        <p:nvSpPr>
          <p:cNvPr id="21"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3133" y="762863"/>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p:nvPr/>
        </p:nvSpPr>
        <p:spPr>
          <a:xfrm>
            <a:off x="1853730" y="2571064"/>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4" name="object 4"/>
          <p:cNvSpPr txBox="1"/>
          <p:nvPr/>
        </p:nvSpPr>
        <p:spPr>
          <a:xfrm>
            <a:off x="1859930"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5" name="object 5"/>
          <p:cNvSpPr/>
          <p:nvPr/>
        </p:nvSpPr>
        <p:spPr>
          <a:xfrm>
            <a:off x="808280"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46355">
              <a:lnSpc>
                <a:spcPct val="100000"/>
              </a:lnSpc>
              <a:spcBef>
                <a:spcPts val="100"/>
              </a:spcBef>
            </a:pPr>
            <a:r>
              <a:rPr dirty="0"/>
              <a:t>2</a:t>
            </a:r>
          </a:p>
        </p:txBody>
      </p:sp>
      <p:sp>
        <p:nvSpPr>
          <p:cNvPr id="7" name="object 7"/>
          <p:cNvSpPr/>
          <p:nvPr/>
        </p:nvSpPr>
        <p:spPr>
          <a:xfrm>
            <a:off x="533135" y="678732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8" name="object 8"/>
          <p:cNvSpPr/>
          <p:nvPr/>
        </p:nvSpPr>
        <p:spPr>
          <a:xfrm>
            <a:off x="1865566" y="1808276"/>
            <a:ext cx="491490" cy="491490"/>
          </a:xfrm>
          <a:custGeom>
            <a:avLst/>
            <a:gdLst/>
            <a:ahLst/>
            <a:cxnLst/>
            <a:rect l="l" t="t" r="r" b="b"/>
            <a:pathLst>
              <a:path w="491489" h="491489">
                <a:moveTo>
                  <a:pt x="491007" y="491007"/>
                </a:moveTo>
                <a:lnTo>
                  <a:pt x="0" y="491007"/>
                </a:lnTo>
                <a:lnTo>
                  <a:pt x="0" y="0"/>
                </a:lnTo>
                <a:lnTo>
                  <a:pt x="491007" y="0"/>
                </a:lnTo>
                <a:lnTo>
                  <a:pt x="491007" y="491007"/>
                </a:lnTo>
                <a:close/>
              </a:path>
            </a:pathLst>
          </a:custGeom>
          <a:ln w="33591">
            <a:solidFill>
              <a:srgbClr val="00B9F2"/>
            </a:solidFill>
          </a:ln>
        </p:spPr>
        <p:txBody>
          <a:bodyPr wrap="square" lIns="0" tIns="0" rIns="0" bIns="0" rtlCol="0"/>
          <a:lstStyle/>
          <a:p>
            <a:endParaRPr/>
          </a:p>
        </p:txBody>
      </p:sp>
      <p:sp>
        <p:nvSpPr>
          <p:cNvPr id="9" name="object 9"/>
          <p:cNvSpPr txBox="1"/>
          <p:nvPr/>
        </p:nvSpPr>
        <p:spPr>
          <a:xfrm>
            <a:off x="1991394" y="1813614"/>
            <a:ext cx="1245870" cy="452120"/>
          </a:xfrm>
          <a:prstGeom prst="rect">
            <a:avLst/>
          </a:prstGeom>
        </p:spPr>
        <p:txBody>
          <a:bodyPr vert="horz" wrap="square" lIns="0" tIns="0" rIns="0" bIns="0" rtlCol="0">
            <a:spAutoFit/>
          </a:bodyPr>
          <a:lstStyle/>
          <a:p>
            <a:pPr marL="12700">
              <a:lnSpc>
                <a:spcPts val="3500"/>
              </a:lnSpc>
              <a:tabLst>
                <a:tab pos="537845" algn="l"/>
              </a:tabLst>
            </a:pPr>
            <a:r>
              <a:rPr sz="3000" spc="-50" dirty="0">
                <a:solidFill>
                  <a:srgbClr val="00B9F2"/>
                </a:solidFill>
                <a:latin typeface="ＭＳ ゴシック"/>
                <a:cs typeface="ＭＳ ゴシック"/>
              </a:rPr>
              <a:t>3</a:t>
            </a:r>
            <a:r>
              <a:rPr sz="3000" dirty="0">
                <a:solidFill>
                  <a:srgbClr val="00B9F2"/>
                </a:solidFill>
                <a:latin typeface="ＭＳ ゴシック"/>
                <a:cs typeface="ＭＳ ゴシック"/>
              </a:rPr>
              <a:t>	</a:t>
            </a:r>
            <a:r>
              <a:rPr sz="2800" spc="-60" dirty="0">
                <a:solidFill>
                  <a:srgbClr val="231F20"/>
                </a:solidFill>
                <a:latin typeface="ＭＳ ゴシック"/>
                <a:cs typeface="ＭＳ ゴシック"/>
              </a:rPr>
              <a:t>産業</a:t>
            </a:r>
            <a:endParaRPr sz="2800">
              <a:latin typeface="ＭＳ ゴシック"/>
              <a:cs typeface="ＭＳ ゴシック"/>
            </a:endParaRPr>
          </a:p>
        </p:txBody>
      </p:sp>
      <p:sp>
        <p:nvSpPr>
          <p:cNvPr id="10" name="object 10"/>
          <p:cNvSpPr txBox="1"/>
          <p:nvPr/>
        </p:nvSpPr>
        <p:spPr>
          <a:xfrm>
            <a:off x="1853730" y="2571064"/>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1</a:t>
            </a:r>
            <a:r>
              <a:rPr sz="2200" dirty="0">
                <a:solidFill>
                  <a:srgbClr val="231F20"/>
                </a:solidFill>
                <a:latin typeface="ＭＳ ゴシック"/>
                <a:cs typeface="ＭＳ ゴシック"/>
              </a:rPr>
              <a:t>	</a:t>
            </a:r>
            <a:r>
              <a:rPr sz="2000" spc="-155" dirty="0">
                <a:solidFill>
                  <a:srgbClr val="231F20"/>
                </a:solidFill>
                <a:latin typeface="ＭＳ ゴシック"/>
                <a:cs typeface="ＭＳ ゴシック"/>
              </a:rPr>
              <a:t>どのような産業が盛んであるか？</a:t>
            </a:r>
            <a:endParaRPr sz="2000">
              <a:latin typeface="ＭＳ ゴシック"/>
              <a:cs typeface="ＭＳ ゴシック"/>
            </a:endParaRPr>
          </a:p>
        </p:txBody>
      </p:sp>
      <p:sp>
        <p:nvSpPr>
          <p:cNvPr id="11" name="object 11"/>
          <p:cNvSpPr/>
          <p:nvPr/>
        </p:nvSpPr>
        <p:spPr>
          <a:xfrm>
            <a:off x="2340715" y="2631786"/>
            <a:ext cx="0" cy="316230"/>
          </a:xfrm>
          <a:custGeom>
            <a:avLst/>
            <a:gdLst/>
            <a:ahLst/>
            <a:cxnLst/>
            <a:rect l="l" t="t" r="r" b="b"/>
            <a:pathLst>
              <a:path h="316230">
                <a:moveTo>
                  <a:pt x="0" y="316039"/>
                </a:moveTo>
                <a:lnTo>
                  <a:pt x="0" y="0"/>
                </a:lnTo>
              </a:path>
            </a:pathLst>
          </a:custGeom>
          <a:ln w="9525">
            <a:solidFill>
              <a:srgbClr val="231F20"/>
            </a:solidFill>
          </a:ln>
        </p:spPr>
        <p:txBody>
          <a:bodyPr wrap="square" lIns="0" tIns="0" rIns="0" bIns="0" rtlCol="0"/>
          <a:lstStyle/>
          <a:p>
            <a:endParaRPr/>
          </a:p>
        </p:txBody>
      </p:sp>
      <p:sp>
        <p:nvSpPr>
          <p:cNvPr id="12" name="object 12"/>
          <p:cNvSpPr/>
          <p:nvPr/>
        </p:nvSpPr>
        <p:spPr>
          <a:xfrm>
            <a:off x="1853730" y="3184791"/>
            <a:ext cx="6971030" cy="758825"/>
          </a:xfrm>
          <a:custGeom>
            <a:avLst/>
            <a:gdLst/>
            <a:ahLst/>
            <a:cxnLst/>
            <a:rect l="l" t="t" r="r" b="b"/>
            <a:pathLst>
              <a:path w="6971030" h="758825">
                <a:moveTo>
                  <a:pt x="6970674" y="0"/>
                </a:moveTo>
                <a:lnTo>
                  <a:pt x="0" y="0"/>
                </a:lnTo>
                <a:lnTo>
                  <a:pt x="0" y="758443"/>
                </a:lnTo>
                <a:lnTo>
                  <a:pt x="6970674" y="758443"/>
                </a:lnTo>
                <a:lnTo>
                  <a:pt x="6970674" y="0"/>
                </a:lnTo>
                <a:close/>
              </a:path>
            </a:pathLst>
          </a:custGeom>
          <a:solidFill>
            <a:srgbClr val="ABE1FA"/>
          </a:solidFill>
        </p:spPr>
        <p:txBody>
          <a:bodyPr wrap="square" lIns="0" tIns="0" rIns="0" bIns="0" rtlCol="0"/>
          <a:lstStyle/>
          <a:p>
            <a:endParaRPr/>
          </a:p>
        </p:txBody>
      </p:sp>
      <p:sp>
        <p:nvSpPr>
          <p:cNvPr id="13" name="object 13"/>
          <p:cNvSpPr txBox="1"/>
          <p:nvPr/>
        </p:nvSpPr>
        <p:spPr>
          <a:xfrm>
            <a:off x="2022090" y="3224121"/>
            <a:ext cx="5532120" cy="647700"/>
          </a:xfrm>
          <a:prstGeom prst="rect">
            <a:avLst/>
          </a:prstGeom>
        </p:spPr>
        <p:txBody>
          <a:bodyPr vert="horz" wrap="square" lIns="0" tIns="12700" rIns="0" bIns="0" rtlCol="0">
            <a:spAutoFit/>
          </a:bodyPr>
          <a:lstStyle/>
          <a:p>
            <a:pPr marL="502920" marR="5080" indent="-503555">
              <a:lnSpc>
                <a:spcPts val="2500"/>
              </a:lnSpc>
              <a:spcBef>
                <a:spcPts val="100"/>
              </a:spcBef>
              <a:tabLst>
                <a:tab pos="502920" algn="l"/>
              </a:tabLst>
            </a:pPr>
            <a:r>
              <a:rPr sz="2200" spc="-50" dirty="0">
                <a:solidFill>
                  <a:srgbClr val="231F20"/>
                </a:solidFill>
                <a:latin typeface="ＭＳ ゴシック"/>
                <a:cs typeface="ＭＳ ゴシック"/>
              </a:rPr>
              <a:t>2</a:t>
            </a:r>
            <a:r>
              <a:rPr sz="2200" dirty="0">
                <a:solidFill>
                  <a:srgbClr val="231F20"/>
                </a:solidFill>
                <a:latin typeface="ＭＳ ゴシック"/>
                <a:cs typeface="ＭＳ ゴシック"/>
              </a:rPr>
              <a:t>	</a:t>
            </a:r>
            <a:r>
              <a:rPr sz="2000" spc="-320" dirty="0">
                <a:solidFill>
                  <a:srgbClr val="231F20"/>
                </a:solidFill>
                <a:latin typeface="ＭＳ ゴシック"/>
                <a:cs typeface="ＭＳ ゴシック"/>
              </a:rPr>
              <a:t>第１次・第２次・第３次産業を比較してどのような</a:t>
            </a:r>
            <a:r>
              <a:rPr sz="2000" spc="-185" dirty="0">
                <a:solidFill>
                  <a:srgbClr val="231F20"/>
                </a:solidFill>
                <a:latin typeface="ＭＳ ゴシック"/>
                <a:cs typeface="ＭＳ ゴシック"/>
              </a:rPr>
              <a:t>特徴があるか？</a:t>
            </a:r>
            <a:endParaRPr sz="2000">
              <a:latin typeface="ＭＳ ゴシック"/>
              <a:cs typeface="ＭＳ ゴシック"/>
            </a:endParaRPr>
          </a:p>
        </p:txBody>
      </p:sp>
      <p:sp>
        <p:nvSpPr>
          <p:cNvPr id="14" name="object 14"/>
          <p:cNvSpPr/>
          <p:nvPr/>
        </p:nvSpPr>
        <p:spPr>
          <a:xfrm>
            <a:off x="2340715" y="3245517"/>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5" name="object 15"/>
          <p:cNvSpPr/>
          <p:nvPr/>
        </p:nvSpPr>
        <p:spPr>
          <a:xfrm>
            <a:off x="1853730" y="5026355"/>
            <a:ext cx="6971030" cy="1376680"/>
          </a:xfrm>
          <a:custGeom>
            <a:avLst/>
            <a:gdLst/>
            <a:ahLst/>
            <a:cxnLst/>
            <a:rect l="l" t="t" r="r" b="b"/>
            <a:pathLst>
              <a:path w="6971030" h="1376679">
                <a:moveTo>
                  <a:pt x="6970674" y="0"/>
                </a:moveTo>
                <a:lnTo>
                  <a:pt x="0" y="0"/>
                </a:lnTo>
                <a:lnTo>
                  <a:pt x="0" y="38100"/>
                </a:lnTo>
                <a:lnTo>
                  <a:pt x="0" y="1338580"/>
                </a:lnTo>
                <a:lnTo>
                  <a:pt x="0" y="1376680"/>
                </a:lnTo>
                <a:lnTo>
                  <a:pt x="6970674" y="1376680"/>
                </a:lnTo>
                <a:lnTo>
                  <a:pt x="6970674" y="1338580"/>
                </a:lnTo>
                <a:lnTo>
                  <a:pt x="38100" y="1338580"/>
                </a:lnTo>
                <a:lnTo>
                  <a:pt x="38100" y="38100"/>
                </a:lnTo>
                <a:lnTo>
                  <a:pt x="6932574" y="38100"/>
                </a:lnTo>
                <a:lnTo>
                  <a:pt x="6932574" y="1338148"/>
                </a:lnTo>
                <a:lnTo>
                  <a:pt x="6970674" y="1338148"/>
                </a:lnTo>
                <a:lnTo>
                  <a:pt x="6970674" y="38100"/>
                </a:lnTo>
                <a:lnTo>
                  <a:pt x="6970674" y="37744"/>
                </a:lnTo>
                <a:lnTo>
                  <a:pt x="6970674" y="0"/>
                </a:lnTo>
                <a:close/>
              </a:path>
            </a:pathLst>
          </a:custGeom>
          <a:solidFill>
            <a:srgbClr val="00B9F2"/>
          </a:solidFill>
        </p:spPr>
        <p:txBody>
          <a:bodyPr wrap="square" lIns="0" tIns="0" rIns="0" bIns="0" rtlCol="0"/>
          <a:lstStyle/>
          <a:p>
            <a:endParaRPr/>
          </a:p>
        </p:txBody>
      </p:sp>
      <p:sp>
        <p:nvSpPr>
          <p:cNvPr id="1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47100" y="5026355"/>
            <a:ext cx="6971030" cy="1376680"/>
          </a:xfrm>
          <a:custGeom>
            <a:avLst/>
            <a:gdLst/>
            <a:ahLst/>
            <a:cxnLst/>
            <a:rect l="l" t="t" r="r" b="b"/>
            <a:pathLst>
              <a:path w="6971030" h="1376679">
                <a:moveTo>
                  <a:pt x="6970674" y="0"/>
                </a:moveTo>
                <a:lnTo>
                  <a:pt x="0" y="0"/>
                </a:lnTo>
                <a:lnTo>
                  <a:pt x="0" y="38100"/>
                </a:lnTo>
                <a:lnTo>
                  <a:pt x="0" y="1338580"/>
                </a:lnTo>
                <a:lnTo>
                  <a:pt x="0" y="1376680"/>
                </a:lnTo>
                <a:lnTo>
                  <a:pt x="6970674" y="1376680"/>
                </a:lnTo>
                <a:lnTo>
                  <a:pt x="6970674" y="1338580"/>
                </a:lnTo>
                <a:lnTo>
                  <a:pt x="38100" y="1338580"/>
                </a:lnTo>
                <a:lnTo>
                  <a:pt x="38100" y="38100"/>
                </a:lnTo>
                <a:lnTo>
                  <a:pt x="6932574" y="38100"/>
                </a:lnTo>
                <a:lnTo>
                  <a:pt x="6932574" y="1338148"/>
                </a:lnTo>
                <a:lnTo>
                  <a:pt x="6970674" y="1338148"/>
                </a:lnTo>
                <a:lnTo>
                  <a:pt x="6970674" y="38100"/>
                </a:lnTo>
                <a:lnTo>
                  <a:pt x="6970674" y="37744"/>
                </a:lnTo>
                <a:lnTo>
                  <a:pt x="6970674" y="0"/>
                </a:lnTo>
                <a:close/>
              </a:path>
            </a:pathLst>
          </a:custGeom>
          <a:solidFill>
            <a:srgbClr val="00B9F2"/>
          </a:solidFill>
        </p:spPr>
        <p:txBody>
          <a:bodyPr wrap="square" lIns="0" tIns="0" rIns="0" bIns="0" rtlCol="0"/>
          <a:lstStyle/>
          <a:p>
            <a:endParaRPr/>
          </a:p>
        </p:txBody>
      </p:sp>
      <p:sp>
        <p:nvSpPr>
          <p:cNvPr id="3" name="object 3"/>
          <p:cNvSpPr/>
          <p:nvPr/>
        </p:nvSpPr>
        <p:spPr>
          <a:xfrm>
            <a:off x="526516" y="762863"/>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4" name="object 4"/>
          <p:cNvSpPr/>
          <p:nvPr/>
        </p:nvSpPr>
        <p:spPr>
          <a:xfrm>
            <a:off x="1847113" y="2571064"/>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5" name="object 5"/>
          <p:cNvSpPr txBox="1"/>
          <p:nvPr/>
        </p:nvSpPr>
        <p:spPr>
          <a:xfrm>
            <a:off x="1853294"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6" name="object 6"/>
          <p:cNvSpPr/>
          <p:nvPr/>
        </p:nvSpPr>
        <p:spPr>
          <a:xfrm>
            <a:off x="801654"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2700" rIns="0" bIns="0" rtlCol="0">
            <a:spAutoFit/>
          </a:bodyPr>
          <a:lstStyle/>
          <a:p>
            <a:pPr marL="39370">
              <a:lnSpc>
                <a:spcPct val="100000"/>
              </a:lnSpc>
              <a:spcBef>
                <a:spcPts val="100"/>
              </a:spcBef>
            </a:pPr>
            <a:r>
              <a:rPr dirty="0"/>
              <a:t>2</a:t>
            </a:r>
          </a:p>
        </p:txBody>
      </p:sp>
      <p:sp>
        <p:nvSpPr>
          <p:cNvPr id="8" name="object 8"/>
          <p:cNvSpPr/>
          <p:nvPr/>
        </p:nvSpPr>
        <p:spPr>
          <a:xfrm>
            <a:off x="526511" y="678732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9" name="object 9"/>
          <p:cNvSpPr/>
          <p:nvPr/>
        </p:nvSpPr>
        <p:spPr>
          <a:xfrm>
            <a:off x="1858949" y="1808276"/>
            <a:ext cx="491490" cy="491490"/>
          </a:xfrm>
          <a:custGeom>
            <a:avLst/>
            <a:gdLst/>
            <a:ahLst/>
            <a:cxnLst/>
            <a:rect l="l" t="t" r="r" b="b"/>
            <a:pathLst>
              <a:path w="491489" h="491489">
                <a:moveTo>
                  <a:pt x="491007" y="491007"/>
                </a:moveTo>
                <a:lnTo>
                  <a:pt x="0" y="491007"/>
                </a:lnTo>
                <a:lnTo>
                  <a:pt x="0" y="0"/>
                </a:lnTo>
                <a:lnTo>
                  <a:pt x="491007" y="0"/>
                </a:lnTo>
                <a:lnTo>
                  <a:pt x="491007" y="491007"/>
                </a:lnTo>
                <a:close/>
              </a:path>
            </a:pathLst>
          </a:custGeom>
          <a:ln w="33591">
            <a:solidFill>
              <a:srgbClr val="00B9F2"/>
            </a:solidFill>
          </a:ln>
        </p:spPr>
        <p:txBody>
          <a:bodyPr wrap="square" lIns="0" tIns="0" rIns="0" bIns="0" rtlCol="0"/>
          <a:lstStyle/>
          <a:p>
            <a:endParaRPr/>
          </a:p>
        </p:txBody>
      </p:sp>
      <p:sp>
        <p:nvSpPr>
          <p:cNvPr id="10" name="object 10"/>
          <p:cNvSpPr txBox="1"/>
          <p:nvPr/>
        </p:nvSpPr>
        <p:spPr>
          <a:xfrm>
            <a:off x="1984759" y="1813614"/>
            <a:ext cx="1615440" cy="452120"/>
          </a:xfrm>
          <a:prstGeom prst="rect">
            <a:avLst/>
          </a:prstGeom>
        </p:spPr>
        <p:txBody>
          <a:bodyPr vert="horz" wrap="square" lIns="0" tIns="0" rIns="0" bIns="0" rtlCol="0">
            <a:spAutoFit/>
          </a:bodyPr>
          <a:lstStyle/>
          <a:p>
            <a:pPr marL="12700">
              <a:lnSpc>
                <a:spcPts val="3500"/>
              </a:lnSpc>
              <a:tabLst>
                <a:tab pos="537845" algn="l"/>
              </a:tabLst>
            </a:pPr>
            <a:r>
              <a:rPr sz="3000" spc="-50" dirty="0">
                <a:solidFill>
                  <a:srgbClr val="00B9F2"/>
                </a:solidFill>
                <a:latin typeface="ＭＳ ゴシック"/>
                <a:cs typeface="ＭＳ ゴシック"/>
              </a:rPr>
              <a:t>4</a:t>
            </a:r>
            <a:r>
              <a:rPr sz="3000" dirty="0">
                <a:solidFill>
                  <a:srgbClr val="00B9F2"/>
                </a:solidFill>
                <a:latin typeface="ＭＳ ゴシック"/>
                <a:cs typeface="ＭＳ ゴシック"/>
              </a:rPr>
              <a:t>	</a:t>
            </a:r>
            <a:r>
              <a:rPr sz="2800" spc="-25" dirty="0">
                <a:solidFill>
                  <a:srgbClr val="231F20"/>
                </a:solidFill>
                <a:latin typeface="ＭＳ ゴシック"/>
                <a:cs typeface="ＭＳ ゴシック"/>
              </a:rPr>
              <a:t>観光地</a:t>
            </a:r>
            <a:endParaRPr sz="2800">
              <a:latin typeface="ＭＳ ゴシック"/>
              <a:cs typeface="ＭＳ ゴシック"/>
            </a:endParaRPr>
          </a:p>
        </p:txBody>
      </p:sp>
      <p:sp>
        <p:nvSpPr>
          <p:cNvPr id="11" name="object 11"/>
          <p:cNvSpPr txBox="1"/>
          <p:nvPr/>
        </p:nvSpPr>
        <p:spPr>
          <a:xfrm>
            <a:off x="1847113" y="2571064"/>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1</a:t>
            </a:r>
            <a:r>
              <a:rPr sz="2200" dirty="0">
                <a:solidFill>
                  <a:srgbClr val="231F20"/>
                </a:solidFill>
                <a:latin typeface="ＭＳ ゴシック"/>
                <a:cs typeface="ＭＳ ゴシック"/>
              </a:rPr>
              <a:t>	</a:t>
            </a:r>
            <a:r>
              <a:rPr sz="2000" spc="-175" dirty="0">
                <a:solidFill>
                  <a:srgbClr val="231F20"/>
                </a:solidFill>
                <a:latin typeface="ＭＳ ゴシック"/>
                <a:cs typeface="ＭＳ ゴシック"/>
              </a:rPr>
              <a:t>ターゲット地における観光スポットを挙げる</a:t>
            </a:r>
            <a:endParaRPr sz="2000">
              <a:latin typeface="ＭＳ ゴシック"/>
              <a:cs typeface="ＭＳ ゴシック"/>
            </a:endParaRPr>
          </a:p>
        </p:txBody>
      </p:sp>
      <p:sp>
        <p:nvSpPr>
          <p:cNvPr id="12" name="object 12"/>
          <p:cNvSpPr/>
          <p:nvPr/>
        </p:nvSpPr>
        <p:spPr>
          <a:xfrm>
            <a:off x="2334089" y="2631786"/>
            <a:ext cx="0" cy="316230"/>
          </a:xfrm>
          <a:custGeom>
            <a:avLst/>
            <a:gdLst/>
            <a:ahLst/>
            <a:cxnLst/>
            <a:rect l="l" t="t" r="r" b="b"/>
            <a:pathLst>
              <a:path h="316230">
                <a:moveTo>
                  <a:pt x="0" y="316039"/>
                </a:moveTo>
                <a:lnTo>
                  <a:pt x="0" y="0"/>
                </a:lnTo>
              </a:path>
            </a:pathLst>
          </a:custGeom>
          <a:ln w="9525">
            <a:solidFill>
              <a:srgbClr val="231F20"/>
            </a:solidFill>
          </a:ln>
        </p:spPr>
        <p:txBody>
          <a:bodyPr wrap="square" lIns="0" tIns="0" rIns="0" bIns="0" rtlCol="0"/>
          <a:lstStyle/>
          <a:p>
            <a:endParaRPr/>
          </a:p>
        </p:txBody>
      </p:sp>
      <p:sp>
        <p:nvSpPr>
          <p:cNvPr id="13" name="object 13"/>
          <p:cNvSpPr/>
          <p:nvPr/>
        </p:nvSpPr>
        <p:spPr>
          <a:xfrm>
            <a:off x="1847113" y="3184791"/>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4" name="object 14"/>
          <p:cNvSpPr txBox="1"/>
          <p:nvPr/>
        </p:nvSpPr>
        <p:spPr>
          <a:xfrm>
            <a:off x="1847113" y="3184791"/>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2</a:t>
            </a:r>
            <a:r>
              <a:rPr sz="2200" dirty="0">
                <a:solidFill>
                  <a:srgbClr val="231F20"/>
                </a:solidFill>
                <a:latin typeface="ＭＳ ゴシック"/>
                <a:cs typeface="ＭＳ ゴシック"/>
              </a:rPr>
              <a:t>	</a:t>
            </a:r>
            <a:r>
              <a:rPr sz="2000" spc="-45" dirty="0">
                <a:solidFill>
                  <a:srgbClr val="231F20"/>
                </a:solidFill>
                <a:latin typeface="ＭＳ ゴシック"/>
                <a:cs typeface="ＭＳ ゴシック"/>
              </a:rPr>
              <a:t>観光客数の特徴</a:t>
            </a:r>
            <a:endParaRPr sz="2000">
              <a:latin typeface="ＭＳ ゴシック"/>
              <a:cs typeface="ＭＳ ゴシック"/>
            </a:endParaRPr>
          </a:p>
        </p:txBody>
      </p:sp>
      <p:sp>
        <p:nvSpPr>
          <p:cNvPr id="15" name="object 15"/>
          <p:cNvSpPr/>
          <p:nvPr/>
        </p:nvSpPr>
        <p:spPr>
          <a:xfrm>
            <a:off x="2334089" y="3245517"/>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6" name="object 16"/>
          <p:cNvSpPr/>
          <p:nvPr/>
        </p:nvSpPr>
        <p:spPr>
          <a:xfrm>
            <a:off x="1847113" y="3798532"/>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7" name="object 17"/>
          <p:cNvSpPr txBox="1"/>
          <p:nvPr/>
        </p:nvSpPr>
        <p:spPr>
          <a:xfrm>
            <a:off x="1847113" y="3798532"/>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3</a:t>
            </a:r>
            <a:r>
              <a:rPr sz="2200" dirty="0">
                <a:solidFill>
                  <a:srgbClr val="231F20"/>
                </a:solidFill>
                <a:latin typeface="ＭＳ ゴシック"/>
                <a:cs typeface="ＭＳ ゴシック"/>
              </a:rPr>
              <a:t>	</a:t>
            </a:r>
            <a:r>
              <a:rPr sz="2000" spc="-65" dirty="0">
                <a:solidFill>
                  <a:srgbClr val="231F20"/>
                </a:solidFill>
                <a:latin typeface="ＭＳ ゴシック"/>
                <a:cs typeface="ＭＳ ゴシック"/>
              </a:rPr>
              <a:t>宿泊数の特徴</a:t>
            </a:r>
            <a:endParaRPr sz="2000">
              <a:latin typeface="ＭＳ ゴシック"/>
              <a:cs typeface="ＭＳ ゴシック"/>
            </a:endParaRPr>
          </a:p>
        </p:txBody>
      </p:sp>
      <p:sp>
        <p:nvSpPr>
          <p:cNvPr id="18" name="object 18"/>
          <p:cNvSpPr/>
          <p:nvPr/>
        </p:nvSpPr>
        <p:spPr>
          <a:xfrm>
            <a:off x="2334089" y="3859250"/>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9" name="object 19"/>
          <p:cNvSpPr/>
          <p:nvPr/>
        </p:nvSpPr>
        <p:spPr>
          <a:xfrm>
            <a:off x="1847113" y="4412259"/>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20" name="object 20"/>
          <p:cNvSpPr txBox="1"/>
          <p:nvPr/>
        </p:nvSpPr>
        <p:spPr>
          <a:xfrm>
            <a:off x="1847113" y="4412259"/>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4</a:t>
            </a:r>
            <a:r>
              <a:rPr sz="2200" dirty="0">
                <a:solidFill>
                  <a:srgbClr val="231F20"/>
                </a:solidFill>
                <a:latin typeface="ＭＳ ゴシック"/>
                <a:cs typeface="ＭＳ ゴシック"/>
              </a:rPr>
              <a:t>	</a:t>
            </a:r>
            <a:r>
              <a:rPr sz="2000" spc="-250" dirty="0">
                <a:solidFill>
                  <a:srgbClr val="231F20"/>
                </a:solidFill>
                <a:latin typeface="ＭＳ ゴシック"/>
                <a:cs typeface="ＭＳ ゴシック"/>
              </a:rPr>
              <a:t>どのようなところから訪問しているか？</a:t>
            </a:r>
            <a:r>
              <a:rPr sz="1950" spc="44" baseline="10683" dirty="0">
                <a:solidFill>
                  <a:srgbClr val="231F20"/>
                </a:solidFill>
                <a:latin typeface="ＭＳ ゴシック"/>
                <a:cs typeface="ＭＳ ゴシック"/>
              </a:rPr>
              <a:t>（</a:t>
            </a:r>
            <a:r>
              <a:rPr sz="1950" spc="-202" baseline="10683" dirty="0">
                <a:solidFill>
                  <a:srgbClr val="231F20"/>
                </a:solidFill>
                <a:latin typeface="ＭＳ ゴシック"/>
                <a:cs typeface="ＭＳ ゴシック"/>
              </a:rPr>
              <a:t>国内・外国</a:t>
            </a:r>
            <a:r>
              <a:rPr sz="1950" spc="-75" baseline="10683" dirty="0">
                <a:solidFill>
                  <a:srgbClr val="231F20"/>
                </a:solidFill>
                <a:latin typeface="ＭＳ ゴシック"/>
                <a:cs typeface="ＭＳ ゴシック"/>
              </a:rPr>
              <a:t>）</a:t>
            </a:r>
            <a:endParaRPr sz="1950" baseline="10683">
              <a:latin typeface="ＭＳ ゴシック"/>
              <a:cs typeface="ＭＳ ゴシック"/>
            </a:endParaRPr>
          </a:p>
        </p:txBody>
      </p:sp>
      <p:sp>
        <p:nvSpPr>
          <p:cNvPr id="21" name="object 21"/>
          <p:cNvSpPr/>
          <p:nvPr/>
        </p:nvSpPr>
        <p:spPr>
          <a:xfrm>
            <a:off x="2334089" y="4472982"/>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2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9201" y="762863"/>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p:nvPr/>
        </p:nvSpPr>
        <p:spPr>
          <a:xfrm>
            <a:off x="1863051" y="2571064"/>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4" name="object 4"/>
          <p:cNvSpPr txBox="1"/>
          <p:nvPr/>
        </p:nvSpPr>
        <p:spPr>
          <a:xfrm>
            <a:off x="1845989"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5" name="object 5"/>
          <p:cNvSpPr/>
          <p:nvPr/>
        </p:nvSpPr>
        <p:spPr>
          <a:xfrm>
            <a:off x="794346"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32384">
              <a:lnSpc>
                <a:spcPct val="100000"/>
              </a:lnSpc>
              <a:spcBef>
                <a:spcPts val="100"/>
              </a:spcBef>
            </a:pPr>
            <a:r>
              <a:rPr dirty="0"/>
              <a:t>2</a:t>
            </a:r>
          </a:p>
        </p:txBody>
      </p:sp>
      <p:sp>
        <p:nvSpPr>
          <p:cNvPr id="7" name="object 7"/>
          <p:cNvSpPr/>
          <p:nvPr/>
        </p:nvSpPr>
        <p:spPr>
          <a:xfrm>
            <a:off x="519203" y="6787322"/>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8" name="object 8"/>
          <p:cNvSpPr/>
          <p:nvPr/>
        </p:nvSpPr>
        <p:spPr>
          <a:xfrm>
            <a:off x="1874888" y="1808276"/>
            <a:ext cx="491490" cy="491490"/>
          </a:xfrm>
          <a:custGeom>
            <a:avLst/>
            <a:gdLst/>
            <a:ahLst/>
            <a:cxnLst/>
            <a:rect l="l" t="t" r="r" b="b"/>
            <a:pathLst>
              <a:path w="491489" h="491489">
                <a:moveTo>
                  <a:pt x="491007" y="491007"/>
                </a:moveTo>
                <a:lnTo>
                  <a:pt x="0" y="491007"/>
                </a:lnTo>
                <a:lnTo>
                  <a:pt x="0" y="0"/>
                </a:lnTo>
                <a:lnTo>
                  <a:pt x="491007" y="0"/>
                </a:lnTo>
                <a:lnTo>
                  <a:pt x="491007" y="491007"/>
                </a:lnTo>
                <a:close/>
              </a:path>
            </a:pathLst>
          </a:custGeom>
          <a:ln w="33591">
            <a:solidFill>
              <a:srgbClr val="00B9F2"/>
            </a:solidFill>
          </a:ln>
        </p:spPr>
        <p:txBody>
          <a:bodyPr wrap="square" lIns="0" tIns="0" rIns="0" bIns="0" rtlCol="0"/>
          <a:lstStyle/>
          <a:p>
            <a:endParaRPr/>
          </a:p>
        </p:txBody>
      </p:sp>
      <p:sp>
        <p:nvSpPr>
          <p:cNvPr id="9" name="object 9"/>
          <p:cNvSpPr txBox="1"/>
          <p:nvPr/>
        </p:nvSpPr>
        <p:spPr>
          <a:xfrm>
            <a:off x="2000697" y="1813614"/>
            <a:ext cx="1590675" cy="452120"/>
          </a:xfrm>
          <a:prstGeom prst="rect">
            <a:avLst/>
          </a:prstGeom>
        </p:spPr>
        <p:txBody>
          <a:bodyPr vert="horz" wrap="square" lIns="0" tIns="0" rIns="0" bIns="0" rtlCol="0">
            <a:spAutoFit/>
          </a:bodyPr>
          <a:lstStyle/>
          <a:p>
            <a:pPr marL="12700">
              <a:lnSpc>
                <a:spcPts val="3500"/>
              </a:lnSpc>
              <a:tabLst>
                <a:tab pos="537845" algn="l"/>
              </a:tabLst>
            </a:pPr>
            <a:r>
              <a:rPr sz="3000" spc="-50" dirty="0">
                <a:solidFill>
                  <a:srgbClr val="00B9F2"/>
                </a:solidFill>
                <a:latin typeface="ＭＳ ゴシック"/>
                <a:cs typeface="ＭＳ ゴシック"/>
              </a:rPr>
              <a:t>5</a:t>
            </a:r>
            <a:r>
              <a:rPr sz="3000" dirty="0">
                <a:solidFill>
                  <a:srgbClr val="00B9F2"/>
                </a:solidFill>
                <a:latin typeface="ＭＳ ゴシック"/>
                <a:cs typeface="ＭＳ ゴシック"/>
              </a:rPr>
              <a:t>	</a:t>
            </a:r>
            <a:r>
              <a:rPr sz="2800" spc="-90" dirty="0">
                <a:solidFill>
                  <a:srgbClr val="231F20"/>
                </a:solidFill>
                <a:latin typeface="ＭＳ ゴシック"/>
                <a:cs typeface="ＭＳ ゴシック"/>
              </a:rPr>
              <a:t>特産品</a:t>
            </a:r>
            <a:endParaRPr sz="2800">
              <a:latin typeface="ＭＳ ゴシック"/>
              <a:cs typeface="ＭＳ ゴシック"/>
            </a:endParaRPr>
          </a:p>
        </p:txBody>
      </p:sp>
      <p:sp>
        <p:nvSpPr>
          <p:cNvPr id="10" name="object 10"/>
          <p:cNvSpPr txBox="1"/>
          <p:nvPr/>
        </p:nvSpPr>
        <p:spPr>
          <a:xfrm>
            <a:off x="1863051" y="2571064"/>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1</a:t>
            </a:r>
            <a:r>
              <a:rPr sz="2200" dirty="0">
                <a:solidFill>
                  <a:srgbClr val="231F20"/>
                </a:solidFill>
                <a:latin typeface="ＭＳ ゴシック"/>
                <a:cs typeface="ＭＳ ゴシック"/>
              </a:rPr>
              <a:t>	</a:t>
            </a:r>
            <a:r>
              <a:rPr sz="2000" spc="-90" dirty="0">
                <a:solidFill>
                  <a:srgbClr val="231F20"/>
                </a:solidFill>
                <a:latin typeface="ＭＳ ゴシック"/>
                <a:cs typeface="ＭＳ ゴシック"/>
              </a:rPr>
              <a:t>地域の特産品を挙げる</a:t>
            </a:r>
            <a:endParaRPr sz="2000">
              <a:latin typeface="ＭＳ ゴシック"/>
              <a:cs typeface="ＭＳ ゴシック"/>
            </a:endParaRPr>
          </a:p>
        </p:txBody>
      </p:sp>
      <p:sp>
        <p:nvSpPr>
          <p:cNvPr id="11" name="object 11"/>
          <p:cNvSpPr/>
          <p:nvPr/>
        </p:nvSpPr>
        <p:spPr>
          <a:xfrm>
            <a:off x="2350030" y="2631786"/>
            <a:ext cx="0" cy="316230"/>
          </a:xfrm>
          <a:custGeom>
            <a:avLst/>
            <a:gdLst/>
            <a:ahLst/>
            <a:cxnLst/>
            <a:rect l="l" t="t" r="r" b="b"/>
            <a:pathLst>
              <a:path h="316230">
                <a:moveTo>
                  <a:pt x="0" y="316039"/>
                </a:moveTo>
                <a:lnTo>
                  <a:pt x="0" y="0"/>
                </a:lnTo>
              </a:path>
            </a:pathLst>
          </a:custGeom>
          <a:ln w="9525">
            <a:solidFill>
              <a:srgbClr val="231F20"/>
            </a:solidFill>
          </a:ln>
        </p:spPr>
        <p:txBody>
          <a:bodyPr wrap="square" lIns="0" tIns="0" rIns="0" bIns="0" rtlCol="0"/>
          <a:lstStyle/>
          <a:p>
            <a:endParaRPr/>
          </a:p>
        </p:txBody>
      </p:sp>
      <p:sp>
        <p:nvSpPr>
          <p:cNvPr id="12" name="object 12"/>
          <p:cNvSpPr/>
          <p:nvPr/>
        </p:nvSpPr>
        <p:spPr>
          <a:xfrm>
            <a:off x="1863051" y="3184791"/>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3" name="object 13"/>
          <p:cNvSpPr txBox="1"/>
          <p:nvPr/>
        </p:nvSpPr>
        <p:spPr>
          <a:xfrm>
            <a:off x="1863051" y="3184791"/>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2</a:t>
            </a:r>
            <a:r>
              <a:rPr sz="2200" dirty="0">
                <a:solidFill>
                  <a:srgbClr val="231F20"/>
                </a:solidFill>
                <a:latin typeface="ＭＳ ゴシック"/>
                <a:cs typeface="ＭＳ ゴシック"/>
              </a:rPr>
              <a:t>	</a:t>
            </a:r>
            <a:r>
              <a:rPr sz="2000" spc="-60" dirty="0">
                <a:solidFill>
                  <a:srgbClr val="231F20"/>
                </a:solidFill>
                <a:latin typeface="ＭＳ ゴシック"/>
                <a:cs typeface="ＭＳ ゴシック"/>
              </a:rPr>
              <a:t>地域の特産品の特徴</a:t>
            </a:r>
            <a:endParaRPr sz="2000">
              <a:latin typeface="ＭＳ ゴシック"/>
              <a:cs typeface="ＭＳ ゴシック"/>
            </a:endParaRPr>
          </a:p>
        </p:txBody>
      </p:sp>
      <p:sp>
        <p:nvSpPr>
          <p:cNvPr id="14" name="object 14"/>
          <p:cNvSpPr/>
          <p:nvPr/>
        </p:nvSpPr>
        <p:spPr>
          <a:xfrm>
            <a:off x="2350030" y="3245517"/>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5" name="object 15"/>
          <p:cNvSpPr/>
          <p:nvPr/>
        </p:nvSpPr>
        <p:spPr>
          <a:xfrm>
            <a:off x="1863051" y="5026355"/>
            <a:ext cx="6971030" cy="1376680"/>
          </a:xfrm>
          <a:custGeom>
            <a:avLst/>
            <a:gdLst/>
            <a:ahLst/>
            <a:cxnLst/>
            <a:rect l="l" t="t" r="r" b="b"/>
            <a:pathLst>
              <a:path w="6971030" h="1376679">
                <a:moveTo>
                  <a:pt x="6970674" y="0"/>
                </a:moveTo>
                <a:lnTo>
                  <a:pt x="0" y="0"/>
                </a:lnTo>
                <a:lnTo>
                  <a:pt x="0" y="38100"/>
                </a:lnTo>
                <a:lnTo>
                  <a:pt x="0" y="1338580"/>
                </a:lnTo>
                <a:lnTo>
                  <a:pt x="0" y="1376680"/>
                </a:lnTo>
                <a:lnTo>
                  <a:pt x="6970674" y="1376680"/>
                </a:lnTo>
                <a:lnTo>
                  <a:pt x="6970674" y="1338580"/>
                </a:lnTo>
                <a:lnTo>
                  <a:pt x="38100" y="1338580"/>
                </a:lnTo>
                <a:lnTo>
                  <a:pt x="38100" y="38100"/>
                </a:lnTo>
                <a:lnTo>
                  <a:pt x="6932574" y="38100"/>
                </a:lnTo>
                <a:lnTo>
                  <a:pt x="6932574" y="1338148"/>
                </a:lnTo>
                <a:lnTo>
                  <a:pt x="6970674" y="1338148"/>
                </a:lnTo>
                <a:lnTo>
                  <a:pt x="6970674" y="38100"/>
                </a:lnTo>
                <a:lnTo>
                  <a:pt x="6970674" y="37744"/>
                </a:lnTo>
                <a:lnTo>
                  <a:pt x="6970674" y="0"/>
                </a:lnTo>
                <a:close/>
              </a:path>
            </a:pathLst>
          </a:custGeom>
          <a:solidFill>
            <a:srgbClr val="00B9F2"/>
          </a:solidFill>
        </p:spPr>
        <p:txBody>
          <a:bodyPr wrap="square" lIns="0" tIns="0" rIns="0" bIns="0" rtlCol="0"/>
          <a:lstStyle/>
          <a:p>
            <a:endParaRPr/>
          </a:p>
        </p:txBody>
      </p:sp>
      <p:sp>
        <p:nvSpPr>
          <p:cNvPr id="1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2572" y="762863"/>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p:nvPr/>
        </p:nvSpPr>
        <p:spPr>
          <a:xfrm>
            <a:off x="1849221" y="2571064"/>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4" name="object 4"/>
          <p:cNvSpPr txBox="1"/>
          <p:nvPr/>
        </p:nvSpPr>
        <p:spPr>
          <a:xfrm>
            <a:off x="1839366"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5" name="object 5"/>
          <p:cNvSpPr/>
          <p:nvPr/>
        </p:nvSpPr>
        <p:spPr>
          <a:xfrm>
            <a:off x="787722"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25400">
              <a:lnSpc>
                <a:spcPct val="100000"/>
              </a:lnSpc>
              <a:spcBef>
                <a:spcPts val="100"/>
              </a:spcBef>
            </a:pPr>
            <a:r>
              <a:rPr dirty="0"/>
              <a:t>2</a:t>
            </a:r>
          </a:p>
        </p:txBody>
      </p:sp>
      <p:sp>
        <p:nvSpPr>
          <p:cNvPr id="7" name="object 7"/>
          <p:cNvSpPr/>
          <p:nvPr/>
        </p:nvSpPr>
        <p:spPr>
          <a:xfrm>
            <a:off x="512578" y="6787322"/>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8" name="object 8"/>
          <p:cNvSpPr/>
          <p:nvPr/>
        </p:nvSpPr>
        <p:spPr>
          <a:xfrm>
            <a:off x="1861057" y="1808276"/>
            <a:ext cx="491490" cy="491490"/>
          </a:xfrm>
          <a:custGeom>
            <a:avLst/>
            <a:gdLst/>
            <a:ahLst/>
            <a:cxnLst/>
            <a:rect l="l" t="t" r="r" b="b"/>
            <a:pathLst>
              <a:path w="491489" h="491489">
                <a:moveTo>
                  <a:pt x="491007" y="491007"/>
                </a:moveTo>
                <a:lnTo>
                  <a:pt x="0" y="491007"/>
                </a:lnTo>
                <a:lnTo>
                  <a:pt x="0" y="0"/>
                </a:lnTo>
                <a:lnTo>
                  <a:pt x="491007" y="0"/>
                </a:lnTo>
                <a:lnTo>
                  <a:pt x="491007" y="491007"/>
                </a:lnTo>
                <a:close/>
              </a:path>
            </a:pathLst>
          </a:custGeom>
          <a:ln w="33591">
            <a:solidFill>
              <a:srgbClr val="00B9F2"/>
            </a:solidFill>
          </a:ln>
        </p:spPr>
        <p:txBody>
          <a:bodyPr wrap="square" lIns="0" tIns="0" rIns="0" bIns="0" rtlCol="0"/>
          <a:lstStyle/>
          <a:p>
            <a:endParaRPr/>
          </a:p>
        </p:txBody>
      </p:sp>
      <p:sp>
        <p:nvSpPr>
          <p:cNvPr id="9" name="object 9"/>
          <p:cNvSpPr txBox="1"/>
          <p:nvPr/>
        </p:nvSpPr>
        <p:spPr>
          <a:xfrm>
            <a:off x="1986868" y="1813614"/>
            <a:ext cx="1259205" cy="452120"/>
          </a:xfrm>
          <a:prstGeom prst="rect">
            <a:avLst/>
          </a:prstGeom>
        </p:spPr>
        <p:txBody>
          <a:bodyPr vert="horz" wrap="square" lIns="0" tIns="0" rIns="0" bIns="0" rtlCol="0">
            <a:spAutoFit/>
          </a:bodyPr>
          <a:lstStyle/>
          <a:p>
            <a:pPr marL="12700">
              <a:lnSpc>
                <a:spcPts val="3500"/>
              </a:lnSpc>
              <a:tabLst>
                <a:tab pos="537845" algn="l"/>
              </a:tabLst>
            </a:pPr>
            <a:r>
              <a:rPr sz="3000" spc="-50" dirty="0">
                <a:solidFill>
                  <a:srgbClr val="00B9F2"/>
                </a:solidFill>
                <a:latin typeface="ＭＳ ゴシック"/>
                <a:cs typeface="ＭＳ ゴシック"/>
              </a:rPr>
              <a:t>6</a:t>
            </a:r>
            <a:r>
              <a:rPr sz="3000" dirty="0">
                <a:solidFill>
                  <a:srgbClr val="00B9F2"/>
                </a:solidFill>
                <a:latin typeface="ＭＳ ゴシック"/>
                <a:cs typeface="ＭＳ ゴシック"/>
              </a:rPr>
              <a:t>	</a:t>
            </a:r>
            <a:r>
              <a:rPr sz="2800" spc="-40" dirty="0">
                <a:solidFill>
                  <a:srgbClr val="231F20"/>
                </a:solidFill>
                <a:latin typeface="ＭＳ ゴシック"/>
                <a:cs typeface="ＭＳ ゴシック"/>
              </a:rPr>
              <a:t>雇用</a:t>
            </a:r>
            <a:endParaRPr sz="2800">
              <a:latin typeface="ＭＳ ゴシック"/>
              <a:cs typeface="ＭＳ ゴシック"/>
            </a:endParaRPr>
          </a:p>
        </p:txBody>
      </p:sp>
      <p:sp>
        <p:nvSpPr>
          <p:cNvPr id="10" name="object 10"/>
          <p:cNvSpPr txBox="1"/>
          <p:nvPr/>
        </p:nvSpPr>
        <p:spPr>
          <a:xfrm>
            <a:off x="1849221" y="2571064"/>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1</a:t>
            </a:r>
            <a:r>
              <a:rPr sz="2200" dirty="0">
                <a:solidFill>
                  <a:srgbClr val="231F20"/>
                </a:solidFill>
                <a:latin typeface="ＭＳ ゴシック"/>
                <a:cs typeface="ＭＳ ゴシック"/>
              </a:rPr>
              <a:t>	</a:t>
            </a:r>
            <a:r>
              <a:rPr sz="2000" spc="-155" dirty="0">
                <a:solidFill>
                  <a:srgbClr val="231F20"/>
                </a:solidFill>
                <a:latin typeface="ＭＳ ゴシック"/>
                <a:cs typeface="ＭＳ ゴシック"/>
              </a:rPr>
              <a:t>ターゲット地の都道府県の一人当たりの賃金</a:t>
            </a:r>
            <a:endParaRPr sz="2000">
              <a:latin typeface="ＭＳ ゴシック"/>
              <a:cs typeface="ＭＳ ゴシック"/>
            </a:endParaRPr>
          </a:p>
        </p:txBody>
      </p:sp>
      <p:sp>
        <p:nvSpPr>
          <p:cNvPr id="11" name="object 11"/>
          <p:cNvSpPr/>
          <p:nvPr/>
        </p:nvSpPr>
        <p:spPr>
          <a:xfrm>
            <a:off x="2336205" y="2631786"/>
            <a:ext cx="0" cy="316230"/>
          </a:xfrm>
          <a:custGeom>
            <a:avLst/>
            <a:gdLst/>
            <a:ahLst/>
            <a:cxnLst/>
            <a:rect l="l" t="t" r="r" b="b"/>
            <a:pathLst>
              <a:path h="316230">
                <a:moveTo>
                  <a:pt x="0" y="316039"/>
                </a:moveTo>
                <a:lnTo>
                  <a:pt x="0" y="0"/>
                </a:lnTo>
              </a:path>
            </a:pathLst>
          </a:custGeom>
          <a:ln w="9525">
            <a:solidFill>
              <a:srgbClr val="231F20"/>
            </a:solidFill>
          </a:ln>
        </p:spPr>
        <p:txBody>
          <a:bodyPr wrap="square" lIns="0" tIns="0" rIns="0" bIns="0" rtlCol="0"/>
          <a:lstStyle/>
          <a:p>
            <a:endParaRPr/>
          </a:p>
        </p:txBody>
      </p:sp>
      <p:sp>
        <p:nvSpPr>
          <p:cNvPr id="12" name="object 12"/>
          <p:cNvSpPr/>
          <p:nvPr/>
        </p:nvSpPr>
        <p:spPr>
          <a:xfrm>
            <a:off x="1849221" y="3184791"/>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3" name="object 13"/>
          <p:cNvSpPr txBox="1"/>
          <p:nvPr/>
        </p:nvSpPr>
        <p:spPr>
          <a:xfrm>
            <a:off x="1849221" y="3184791"/>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2</a:t>
            </a:r>
            <a:r>
              <a:rPr sz="2200" dirty="0">
                <a:solidFill>
                  <a:srgbClr val="231F20"/>
                </a:solidFill>
                <a:latin typeface="ＭＳ ゴシック"/>
                <a:cs typeface="ＭＳ ゴシック"/>
              </a:rPr>
              <a:t>	</a:t>
            </a:r>
            <a:r>
              <a:rPr sz="2000" spc="-125" dirty="0">
                <a:solidFill>
                  <a:srgbClr val="231F20"/>
                </a:solidFill>
                <a:latin typeface="ＭＳ ゴシック"/>
                <a:cs typeface="ＭＳ ゴシック"/>
              </a:rPr>
              <a:t>ターゲット地の都道府県の有効求人倍率</a:t>
            </a:r>
            <a:endParaRPr sz="2000">
              <a:latin typeface="ＭＳ ゴシック"/>
              <a:cs typeface="ＭＳ ゴシック"/>
            </a:endParaRPr>
          </a:p>
        </p:txBody>
      </p:sp>
      <p:sp>
        <p:nvSpPr>
          <p:cNvPr id="14" name="object 14"/>
          <p:cNvSpPr/>
          <p:nvPr/>
        </p:nvSpPr>
        <p:spPr>
          <a:xfrm>
            <a:off x="2336205" y="3245517"/>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5" name="object 15"/>
          <p:cNvSpPr/>
          <p:nvPr/>
        </p:nvSpPr>
        <p:spPr>
          <a:xfrm>
            <a:off x="1849221" y="5026355"/>
            <a:ext cx="6971030" cy="1376680"/>
          </a:xfrm>
          <a:custGeom>
            <a:avLst/>
            <a:gdLst/>
            <a:ahLst/>
            <a:cxnLst/>
            <a:rect l="l" t="t" r="r" b="b"/>
            <a:pathLst>
              <a:path w="6971030" h="1376679">
                <a:moveTo>
                  <a:pt x="6970674" y="0"/>
                </a:moveTo>
                <a:lnTo>
                  <a:pt x="0" y="0"/>
                </a:lnTo>
                <a:lnTo>
                  <a:pt x="0" y="38100"/>
                </a:lnTo>
                <a:lnTo>
                  <a:pt x="0" y="1338580"/>
                </a:lnTo>
                <a:lnTo>
                  <a:pt x="0" y="1376680"/>
                </a:lnTo>
                <a:lnTo>
                  <a:pt x="6970674" y="1376680"/>
                </a:lnTo>
                <a:lnTo>
                  <a:pt x="6970674" y="1338580"/>
                </a:lnTo>
                <a:lnTo>
                  <a:pt x="38100" y="1338580"/>
                </a:lnTo>
                <a:lnTo>
                  <a:pt x="38100" y="38100"/>
                </a:lnTo>
                <a:lnTo>
                  <a:pt x="6932574" y="38100"/>
                </a:lnTo>
                <a:lnTo>
                  <a:pt x="6932574" y="1338148"/>
                </a:lnTo>
                <a:lnTo>
                  <a:pt x="6970674" y="1338148"/>
                </a:lnTo>
                <a:lnTo>
                  <a:pt x="6970674" y="38100"/>
                </a:lnTo>
                <a:lnTo>
                  <a:pt x="6970674" y="37744"/>
                </a:lnTo>
                <a:lnTo>
                  <a:pt x="6970674" y="0"/>
                </a:lnTo>
                <a:close/>
              </a:path>
            </a:pathLst>
          </a:custGeom>
          <a:solidFill>
            <a:srgbClr val="00B9F2"/>
          </a:solidFill>
        </p:spPr>
        <p:txBody>
          <a:bodyPr wrap="square" lIns="0" tIns="0" rIns="0" bIns="0" rtlCol="0"/>
          <a:lstStyle/>
          <a:p>
            <a:endParaRPr/>
          </a:p>
        </p:txBody>
      </p:sp>
      <p:sp>
        <p:nvSpPr>
          <p:cNvPr id="1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31797" y="5026355"/>
            <a:ext cx="6971030" cy="1376680"/>
          </a:xfrm>
          <a:custGeom>
            <a:avLst/>
            <a:gdLst/>
            <a:ahLst/>
            <a:cxnLst/>
            <a:rect l="l" t="t" r="r" b="b"/>
            <a:pathLst>
              <a:path w="6971030" h="1376679">
                <a:moveTo>
                  <a:pt x="6970674" y="0"/>
                </a:moveTo>
                <a:lnTo>
                  <a:pt x="0" y="0"/>
                </a:lnTo>
                <a:lnTo>
                  <a:pt x="0" y="38100"/>
                </a:lnTo>
                <a:lnTo>
                  <a:pt x="0" y="1338580"/>
                </a:lnTo>
                <a:lnTo>
                  <a:pt x="0" y="1376680"/>
                </a:lnTo>
                <a:lnTo>
                  <a:pt x="6970674" y="1376680"/>
                </a:lnTo>
                <a:lnTo>
                  <a:pt x="6970674" y="1338580"/>
                </a:lnTo>
                <a:lnTo>
                  <a:pt x="38100" y="1338580"/>
                </a:lnTo>
                <a:lnTo>
                  <a:pt x="38100" y="38100"/>
                </a:lnTo>
                <a:lnTo>
                  <a:pt x="6932574" y="38100"/>
                </a:lnTo>
                <a:lnTo>
                  <a:pt x="6932574" y="1338148"/>
                </a:lnTo>
                <a:lnTo>
                  <a:pt x="6970674" y="1338148"/>
                </a:lnTo>
                <a:lnTo>
                  <a:pt x="6970674" y="38100"/>
                </a:lnTo>
                <a:lnTo>
                  <a:pt x="6970674" y="37744"/>
                </a:lnTo>
                <a:lnTo>
                  <a:pt x="6970674" y="0"/>
                </a:lnTo>
                <a:close/>
              </a:path>
            </a:pathLst>
          </a:custGeom>
          <a:solidFill>
            <a:srgbClr val="00B9F2"/>
          </a:solidFill>
        </p:spPr>
        <p:txBody>
          <a:bodyPr wrap="square" lIns="0" tIns="0" rIns="0" bIns="0" rtlCol="0"/>
          <a:lstStyle/>
          <a:p>
            <a:endParaRPr/>
          </a:p>
        </p:txBody>
      </p:sp>
      <p:sp>
        <p:nvSpPr>
          <p:cNvPr id="3" name="object 3"/>
          <p:cNvSpPr/>
          <p:nvPr/>
        </p:nvSpPr>
        <p:spPr>
          <a:xfrm>
            <a:off x="505955" y="762863"/>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4" name="object 4"/>
          <p:cNvSpPr/>
          <p:nvPr/>
        </p:nvSpPr>
        <p:spPr>
          <a:xfrm>
            <a:off x="1831797" y="2571064"/>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5" name="object 5"/>
          <p:cNvSpPr txBox="1"/>
          <p:nvPr/>
        </p:nvSpPr>
        <p:spPr>
          <a:xfrm>
            <a:off x="1832743"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6" name="object 6"/>
          <p:cNvSpPr/>
          <p:nvPr/>
        </p:nvSpPr>
        <p:spPr>
          <a:xfrm>
            <a:off x="781096"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2700" rIns="0" bIns="0" rtlCol="0">
            <a:spAutoFit/>
          </a:bodyPr>
          <a:lstStyle/>
          <a:p>
            <a:pPr marL="19050">
              <a:lnSpc>
                <a:spcPct val="100000"/>
              </a:lnSpc>
              <a:spcBef>
                <a:spcPts val="100"/>
              </a:spcBef>
            </a:pPr>
            <a:r>
              <a:rPr dirty="0"/>
              <a:t>2</a:t>
            </a:r>
          </a:p>
        </p:txBody>
      </p:sp>
      <p:sp>
        <p:nvSpPr>
          <p:cNvPr id="8" name="object 8"/>
          <p:cNvSpPr/>
          <p:nvPr/>
        </p:nvSpPr>
        <p:spPr>
          <a:xfrm>
            <a:off x="505952" y="6787322"/>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9" name="object 9"/>
          <p:cNvSpPr/>
          <p:nvPr/>
        </p:nvSpPr>
        <p:spPr>
          <a:xfrm>
            <a:off x="1843633" y="1808276"/>
            <a:ext cx="491490" cy="491490"/>
          </a:xfrm>
          <a:custGeom>
            <a:avLst/>
            <a:gdLst/>
            <a:ahLst/>
            <a:cxnLst/>
            <a:rect l="l" t="t" r="r" b="b"/>
            <a:pathLst>
              <a:path w="491489" h="491489">
                <a:moveTo>
                  <a:pt x="491007" y="491007"/>
                </a:moveTo>
                <a:lnTo>
                  <a:pt x="0" y="491007"/>
                </a:lnTo>
                <a:lnTo>
                  <a:pt x="0" y="0"/>
                </a:lnTo>
                <a:lnTo>
                  <a:pt x="491007" y="0"/>
                </a:lnTo>
                <a:lnTo>
                  <a:pt x="491007" y="491007"/>
                </a:lnTo>
                <a:close/>
              </a:path>
            </a:pathLst>
          </a:custGeom>
          <a:ln w="33591">
            <a:solidFill>
              <a:srgbClr val="00B9F2"/>
            </a:solidFill>
          </a:ln>
        </p:spPr>
        <p:txBody>
          <a:bodyPr wrap="square" lIns="0" tIns="0" rIns="0" bIns="0" rtlCol="0"/>
          <a:lstStyle/>
          <a:p>
            <a:endParaRPr/>
          </a:p>
        </p:txBody>
      </p:sp>
      <p:sp>
        <p:nvSpPr>
          <p:cNvPr id="10" name="object 10"/>
          <p:cNvSpPr txBox="1"/>
          <p:nvPr/>
        </p:nvSpPr>
        <p:spPr>
          <a:xfrm>
            <a:off x="1969429" y="1813614"/>
            <a:ext cx="2161540" cy="452120"/>
          </a:xfrm>
          <a:prstGeom prst="rect">
            <a:avLst/>
          </a:prstGeom>
        </p:spPr>
        <p:txBody>
          <a:bodyPr vert="horz" wrap="square" lIns="0" tIns="0" rIns="0" bIns="0" rtlCol="0">
            <a:spAutoFit/>
          </a:bodyPr>
          <a:lstStyle/>
          <a:p>
            <a:pPr marL="12700">
              <a:lnSpc>
                <a:spcPts val="3500"/>
              </a:lnSpc>
              <a:tabLst>
                <a:tab pos="537845" algn="l"/>
              </a:tabLst>
            </a:pPr>
            <a:r>
              <a:rPr sz="3000" spc="-50" dirty="0">
                <a:solidFill>
                  <a:srgbClr val="00B9F2"/>
                </a:solidFill>
                <a:latin typeface="ＭＳ ゴシック"/>
                <a:cs typeface="ＭＳ ゴシック"/>
              </a:rPr>
              <a:t>7</a:t>
            </a:r>
            <a:r>
              <a:rPr sz="3000" dirty="0">
                <a:solidFill>
                  <a:srgbClr val="00B9F2"/>
                </a:solidFill>
                <a:latin typeface="ＭＳ ゴシック"/>
                <a:cs typeface="ＭＳ ゴシック"/>
              </a:rPr>
              <a:t>	</a:t>
            </a:r>
            <a:r>
              <a:rPr sz="2800" spc="-280" dirty="0">
                <a:solidFill>
                  <a:srgbClr val="231F20"/>
                </a:solidFill>
                <a:latin typeface="ＭＳ ゴシック"/>
                <a:cs typeface="ＭＳ ゴシック"/>
              </a:rPr>
              <a:t>医療・福祉</a:t>
            </a:r>
            <a:endParaRPr sz="2800">
              <a:latin typeface="ＭＳ ゴシック"/>
              <a:cs typeface="ＭＳ ゴシック"/>
            </a:endParaRPr>
          </a:p>
        </p:txBody>
      </p:sp>
      <p:sp>
        <p:nvSpPr>
          <p:cNvPr id="11" name="object 11"/>
          <p:cNvSpPr txBox="1"/>
          <p:nvPr/>
        </p:nvSpPr>
        <p:spPr>
          <a:xfrm>
            <a:off x="1831797" y="2571064"/>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1</a:t>
            </a:r>
            <a:r>
              <a:rPr sz="2200" dirty="0">
                <a:solidFill>
                  <a:srgbClr val="231F20"/>
                </a:solidFill>
                <a:latin typeface="ＭＳ ゴシック"/>
                <a:cs typeface="ＭＳ ゴシック"/>
              </a:rPr>
              <a:t>	</a:t>
            </a:r>
            <a:r>
              <a:rPr sz="2000" spc="-145" dirty="0">
                <a:solidFill>
                  <a:srgbClr val="231F20"/>
                </a:solidFill>
                <a:latin typeface="ＭＳ ゴシック"/>
                <a:cs typeface="ＭＳ ゴシック"/>
              </a:rPr>
              <a:t>ターゲット地の高齢化率</a:t>
            </a:r>
            <a:endParaRPr sz="2000">
              <a:latin typeface="ＭＳ ゴシック"/>
              <a:cs typeface="ＭＳ ゴシック"/>
            </a:endParaRPr>
          </a:p>
        </p:txBody>
      </p:sp>
      <p:sp>
        <p:nvSpPr>
          <p:cNvPr id="12" name="object 12"/>
          <p:cNvSpPr/>
          <p:nvPr/>
        </p:nvSpPr>
        <p:spPr>
          <a:xfrm>
            <a:off x="2318779" y="2631786"/>
            <a:ext cx="0" cy="316230"/>
          </a:xfrm>
          <a:custGeom>
            <a:avLst/>
            <a:gdLst/>
            <a:ahLst/>
            <a:cxnLst/>
            <a:rect l="l" t="t" r="r" b="b"/>
            <a:pathLst>
              <a:path h="316230">
                <a:moveTo>
                  <a:pt x="0" y="316039"/>
                </a:moveTo>
                <a:lnTo>
                  <a:pt x="0" y="0"/>
                </a:lnTo>
              </a:path>
            </a:pathLst>
          </a:custGeom>
          <a:ln w="9525">
            <a:solidFill>
              <a:srgbClr val="231F20"/>
            </a:solidFill>
          </a:ln>
        </p:spPr>
        <p:txBody>
          <a:bodyPr wrap="square" lIns="0" tIns="0" rIns="0" bIns="0" rtlCol="0"/>
          <a:lstStyle/>
          <a:p>
            <a:endParaRPr/>
          </a:p>
        </p:txBody>
      </p:sp>
      <p:sp>
        <p:nvSpPr>
          <p:cNvPr id="13" name="object 13"/>
          <p:cNvSpPr/>
          <p:nvPr/>
        </p:nvSpPr>
        <p:spPr>
          <a:xfrm>
            <a:off x="1831797" y="3184791"/>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4" name="object 14"/>
          <p:cNvSpPr txBox="1"/>
          <p:nvPr/>
        </p:nvSpPr>
        <p:spPr>
          <a:xfrm>
            <a:off x="1831797" y="3184791"/>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2</a:t>
            </a:r>
            <a:r>
              <a:rPr sz="2200" dirty="0">
                <a:solidFill>
                  <a:srgbClr val="231F20"/>
                </a:solidFill>
                <a:latin typeface="ＭＳ ゴシック"/>
                <a:cs typeface="ＭＳ ゴシック"/>
              </a:rPr>
              <a:t>	</a:t>
            </a:r>
            <a:r>
              <a:rPr sz="2000" spc="-120" dirty="0">
                <a:solidFill>
                  <a:srgbClr val="231F20"/>
                </a:solidFill>
                <a:latin typeface="ＭＳ ゴシック"/>
                <a:cs typeface="ＭＳ ゴシック"/>
              </a:rPr>
              <a:t>ターゲット地の都道府県の病院数</a:t>
            </a:r>
            <a:endParaRPr sz="2000">
              <a:latin typeface="ＭＳ ゴシック"/>
              <a:cs typeface="ＭＳ ゴシック"/>
            </a:endParaRPr>
          </a:p>
        </p:txBody>
      </p:sp>
      <p:sp>
        <p:nvSpPr>
          <p:cNvPr id="15" name="object 15"/>
          <p:cNvSpPr/>
          <p:nvPr/>
        </p:nvSpPr>
        <p:spPr>
          <a:xfrm>
            <a:off x="2318779" y="3245517"/>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6" name="object 16"/>
          <p:cNvSpPr/>
          <p:nvPr/>
        </p:nvSpPr>
        <p:spPr>
          <a:xfrm>
            <a:off x="1831797" y="3798532"/>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7" name="object 17"/>
          <p:cNvSpPr txBox="1"/>
          <p:nvPr/>
        </p:nvSpPr>
        <p:spPr>
          <a:xfrm>
            <a:off x="1831797" y="3798532"/>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3</a:t>
            </a:r>
            <a:r>
              <a:rPr sz="2200" dirty="0">
                <a:solidFill>
                  <a:srgbClr val="231F20"/>
                </a:solidFill>
                <a:latin typeface="ＭＳ ゴシック"/>
                <a:cs typeface="ＭＳ ゴシック"/>
              </a:rPr>
              <a:t>	</a:t>
            </a:r>
            <a:r>
              <a:rPr sz="2000" spc="-114" dirty="0">
                <a:solidFill>
                  <a:srgbClr val="231F20"/>
                </a:solidFill>
                <a:latin typeface="ＭＳ ゴシック"/>
                <a:cs typeface="ＭＳ ゴシック"/>
              </a:rPr>
              <a:t>ターゲット地の都道府県の医療需要と医療供給</a:t>
            </a:r>
            <a:endParaRPr sz="2000">
              <a:latin typeface="ＭＳ ゴシック"/>
              <a:cs typeface="ＭＳ ゴシック"/>
            </a:endParaRPr>
          </a:p>
        </p:txBody>
      </p:sp>
      <p:sp>
        <p:nvSpPr>
          <p:cNvPr id="18" name="object 18"/>
          <p:cNvSpPr/>
          <p:nvPr/>
        </p:nvSpPr>
        <p:spPr>
          <a:xfrm>
            <a:off x="2318779" y="3859250"/>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9" name="object 19"/>
          <p:cNvSpPr/>
          <p:nvPr/>
        </p:nvSpPr>
        <p:spPr>
          <a:xfrm>
            <a:off x="1831797" y="4412259"/>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20" name="object 20"/>
          <p:cNvSpPr txBox="1"/>
          <p:nvPr/>
        </p:nvSpPr>
        <p:spPr>
          <a:xfrm>
            <a:off x="1831797" y="4412259"/>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4</a:t>
            </a:r>
            <a:r>
              <a:rPr sz="2200" dirty="0">
                <a:solidFill>
                  <a:srgbClr val="231F20"/>
                </a:solidFill>
                <a:latin typeface="ＭＳ ゴシック"/>
                <a:cs typeface="ＭＳ ゴシック"/>
              </a:rPr>
              <a:t>	</a:t>
            </a:r>
            <a:r>
              <a:rPr sz="2000" spc="-120" dirty="0">
                <a:solidFill>
                  <a:srgbClr val="231F20"/>
                </a:solidFill>
                <a:latin typeface="ＭＳ ゴシック"/>
                <a:cs typeface="ＭＳ ゴシック"/>
              </a:rPr>
              <a:t>ターゲット地の都道府県の介護需要と介護供給</a:t>
            </a:r>
            <a:endParaRPr sz="2000">
              <a:latin typeface="ＭＳ ゴシック"/>
              <a:cs typeface="ＭＳ ゴシック"/>
            </a:endParaRPr>
          </a:p>
        </p:txBody>
      </p:sp>
      <p:sp>
        <p:nvSpPr>
          <p:cNvPr id="21" name="object 21"/>
          <p:cNvSpPr/>
          <p:nvPr/>
        </p:nvSpPr>
        <p:spPr>
          <a:xfrm>
            <a:off x="2318779" y="4472982"/>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2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39582" y="5026355"/>
            <a:ext cx="6971030" cy="1376680"/>
          </a:xfrm>
          <a:custGeom>
            <a:avLst/>
            <a:gdLst/>
            <a:ahLst/>
            <a:cxnLst/>
            <a:rect l="l" t="t" r="r" b="b"/>
            <a:pathLst>
              <a:path w="6971030" h="1376679">
                <a:moveTo>
                  <a:pt x="6970674" y="0"/>
                </a:moveTo>
                <a:lnTo>
                  <a:pt x="0" y="0"/>
                </a:lnTo>
                <a:lnTo>
                  <a:pt x="0" y="38100"/>
                </a:lnTo>
                <a:lnTo>
                  <a:pt x="0" y="1338580"/>
                </a:lnTo>
                <a:lnTo>
                  <a:pt x="0" y="1376680"/>
                </a:lnTo>
                <a:lnTo>
                  <a:pt x="6970674" y="1376680"/>
                </a:lnTo>
                <a:lnTo>
                  <a:pt x="6970674" y="1338580"/>
                </a:lnTo>
                <a:lnTo>
                  <a:pt x="38100" y="1338580"/>
                </a:lnTo>
                <a:lnTo>
                  <a:pt x="38100" y="38100"/>
                </a:lnTo>
                <a:lnTo>
                  <a:pt x="6932574" y="38100"/>
                </a:lnTo>
                <a:lnTo>
                  <a:pt x="6932574" y="1338148"/>
                </a:lnTo>
                <a:lnTo>
                  <a:pt x="6970674" y="1338148"/>
                </a:lnTo>
                <a:lnTo>
                  <a:pt x="6970674" y="38100"/>
                </a:lnTo>
                <a:lnTo>
                  <a:pt x="6970674" y="37744"/>
                </a:lnTo>
                <a:lnTo>
                  <a:pt x="6970674" y="0"/>
                </a:lnTo>
                <a:close/>
              </a:path>
            </a:pathLst>
          </a:custGeom>
          <a:solidFill>
            <a:srgbClr val="00B9F2"/>
          </a:solidFill>
        </p:spPr>
        <p:txBody>
          <a:bodyPr wrap="square" lIns="0" tIns="0" rIns="0" bIns="0" rtlCol="0"/>
          <a:lstStyle/>
          <a:p>
            <a:endParaRPr/>
          </a:p>
        </p:txBody>
      </p:sp>
      <p:sp>
        <p:nvSpPr>
          <p:cNvPr id="3" name="object 3"/>
          <p:cNvSpPr/>
          <p:nvPr/>
        </p:nvSpPr>
        <p:spPr>
          <a:xfrm>
            <a:off x="499325" y="762863"/>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4" name="object 4"/>
          <p:cNvSpPr/>
          <p:nvPr/>
        </p:nvSpPr>
        <p:spPr>
          <a:xfrm>
            <a:off x="1839569" y="2571064"/>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5" name="object 5"/>
          <p:cNvSpPr txBox="1"/>
          <p:nvPr/>
        </p:nvSpPr>
        <p:spPr>
          <a:xfrm>
            <a:off x="1826121" y="866051"/>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6" name="object 6"/>
          <p:cNvSpPr/>
          <p:nvPr/>
        </p:nvSpPr>
        <p:spPr>
          <a:xfrm>
            <a:off x="774471" y="65121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2</a:t>
            </a:r>
          </a:p>
        </p:txBody>
      </p:sp>
      <p:sp>
        <p:nvSpPr>
          <p:cNvPr id="8" name="object 8"/>
          <p:cNvSpPr/>
          <p:nvPr/>
        </p:nvSpPr>
        <p:spPr>
          <a:xfrm>
            <a:off x="499328" y="6787322"/>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9" name="object 9"/>
          <p:cNvSpPr/>
          <p:nvPr/>
        </p:nvSpPr>
        <p:spPr>
          <a:xfrm>
            <a:off x="1851405" y="1808276"/>
            <a:ext cx="491490" cy="491490"/>
          </a:xfrm>
          <a:custGeom>
            <a:avLst/>
            <a:gdLst/>
            <a:ahLst/>
            <a:cxnLst/>
            <a:rect l="l" t="t" r="r" b="b"/>
            <a:pathLst>
              <a:path w="491489" h="491489">
                <a:moveTo>
                  <a:pt x="491007" y="491007"/>
                </a:moveTo>
                <a:lnTo>
                  <a:pt x="0" y="491007"/>
                </a:lnTo>
                <a:lnTo>
                  <a:pt x="0" y="0"/>
                </a:lnTo>
                <a:lnTo>
                  <a:pt x="491007" y="0"/>
                </a:lnTo>
                <a:lnTo>
                  <a:pt x="491007" y="491007"/>
                </a:lnTo>
                <a:close/>
              </a:path>
            </a:pathLst>
          </a:custGeom>
          <a:ln w="33591">
            <a:solidFill>
              <a:srgbClr val="00B9F2"/>
            </a:solidFill>
          </a:ln>
        </p:spPr>
        <p:txBody>
          <a:bodyPr wrap="square" lIns="0" tIns="0" rIns="0" bIns="0" rtlCol="0"/>
          <a:lstStyle/>
          <a:p>
            <a:endParaRPr/>
          </a:p>
        </p:txBody>
      </p:sp>
      <p:sp>
        <p:nvSpPr>
          <p:cNvPr id="10" name="object 10"/>
          <p:cNvSpPr txBox="1"/>
          <p:nvPr/>
        </p:nvSpPr>
        <p:spPr>
          <a:xfrm>
            <a:off x="1977218" y="1813614"/>
            <a:ext cx="5952490" cy="452120"/>
          </a:xfrm>
          <a:prstGeom prst="rect">
            <a:avLst/>
          </a:prstGeom>
        </p:spPr>
        <p:txBody>
          <a:bodyPr vert="horz" wrap="square" lIns="0" tIns="0" rIns="0" bIns="0" rtlCol="0">
            <a:spAutoFit/>
          </a:bodyPr>
          <a:lstStyle/>
          <a:p>
            <a:pPr marL="12700">
              <a:lnSpc>
                <a:spcPts val="3500"/>
              </a:lnSpc>
              <a:tabLst>
                <a:tab pos="537845" algn="l"/>
              </a:tabLst>
            </a:pPr>
            <a:r>
              <a:rPr sz="3000" spc="-50" dirty="0">
                <a:solidFill>
                  <a:srgbClr val="00B9F2"/>
                </a:solidFill>
                <a:latin typeface="ＭＳ ゴシック"/>
                <a:cs typeface="ＭＳ ゴシック"/>
              </a:rPr>
              <a:t>8</a:t>
            </a:r>
            <a:r>
              <a:rPr sz="3000" dirty="0">
                <a:solidFill>
                  <a:srgbClr val="00B9F2"/>
                </a:solidFill>
                <a:latin typeface="ＭＳ ゴシック"/>
                <a:cs typeface="ＭＳ ゴシック"/>
              </a:rPr>
              <a:t>	</a:t>
            </a:r>
            <a:r>
              <a:rPr sz="2800" spc="-170" dirty="0">
                <a:solidFill>
                  <a:srgbClr val="231F20"/>
                </a:solidFill>
                <a:latin typeface="ＭＳ ゴシック"/>
                <a:cs typeface="ＭＳ ゴシック"/>
              </a:rPr>
              <a:t>公共事業の状況・公共施設の利活用</a:t>
            </a:r>
            <a:endParaRPr sz="2800">
              <a:latin typeface="ＭＳ ゴシック"/>
              <a:cs typeface="ＭＳ ゴシック"/>
            </a:endParaRPr>
          </a:p>
        </p:txBody>
      </p:sp>
      <p:sp>
        <p:nvSpPr>
          <p:cNvPr id="11" name="object 11"/>
          <p:cNvSpPr txBox="1"/>
          <p:nvPr/>
        </p:nvSpPr>
        <p:spPr>
          <a:xfrm>
            <a:off x="2007914" y="2582188"/>
            <a:ext cx="152400" cy="360680"/>
          </a:xfrm>
          <a:prstGeom prst="rect">
            <a:avLst/>
          </a:prstGeom>
        </p:spPr>
        <p:txBody>
          <a:bodyPr vert="horz" wrap="square" lIns="0" tIns="12700" rIns="0" bIns="0" rtlCol="0">
            <a:spAutoFit/>
          </a:bodyPr>
          <a:lstStyle/>
          <a:p>
            <a:pPr>
              <a:lnSpc>
                <a:spcPct val="100000"/>
              </a:lnSpc>
              <a:spcBef>
                <a:spcPts val="100"/>
              </a:spcBef>
            </a:pPr>
            <a:r>
              <a:rPr sz="2200" dirty="0">
                <a:solidFill>
                  <a:srgbClr val="231F20"/>
                </a:solidFill>
                <a:latin typeface="ＭＳ ゴシック"/>
                <a:cs typeface="ＭＳ ゴシック"/>
              </a:rPr>
              <a:t>1</a:t>
            </a:r>
            <a:endParaRPr sz="2200">
              <a:latin typeface="ＭＳ ゴシック"/>
              <a:cs typeface="ＭＳ ゴシック"/>
            </a:endParaRPr>
          </a:p>
        </p:txBody>
      </p:sp>
      <p:sp>
        <p:nvSpPr>
          <p:cNvPr id="12" name="object 12"/>
          <p:cNvSpPr txBox="1"/>
          <p:nvPr/>
        </p:nvSpPr>
        <p:spPr>
          <a:xfrm>
            <a:off x="2485839" y="2578443"/>
            <a:ext cx="6336665" cy="330200"/>
          </a:xfrm>
          <a:prstGeom prst="rect">
            <a:avLst/>
          </a:prstGeom>
        </p:spPr>
        <p:txBody>
          <a:bodyPr vert="horz" wrap="square" lIns="0" tIns="12700" rIns="0" bIns="0" rtlCol="0">
            <a:spAutoFit/>
          </a:bodyPr>
          <a:lstStyle/>
          <a:p>
            <a:pPr marL="25400">
              <a:lnSpc>
                <a:spcPct val="100000"/>
              </a:lnSpc>
              <a:spcBef>
                <a:spcPts val="100"/>
              </a:spcBef>
            </a:pPr>
            <a:r>
              <a:rPr sz="3000" spc="-419" baseline="-6944" dirty="0">
                <a:solidFill>
                  <a:srgbClr val="231F20"/>
                </a:solidFill>
                <a:latin typeface="ＭＳ ゴシック"/>
                <a:cs typeface="ＭＳ ゴシック"/>
              </a:rPr>
              <a:t>ターゲット地の公共事業の現状</a:t>
            </a:r>
            <a:r>
              <a:rPr sz="1300" dirty="0">
                <a:solidFill>
                  <a:srgbClr val="231F20"/>
                </a:solidFill>
                <a:latin typeface="ＭＳ ゴシック"/>
                <a:cs typeface="ＭＳ ゴシック"/>
              </a:rPr>
              <a:t>（</a:t>
            </a:r>
            <a:r>
              <a:rPr sz="1300" spc="-140" dirty="0">
                <a:solidFill>
                  <a:srgbClr val="231F20"/>
                </a:solidFill>
                <a:latin typeface="ＭＳ ゴシック"/>
                <a:cs typeface="ＭＳ ゴシック"/>
              </a:rPr>
              <a:t>どんな道路・施設などが建設中であるか</a:t>
            </a:r>
            <a:r>
              <a:rPr sz="1300" spc="-25" dirty="0">
                <a:solidFill>
                  <a:srgbClr val="231F20"/>
                </a:solidFill>
                <a:latin typeface="ＭＳ ゴシック"/>
                <a:cs typeface="ＭＳ ゴシック"/>
              </a:rPr>
              <a:t>？）</a:t>
            </a:r>
            <a:endParaRPr sz="1300">
              <a:latin typeface="ＭＳ ゴシック"/>
              <a:cs typeface="ＭＳ ゴシック"/>
            </a:endParaRPr>
          </a:p>
        </p:txBody>
      </p:sp>
      <p:sp>
        <p:nvSpPr>
          <p:cNvPr id="13" name="object 13"/>
          <p:cNvSpPr/>
          <p:nvPr/>
        </p:nvSpPr>
        <p:spPr>
          <a:xfrm>
            <a:off x="2326554" y="2631786"/>
            <a:ext cx="0" cy="316230"/>
          </a:xfrm>
          <a:custGeom>
            <a:avLst/>
            <a:gdLst/>
            <a:ahLst/>
            <a:cxnLst/>
            <a:rect l="l" t="t" r="r" b="b"/>
            <a:pathLst>
              <a:path h="316230">
                <a:moveTo>
                  <a:pt x="0" y="316039"/>
                </a:moveTo>
                <a:lnTo>
                  <a:pt x="0" y="0"/>
                </a:lnTo>
              </a:path>
            </a:pathLst>
          </a:custGeom>
          <a:ln w="9525">
            <a:solidFill>
              <a:srgbClr val="231F20"/>
            </a:solidFill>
          </a:ln>
        </p:spPr>
        <p:txBody>
          <a:bodyPr wrap="square" lIns="0" tIns="0" rIns="0" bIns="0" rtlCol="0"/>
          <a:lstStyle/>
          <a:p>
            <a:endParaRPr/>
          </a:p>
        </p:txBody>
      </p:sp>
      <p:sp>
        <p:nvSpPr>
          <p:cNvPr id="14" name="object 14"/>
          <p:cNvSpPr/>
          <p:nvPr/>
        </p:nvSpPr>
        <p:spPr>
          <a:xfrm>
            <a:off x="1839569" y="3184791"/>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5" name="object 15"/>
          <p:cNvSpPr txBox="1"/>
          <p:nvPr/>
        </p:nvSpPr>
        <p:spPr>
          <a:xfrm>
            <a:off x="2007914" y="3195918"/>
            <a:ext cx="152400" cy="360680"/>
          </a:xfrm>
          <a:prstGeom prst="rect">
            <a:avLst/>
          </a:prstGeom>
        </p:spPr>
        <p:txBody>
          <a:bodyPr vert="horz" wrap="square" lIns="0" tIns="12700" rIns="0" bIns="0" rtlCol="0">
            <a:spAutoFit/>
          </a:bodyPr>
          <a:lstStyle/>
          <a:p>
            <a:pPr>
              <a:lnSpc>
                <a:spcPct val="100000"/>
              </a:lnSpc>
              <a:spcBef>
                <a:spcPts val="100"/>
              </a:spcBef>
            </a:pPr>
            <a:r>
              <a:rPr sz="2200" dirty="0">
                <a:solidFill>
                  <a:srgbClr val="231F20"/>
                </a:solidFill>
                <a:latin typeface="ＭＳ ゴシック"/>
                <a:cs typeface="ＭＳ ゴシック"/>
              </a:rPr>
              <a:t>2</a:t>
            </a:r>
            <a:endParaRPr sz="2200">
              <a:latin typeface="ＭＳ ゴシック"/>
              <a:cs typeface="ＭＳ ゴシック"/>
            </a:endParaRPr>
          </a:p>
        </p:txBody>
      </p:sp>
      <p:sp>
        <p:nvSpPr>
          <p:cNvPr id="16" name="object 16"/>
          <p:cNvSpPr txBox="1"/>
          <p:nvPr/>
        </p:nvSpPr>
        <p:spPr>
          <a:xfrm>
            <a:off x="2485839" y="3183044"/>
            <a:ext cx="6045200" cy="330200"/>
          </a:xfrm>
          <a:prstGeom prst="rect">
            <a:avLst/>
          </a:prstGeom>
        </p:spPr>
        <p:txBody>
          <a:bodyPr vert="horz" wrap="square" lIns="0" tIns="12700" rIns="0" bIns="0" rtlCol="0">
            <a:spAutoFit/>
          </a:bodyPr>
          <a:lstStyle/>
          <a:p>
            <a:pPr marL="25400">
              <a:lnSpc>
                <a:spcPct val="100000"/>
              </a:lnSpc>
              <a:spcBef>
                <a:spcPts val="100"/>
              </a:spcBef>
            </a:pPr>
            <a:r>
              <a:rPr sz="3000" spc="-247" baseline="-8333" dirty="0">
                <a:solidFill>
                  <a:srgbClr val="231F20"/>
                </a:solidFill>
                <a:latin typeface="ＭＳ ゴシック"/>
                <a:cs typeface="ＭＳ ゴシック"/>
              </a:rPr>
              <a:t>ターゲット地の公共施設の具体例 </a:t>
            </a:r>
            <a:r>
              <a:rPr sz="1100" dirty="0">
                <a:solidFill>
                  <a:srgbClr val="231F20"/>
                </a:solidFill>
                <a:latin typeface="ＭＳ ゴシック"/>
                <a:cs typeface="ＭＳ ゴシック"/>
              </a:rPr>
              <a:t>（例</a:t>
            </a:r>
            <a:r>
              <a:rPr sz="1100" spc="-550" dirty="0">
                <a:solidFill>
                  <a:srgbClr val="231F20"/>
                </a:solidFill>
                <a:latin typeface="ＭＳ ゴシック"/>
                <a:cs typeface="ＭＳ ゴシック"/>
              </a:rPr>
              <a:t>）</a:t>
            </a:r>
            <a:r>
              <a:rPr sz="1100" spc="-155" dirty="0">
                <a:solidFill>
                  <a:srgbClr val="231F20"/>
                </a:solidFill>
                <a:latin typeface="ＭＳ ゴシック"/>
                <a:cs typeface="ＭＳ ゴシック"/>
              </a:rPr>
              <a:t>コンベンションセンター，アリーナ</a:t>
            </a:r>
            <a:endParaRPr sz="1100">
              <a:latin typeface="ＭＳ ゴシック"/>
              <a:cs typeface="ＭＳ ゴシック"/>
            </a:endParaRPr>
          </a:p>
        </p:txBody>
      </p:sp>
      <p:sp>
        <p:nvSpPr>
          <p:cNvPr id="17" name="object 17"/>
          <p:cNvSpPr/>
          <p:nvPr/>
        </p:nvSpPr>
        <p:spPr>
          <a:xfrm>
            <a:off x="2326554" y="3245517"/>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18" name="object 18"/>
          <p:cNvSpPr/>
          <p:nvPr/>
        </p:nvSpPr>
        <p:spPr>
          <a:xfrm>
            <a:off x="1839569" y="3798532"/>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19" name="object 19"/>
          <p:cNvSpPr txBox="1"/>
          <p:nvPr/>
        </p:nvSpPr>
        <p:spPr>
          <a:xfrm>
            <a:off x="2007914" y="3809648"/>
            <a:ext cx="152400" cy="360680"/>
          </a:xfrm>
          <a:prstGeom prst="rect">
            <a:avLst/>
          </a:prstGeom>
        </p:spPr>
        <p:txBody>
          <a:bodyPr vert="horz" wrap="square" lIns="0" tIns="12700" rIns="0" bIns="0" rtlCol="0">
            <a:spAutoFit/>
          </a:bodyPr>
          <a:lstStyle/>
          <a:p>
            <a:pPr>
              <a:lnSpc>
                <a:spcPct val="100000"/>
              </a:lnSpc>
              <a:spcBef>
                <a:spcPts val="100"/>
              </a:spcBef>
            </a:pPr>
            <a:r>
              <a:rPr sz="2200" dirty="0">
                <a:solidFill>
                  <a:srgbClr val="231F20"/>
                </a:solidFill>
                <a:latin typeface="ＭＳ ゴシック"/>
                <a:cs typeface="ＭＳ ゴシック"/>
              </a:rPr>
              <a:t>3</a:t>
            </a:r>
            <a:endParaRPr sz="2200">
              <a:latin typeface="ＭＳ ゴシック"/>
              <a:cs typeface="ＭＳ ゴシック"/>
            </a:endParaRPr>
          </a:p>
        </p:txBody>
      </p:sp>
      <p:sp>
        <p:nvSpPr>
          <p:cNvPr id="20" name="object 20"/>
          <p:cNvSpPr txBox="1"/>
          <p:nvPr/>
        </p:nvSpPr>
        <p:spPr>
          <a:xfrm>
            <a:off x="2485839" y="3796774"/>
            <a:ext cx="6241415" cy="330200"/>
          </a:xfrm>
          <a:prstGeom prst="rect">
            <a:avLst/>
          </a:prstGeom>
        </p:spPr>
        <p:txBody>
          <a:bodyPr vert="horz" wrap="square" lIns="0" tIns="12700" rIns="0" bIns="0" rtlCol="0">
            <a:spAutoFit/>
          </a:bodyPr>
          <a:lstStyle/>
          <a:p>
            <a:pPr marL="25400">
              <a:lnSpc>
                <a:spcPct val="100000"/>
              </a:lnSpc>
              <a:spcBef>
                <a:spcPts val="100"/>
              </a:spcBef>
            </a:pPr>
            <a:r>
              <a:rPr sz="3000" spc="-225" baseline="-8333" dirty="0">
                <a:solidFill>
                  <a:srgbClr val="231F20"/>
                </a:solidFill>
                <a:latin typeface="ＭＳ ゴシック"/>
                <a:cs typeface="ＭＳ ゴシック"/>
              </a:rPr>
              <a:t>ターゲット地の公共施設の利用状況 </a:t>
            </a:r>
            <a:r>
              <a:rPr sz="1100" dirty="0">
                <a:solidFill>
                  <a:srgbClr val="231F20"/>
                </a:solidFill>
                <a:latin typeface="ＭＳ ゴシック"/>
                <a:cs typeface="ＭＳ ゴシック"/>
              </a:rPr>
              <a:t>（例</a:t>
            </a:r>
            <a:r>
              <a:rPr sz="1100" spc="-395" dirty="0">
                <a:solidFill>
                  <a:srgbClr val="231F20"/>
                </a:solidFill>
                <a:latin typeface="ＭＳ ゴシック"/>
                <a:cs typeface="ＭＳ ゴシック"/>
              </a:rPr>
              <a:t>）</a:t>
            </a:r>
            <a:r>
              <a:rPr sz="1100" spc="-130" dirty="0">
                <a:solidFill>
                  <a:srgbClr val="231F20"/>
                </a:solidFill>
                <a:latin typeface="ＭＳ ゴシック"/>
                <a:cs typeface="ＭＳ ゴシック"/>
              </a:rPr>
              <a:t>Ｊリーグやプロ野球のキャンプ地</a:t>
            </a:r>
            <a:endParaRPr sz="1100">
              <a:latin typeface="ＭＳ ゴシック"/>
              <a:cs typeface="ＭＳ ゴシック"/>
            </a:endParaRPr>
          </a:p>
        </p:txBody>
      </p:sp>
      <p:sp>
        <p:nvSpPr>
          <p:cNvPr id="21" name="object 21"/>
          <p:cNvSpPr/>
          <p:nvPr/>
        </p:nvSpPr>
        <p:spPr>
          <a:xfrm>
            <a:off x="2326554" y="3859250"/>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22" name="object 22"/>
          <p:cNvSpPr/>
          <p:nvPr/>
        </p:nvSpPr>
        <p:spPr>
          <a:xfrm>
            <a:off x="1839569" y="4412259"/>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23" name="object 23"/>
          <p:cNvSpPr txBox="1"/>
          <p:nvPr/>
        </p:nvSpPr>
        <p:spPr>
          <a:xfrm>
            <a:off x="2007914" y="4423391"/>
            <a:ext cx="152400" cy="360680"/>
          </a:xfrm>
          <a:prstGeom prst="rect">
            <a:avLst/>
          </a:prstGeom>
        </p:spPr>
        <p:txBody>
          <a:bodyPr vert="horz" wrap="square" lIns="0" tIns="12700" rIns="0" bIns="0" rtlCol="0">
            <a:spAutoFit/>
          </a:bodyPr>
          <a:lstStyle/>
          <a:p>
            <a:pPr>
              <a:lnSpc>
                <a:spcPct val="100000"/>
              </a:lnSpc>
              <a:spcBef>
                <a:spcPts val="100"/>
              </a:spcBef>
            </a:pPr>
            <a:r>
              <a:rPr sz="2200" dirty="0">
                <a:solidFill>
                  <a:srgbClr val="231F20"/>
                </a:solidFill>
                <a:latin typeface="ＭＳ ゴシック"/>
                <a:cs typeface="ＭＳ ゴシック"/>
              </a:rPr>
              <a:t>4</a:t>
            </a:r>
            <a:endParaRPr sz="2200">
              <a:latin typeface="ＭＳ ゴシック"/>
              <a:cs typeface="ＭＳ ゴシック"/>
            </a:endParaRPr>
          </a:p>
        </p:txBody>
      </p:sp>
      <p:sp>
        <p:nvSpPr>
          <p:cNvPr id="24" name="object 24"/>
          <p:cNvSpPr txBox="1"/>
          <p:nvPr/>
        </p:nvSpPr>
        <p:spPr>
          <a:xfrm>
            <a:off x="2485839" y="4419632"/>
            <a:ext cx="4406265" cy="330200"/>
          </a:xfrm>
          <a:prstGeom prst="rect">
            <a:avLst/>
          </a:prstGeom>
        </p:spPr>
        <p:txBody>
          <a:bodyPr vert="horz" wrap="square" lIns="0" tIns="12700" rIns="0" bIns="0" rtlCol="0">
            <a:spAutoFit/>
          </a:bodyPr>
          <a:lstStyle/>
          <a:p>
            <a:pPr marL="25400">
              <a:lnSpc>
                <a:spcPct val="100000"/>
              </a:lnSpc>
              <a:spcBef>
                <a:spcPts val="100"/>
              </a:spcBef>
            </a:pPr>
            <a:r>
              <a:rPr sz="3000" spc="-179" baseline="-6944" dirty="0">
                <a:solidFill>
                  <a:srgbClr val="231F20"/>
                </a:solidFill>
                <a:latin typeface="ＭＳ ゴシック"/>
                <a:cs typeface="ＭＳ ゴシック"/>
              </a:rPr>
              <a:t>公共施設の利活用の特徴</a:t>
            </a:r>
            <a:r>
              <a:rPr sz="1300" dirty="0">
                <a:solidFill>
                  <a:srgbClr val="231F20"/>
                </a:solidFill>
                <a:latin typeface="ＭＳ ゴシック"/>
                <a:cs typeface="ＭＳ ゴシック"/>
              </a:rPr>
              <a:t>（</a:t>
            </a:r>
            <a:r>
              <a:rPr sz="1300" spc="-120" dirty="0">
                <a:solidFill>
                  <a:srgbClr val="231F20"/>
                </a:solidFill>
                <a:latin typeface="ＭＳ ゴシック"/>
                <a:cs typeface="ＭＳ ゴシック"/>
              </a:rPr>
              <a:t>商業・観光への効果</a:t>
            </a:r>
            <a:r>
              <a:rPr sz="1300" spc="-50" dirty="0">
                <a:solidFill>
                  <a:srgbClr val="231F20"/>
                </a:solidFill>
                <a:latin typeface="ＭＳ ゴシック"/>
                <a:cs typeface="ＭＳ ゴシック"/>
              </a:rPr>
              <a:t>）</a:t>
            </a:r>
            <a:endParaRPr sz="1300">
              <a:latin typeface="ＭＳ ゴシック"/>
              <a:cs typeface="ＭＳ ゴシック"/>
            </a:endParaRPr>
          </a:p>
        </p:txBody>
      </p:sp>
      <p:sp>
        <p:nvSpPr>
          <p:cNvPr id="25" name="object 25"/>
          <p:cNvSpPr/>
          <p:nvPr/>
        </p:nvSpPr>
        <p:spPr>
          <a:xfrm>
            <a:off x="2326554" y="4472982"/>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2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53012" y="6782084"/>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3" name="object 3"/>
          <p:cNvSpPr/>
          <p:nvPr/>
        </p:nvSpPr>
        <p:spPr>
          <a:xfrm>
            <a:off x="553008" y="757618"/>
            <a:ext cx="9609455" cy="682625"/>
          </a:xfrm>
          <a:custGeom>
            <a:avLst/>
            <a:gdLst/>
            <a:ahLst/>
            <a:cxnLst/>
            <a:rect l="l" t="t" r="r" b="b"/>
            <a:pathLst>
              <a:path w="9609455" h="682625">
                <a:moveTo>
                  <a:pt x="9609137" y="0"/>
                </a:moveTo>
                <a:lnTo>
                  <a:pt x="0" y="0"/>
                </a:lnTo>
                <a:lnTo>
                  <a:pt x="0" y="682561"/>
                </a:lnTo>
                <a:lnTo>
                  <a:pt x="9609137" y="682561"/>
                </a:lnTo>
                <a:lnTo>
                  <a:pt x="9609137" y="0"/>
                </a:lnTo>
                <a:close/>
              </a:path>
            </a:pathLst>
          </a:custGeom>
          <a:solidFill>
            <a:srgbClr val="00B9F2"/>
          </a:solidFill>
        </p:spPr>
        <p:txBody>
          <a:bodyPr wrap="square" lIns="0" tIns="0" rIns="0" bIns="0" rtlCol="0"/>
          <a:lstStyle/>
          <a:p>
            <a:endParaRPr/>
          </a:p>
        </p:txBody>
      </p:sp>
      <p:sp>
        <p:nvSpPr>
          <p:cNvPr id="4" name="object 4"/>
          <p:cNvSpPr txBox="1"/>
          <p:nvPr/>
        </p:nvSpPr>
        <p:spPr>
          <a:xfrm>
            <a:off x="1879810" y="860817"/>
            <a:ext cx="5722620" cy="452120"/>
          </a:xfrm>
          <a:prstGeom prst="rect">
            <a:avLst/>
          </a:prstGeom>
        </p:spPr>
        <p:txBody>
          <a:bodyPr vert="horz" wrap="square" lIns="0" tIns="12700" rIns="0" bIns="0" rtlCol="0">
            <a:spAutoFit/>
          </a:bodyPr>
          <a:lstStyle/>
          <a:p>
            <a:pPr marL="12700">
              <a:lnSpc>
                <a:spcPct val="100000"/>
              </a:lnSpc>
              <a:spcBef>
                <a:spcPts val="100"/>
              </a:spcBef>
            </a:pPr>
            <a:r>
              <a:rPr sz="2800" spc="-185" dirty="0">
                <a:solidFill>
                  <a:srgbClr val="FFFFFF"/>
                </a:solidFill>
                <a:latin typeface="ＭＳ ゴシック"/>
                <a:cs typeface="ＭＳ ゴシック"/>
              </a:rPr>
              <a:t>テーマを選び探究テーマを設定しよう</a:t>
            </a:r>
            <a:endParaRPr sz="2800">
              <a:latin typeface="ＭＳ ゴシック"/>
              <a:cs typeface="ＭＳ ゴシック"/>
            </a:endParaRPr>
          </a:p>
        </p:txBody>
      </p:sp>
      <p:sp>
        <p:nvSpPr>
          <p:cNvPr id="5" name="object 5"/>
          <p:cNvSpPr/>
          <p:nvPr/>
        </p:nvSpPr>
        <p:spPr>
          <a:xfrm>
            <a:off x="828155"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66040">
              <a:lnSpc>
                <a:spcPct val="100000"/>
              </a:lnSpc>
              <a:spcBef>
                <a:spcPts val="100"/>
              </a:spcBef>
            </a:pPr>
            <a:r>
              <a:rPr dirty="0"/>
              <a:t>3</a:t>
            </a:r>
          </a:p>
        </p:txBody>
      </p:sp>
      <p:sp>
        <p:nvSpPr>
          <p:cNvPr id="7" name="object 7"/>
          <p:cNvSpPr/>
          <p:nvPr/>
        </p:nvSpPr>
        <p:spPr>
          <a:xfrm>
            <a:off x="1915807" y="2490685"/>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8" name="object 8"/>
          <p:cNvSpPr/>
          <p:nvPr/>
        </p:nvSpPr>
        <p:spPr>
          <a:xfrm>
            <a:off x="3970363" y="2490685"/>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399">
            <a:solidFill>
              <a:srgbClr val="00B9F2"/>
            </a:solidFill>
          </a:ln>
        </p:spPr>
        <p:txBody>
          <a:bodyPr wrap="square" lIns="0" tIns="0" rIns="0" bIns="0" rtlCol="0"/>
          <a:lstStyle/>
          <a:p>
            <a:endParaRPr/>
          </a:p>
        </p:txBody>
      </p:sp>
      <p:sp>
        <p:nvSpPr>
          <p:cNvPr id="9" name="object 9"/>
          <p:cNvSpPr/>
          <p:nvPr/>
        </p:nvSpPr>
        <p:spPr>
          <a:xfrm>
            <a:off x="6024930" y="2490685"/>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399">
            <a:solidFill>
              <a:srgbClr val="00B9F2"/>
            </a:solidFill>
          </a:ln>
        </p:spPr>
        <p:txBody>
          <a:bodyPr wrap="square" lIns="0" tIns="0" rIns="0" bIns="0" rtlCol="0"/>
          <a:lstStyle/>
          <a:p>
            <a:endParaRPr/>
          </a:p>
        </p:txBody>
      </p:sp>
      <p:sp>
        <p:nvSpPr>
          <p:cNvPr id="10" name="object 10"/>
          <p:cNvSpPr/>
          <p:nvPr/>
        </p:nvSpPr>
        <p:spPr>
          <a:xfrm>
            <a:off x="1915807" y="3092729"/>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11" name="object 11"/>
          <p:cNvSpPr/>
          <p:nvPr/>
        </p:nvSpPr>
        <p:spPr>
          <a:xfrm>
            <a:off x="3970363" y="3092729"/>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12" name="object 12"/>
          <p:cNvSpPr/>
          <p:nvPr/>
        </p:nvSpPr>
        <p:spPr>
          <a:xfrm>
            <a:off x="6024930" y="3092729"/>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graphicFrame>
        <p:nvGraphicFramePr>
          <p:cNvPr id="13" name="object 13"/>
          <p:cNvGraphicFramePr>
            <a:graphicFrameLocks noGrp="1"/>
          </p:cNvGraphicFramePr>
          <p:nvPr/>
        </p:nvGraphicFramePr>
        <p:xfrm>
          <a:off x="1871357" y="2477985"/>
          <a:ext cx="5218428" cy="997584"/>
        </p:xfrm>
        <a:graphic>
          <a:graphicData uri="http://schemas.openxmlformats.org/drawingml/2006/table">
            <a:tbl>
              <a:tblPr firstRow="1" bandRow="1">
                <a:tableStyleId>{2D5ABB26-0587-4C30-8999-92F81FD0307C}</a:tableStyleId>
              </a:tblPr>
              <a:tblGrid>
                <a:gridCol w="487680">
                  <a:extLst>
                    <a:ext uri="{9D8B030D-6E8A-4147-A177-3AD203B41FA5}">
                      <a16:colId xmlns:a16="http://schemas.microsoft.com/office/drawing/2014/main" val="20000"/>
                    </a:ext>
                  </a:extLst>
                </a:gridCol>
                <a:gridCol w="1287780">
                  <a:extLst>
                    <a:ext uri="{9D8B030D-6E8A-4147-A177-3AD203B41FA5}">
                      <a16:colId xmlns:a16="http://schemas.microsoft.com/office/drawing/2014/main" val="20001"/>
                    </a:ext>
                  </a:extLst>
                </a:gridCol>
                <a:gridCol w="767080">
                  <a:extLst>
                    <a:ext uri="{9D8B030D-6E8A-4147-A177-3AD203B41FA5}">
                      <a16:colId xmlns:a16="http://schemas.microsoft.com/office/drawing/2014/main" val="20002"/>
                    </a:ext>
                  </a:extLst>
                </a:gridCol>
                <a:gridCol w="1278255">
                  <a:extLst>
                    <a:ext uri="{9D8B030D-6E8A-4147-A177-3AD203B41FA5}">
                      <a16:colId xmlns:a16="http://schemas.microsoft.com/office/drawing/2014/main" val="20003"/>
                    </a:ext>
                  </a:extLst>
                </a:gridCol>
                <a:gridCol w="776604">
                  <a:extLst>
                    <a:ext uri="{9D8B030D-6E8A-4147-A177-3AD203B41FA5}">
                      <a16:colId xmlns:a16="http://schemas.microsoft.com/office/drawing/2014/main" val="20004"/>
                    </a:ext>
                  </a:extLst>
                </a:gridCol>
                <a:gridCol w="621029">
                  <a:extLst>
                    <a:ext uri="{9D8B030D-6E8A-4147-A177-3AD203B41FA5}">
                      <a16:colId xmlns:a16="http://schemas.microsoft.com/office/drawing/2014/main" val="20005"/>
                    </a:ext>
                  </a:extLst>
                </a:gridCol>
              </a:tblGrid>
              <a:tr h="495300">
                <a:tc>
                  <a:txBody>
                    <a:bodyPr/>
                    <a:lstStyle/>
                    <a:p>
                      <a:pPr marR="41275" algn="ctr">
                        <a:lnSpc>
                          <a:spcPct val="100000"/>
                        </a:lnSpc>
                        <a:spcBef>
                          <a:spcPts val="125"/>
                        </a:spcBef>
                      </a:pPr>
                      <a:r>
                        <a:rPr sz="2200" dirty="0">
                          <a:solidFill>
                            <a:srgbClr val="00B9F2"/>
                          </a:solidFill>
                          <a:latin typeface="ＭＳ ゴシック"/>
                          <a:cs typeface="ＭＳ ゴシック"/>
                        </a:rPr>
                        <a:t>1</a:t>
                      </a:r>
                      <a:endParaRPr sz="2200">
                        <a:latin typeface="ＭＳ ゴシック"/>
                        <a:cs typeface="ＭＳ ゴシック"/>
                      </a:endParaRPr>
                    </a:p>
                  </a:txBody>
                  <a:tcPr marL="0" marR="0" marT="15875" marB="0"/>
                </a:tc>
                <a:tc>
                  <a:txBody>
                    <a:bodyPr/>
                    <a:lstStyle/>
                    <a:p>
                      <a:pPr marL="58419">
                        <a:lnSpc>
                          <a:spcPct val="100000"/>
                        </a:lnSpc>
                        <a:spcBef>
                          <a:spcPts val="225"/>
                        </a:spcBef>
                      </a:pPr>
                      <a:r>
                        <a:rPr sz="2100" spc="-90" dirty="0">
                          <a:solidFill>
                            <a:srgbClr val="231F20"/>
                          </a:solidFill>
                          <a:latin typeface="ＭＳ ゴシック"/>
                          <a:cs typeface="ＭＳ ゴシック"/>
                        </a:rPr>
                        <a:t>人口</a:t>
                      </a:r>
                      <a:endParaRPr sz="2100">
                        <a:latin typeface="ＭＳ ゴシック"/>
                        <a:cs typeface="ＭＳ ゴシック"/>
                      </a:endParaRPr>
                    </a:p>
                  </a:txBody>
                  <a:tcPr marL="0" marR="0" marT="28575" marB="0"/>
                </a:tc>
                <a:tc>
                  <a:txBody>
                    <a:bodyPr/>
                    <a:lstStyle/>
                    <a:p>
                      <a:pPr marR="190500" algn="r">
                        <a:lnSpc>
                          <a:spcPct val="100000"/>
                        </a:lnSpc>
                        <a:spcBef>
                          <a:spcPts val="125"/>
                        </a:spcBef>
                      </a:pPr>
                      <a:r>
                        <a:rPr sz="2200" dirty="0">
                          <a:solidFill>
                            <a:srgbClr val="00B9F2"/>
                          </a:solidFill>
                          <a:latin typeface="ＭＳ ゴシック"/>
                          <a:cs typeface="ＭＳ ゴシック"/>
                        </a:rPr>
                        <a:t>2</a:t>
                      </a:r>
                      <a:endParaRPr sz="2200">
                        <a:latin typeface="ＭＳ ゴシック"/>
                        <a:cs typeface="ＭＳ ゴシック"/>
                      </a:endParaRPr>
                    </a:p>
                  </a:txBody>
                  <a:tcPr marL="0" marR="0" marT="15875" marB="0"/>
                </a:tc>
                <a:tc>
                  <a:txBody>
                    <a:bodyPr/>
                    <a:lstStyle/>
                    <a:p>
                      <a:pPr marL="58419">
                        <a:lnSpc>
                          <a:spcPct val="100000"/>
                        </a:lnSpc>
                        <a:spcBef>
                          <a:spcPts val="225"/>
                        </a:spcBef>
                      </a:pPr>
                      <a:r>
                        <a:rPr sz="2100" spc="-25" dirty="0">
                          <a:solidFill>
                            <a:srgbClr val="231F20"/>
                          </a:solidFill>
                          <a:latin typeface="ＭＳ ゴシック"/>
                          <a:cs typeface="ＭＳ ゴシック"/>
                        </a:rPr>
                        <a:t>地理</a:t>
                      </a:r>
                      <a:endParaRPr sz="2100">
                        <a:latin typeface="ＭＳ ゴシック"/>
                        <a:cs typeface="ＭＳ ゴシック"/>
                      </a:endParaRPr>
                    </a:p>
                  </a:txBody>
                  <a:tcPr marL="0" marR="0" marT="28575" marB="0"/>
                </a:tc>
                <a:tc>
                  <a:txBody>
                    <a:bodyPr/>
                    <a:lstStyle/>
                    <a:p>
                      <a:pPr marR="190500" algn="r">
                        <a:lnSpc>
                          <a:spcPct val="100000"/>
                        </a:lnSpc>
                        <a:spcBef>
                          <a:spcPts val="125"/>
                        </a:spcBef>
                      </a:pPr>
                      <a:r>
                        <a:rPr sz="2200" dirty="0">
                          <a:solidFill>
                            <a:srgbClr val="00B9F2"/>
                          </a:solidFill>
                          <a:latin typeface="ＭＳ ゴシック"/>
                          <a:cs typeface="ＭＳ ゴシック"/>
                        </a:rPr>
                        <a:t>3</a:t>
                      </a:r>
                      <a:endParaRPr sz="2200">
                        <a:latin typeface="ＭＳ ゴシック"/>
                        <a:cs typeface="ＭＳ ゴシック"/>
                      </a:endParaRPr>
                    </a:p>
                  </a:txBody>
                  <a:tcPr marL="0" marR="0" marT="15875" marB="0"/>
                </a:tc>
                <a:tc>
                  <a:txBody>
                    <a:bodyPr/>
                    <a:lstStyle/>
                    <a:p>
                      <a:pPr marL="20320" algn="ctr">
                        <a:lnSpc>
                          <a:spcPct val="100000"/>
                        </a:lnSpc>
                        <a:spcBef>
                          <a:spcPts val="225"/>
                        </a:spcBef>
                      </a:pPr>
                      <a:r>
                        <a:rPr sz="2100" spc="-50" dirty="0">
                          <a:solidFill>
                            <a:srgbClr val="231F20"/>
                          </a:solidFill>
                          <a:latin typeface="ＭＳ ゴシック"/>
                          <a:cs typeface="ＭＳ ゴシック"/>
                        </a:rPr>
                        <a:t>産業</a:t>
                      </a:r>
                      <a:endParaRPr sz="2100">
                        <a:latin typeface="ＭＳ ゴシック"/>
                        <a:cs typeface="ＭＳ ゴシック"/>
                      </a:endParaRPr>
                    </a:p>
                  </a:txBody>
                  <a:tcPr marL="0" marR="0" marT="28575" marB="0"/>
                </a:tc>
                <a:extLst>
                  <a:ext uri="{0D108BD9-81ED-4DB2-BD59-A6C34878D82A}">
                    <a16:rowId xmlns:a16="http://schemas.microsoft.com/office/drawing/2014/main" val="10000"/>
                  </a:ext>
                </a:extLst>
              </a:tr>
              <a:tr h="502284">
                <a:tc>
                  <a:txBody>
                    <a:bodyPr/>
                    <a:lstStyle/>
                    <a:p>
                      <a:pPr marR="41275" algn="ctr">
                        <a:lnSpc>
                          <a:spcPct val="100000"/>
                        </a:lnSpc>
                        <a:spcBef>
                          <a:spcPts val="960"/>
                        </a:spcBef>
                      </a:pPr>
                      <a:r>
                        <a:rPr sz="2200" dirty="0">
                          <a:solidFill>
                            <a:srgbClr val="00B9F2"/>
                          </a:solidFill>
                          <a:latin typeface="ＭＳ ゴシック"/>
                          <a:cs typeface="ＭＳ ゴシック"/>
                        </a:rPr>
                        <a:t>4</a:t>
                      </a:r>
                      <a:endParaRPr sz="2200">
                        <a:latin typeface="ＭＳ ゴシック"/>
                        <a:cs typeface="ＭＳ ゴシック"/>
                      </a:endParaRPr>
                    </a:p>
                  </a:txBody>
                  <a:tcPr marL="0" marR="0" marT="121920" marB="0"/>
                </a:tc>
                <a:tc>
                  <a:txBody>
                    <a:bodyPr/>
                    <a:lstStyle/>
                    <a:p>
                      <a:pPr marL="58419">
                        <a:lnSpc>
                          <a:spcPct val="100000"/>
                        </a:lnSpc>
                        <a:spcBef>
                          <a:spcPts val="1060"/>
                        </a:spcBef>
                      </a:pPr>
                      <a:r>
                        <a:rPr sz="2100" spc="-20" dirty="0">
                          <a:solidFill>
                            <a:srgbClr val="231F20"/>
                          </a:solidFill>
                          <a:latin typeface="ＭＳ ゴシック"/>
                          <a:cs typeface="ＭＳ ゴシック"/>
                        </a:rPr>
                        <a:t>観光地</a:t>
                      </a:r>
                      <a:endParaRPr sz="2100">
                        <a:latin typeface="ＭＳ ゴシック"/>
                        <a:cs typeface="ＭＳ ゴシック"/>
                      </a:endParaRPr>
                    </a:p>
                  </a:txBody>
                  <a:tcPr marL="0" marR="0" marT="134620" marB="0"/>
                </a:tc>
                <a:tc>
                  <a:txBody>
                    <a:bodyPr/>
                    <a:lstStyle/>
                    <a:p>
                      <a:pPr marR="190500" algn="r">
                        <a:lnSpc>
                          <a:spcPct val="100000"/>
                        </a:lnSpc>
                        <a:spcBef>
                          <a:spcPts val="960"/>
                        </a:spcBef>
                      </a:pPr>
                      <a:r>
                        <a:rPr sz="2200" dirty="0">
                          <a:solidFill>
                            <a:srgbClr val="00B9F2"/>
                          </a:solidFill>
                          <a:latin typeface="ＭＳ ゴシック"/>
                          <a:cs typeface="ＭＳ ゴシック"/>
                        </a:rPr>
                        <a:t>5</a:t>
                      </a:r>
                      <a:endParaRPr sz="2200">
                        <a:latin typeface="ＭＳ ゴシック"/>
                        <a:cs typeface="ＭＳ ゴシック"/>
                      </a:endParaRPr>
                    </a:p>
                  </a:txBody>
                  <a:tcPr marL="0" marR="0" marT="121920" marB="0"/>
                </a:tc>
                <a:tc>
                  <a:txBody>
                    <a:bodyPr/>
                    <a:lstStyle/>
                    <a:p>
                      <a:pPr marL="58419">
                        <a:lnSpc>
                          <a:spcPct val="100000"/>
                        </a:lnSpc>
                        <a:spcBef>
                          <a:spcPts val="1060"/>
                        </a:spcBef>
                      </a:pPr>
                      <a:r>
                        <a:rPr sz="2100" spc="-70" dirty="0">
                          <a:solidFill>
                            <a:srgbClr val="231F20"/>
                          </a:solidFill>
                          <a:latin typeface="ＭＳ ゴシック"/>
                          <a:cs typeface="ＭＳ ゴシック"/>
                        </a:rPr>
                        <a:t>特産品</a:t>
                      </a:r>
                      <a:endParaRPr sz="2100">
                        <a:latin typeface="ＭＳ ゴシック"/>
                        <a:cs typeface="ＭＳ ゴシック"/>
                      </a:endParaRPr>
                    </a:p>
                  </a:txBody>
                  <a:tcPr marL="0" marR="0" marT="134620" marB="0"/>
                </a:tc>
                <a:tc>
                  <a:txBody>
                    <a:bodyPr/>
                    <a:lstStyle/>
                    <a:p>
                      <a:pPr marR="190500" algn="r">
                        <a:lnSpc>
                          <a:spcPct val="100000"/>
                        </a:lnSpc>
                        <a:spcBef>
                          <a:spcPts val="960"/>
                        </a:spcBef>
                      </a:pPr>
                      <a:r>
                        <a:rPr sz="2200" dirty="0">
                          <a:solidFill>
                            <a:srgbClr val="00B9F2"/>
                          </a:solidFill>
                          <a:latin typeface="ＭＳ ゴシック"/>
                          <a:cs typeface="ＭＳ ゴシック"/>
                        </a:rPr>
                        <a:t>6</a:t>
                      </a:r>
                      <a:endParaRPr sz="2200">
                        <a:latin typeface="ＭＳ ゴシック"/>
                        <a:cs typeface="ＭＳ ゴシック"/>
                      </a:endParaRPr>
                    </a:p>
                  </a:txBody>
                  <a:tcPr marL="0" marR="0" marT="121920" marB="0"/>
                </a:tc>
                <a:tc>
                  <a:txBody>
                    <a:bodyPr/>
                    <a:lstStyle/>
                    <a:p>
                      <a:pPr marL="26670" algn="ctr">
                        <a:lnSpc>
                          <a:spcPct val="100000"/>
                        </a:lnSpc>
                        <a:spcBef>
                          <a:spcPts val="1060"/>
                        </a:spcBef>
                      </a:pPr>
                      <a:r>
                        <a:rPr sz="2100" spc="-35" dirty="0">
                          <a:solidFill>
                            <a:srgbClr val="231F20"/>
                          </a:solidFill>
                          <a:latin typeface="ＭＳ ゴシック"/>
                          <a:cs typeface="ＭＳ ゴシック"/>
                        </a:rPr>
                        <a:t>雇用</a:t>
                      </a:r>
                      <a:endParaRPr sz="2100" dirty="0">
                        <a:latin typeface="ＭＳ ゴシック"/>
                        <a:cs typeface="ＭＳ ゴシック"/>
                      </a:endParaRPr>
                    </a:p>
                  </a:txBody>
                  <a:tcPr marL="0" marR="0" marT="134620" marB="0"/>
                </a:tc>
                <a:extLst>
                  <a:ext uri="{0D108BD9-81ED-4DB2-BD59-A6C34878D82A}">
                    <a16:rowId xmlns:a16="http://schemas.microsoft.com/office/drawing/2014/main" val="10001"/>
                  </a:ext>
                </a:extLst>
              </a:tr>
            </a:tbl>
          </a:graphicData>
        </a:graphic>
      </p:graphicFrame>
      <p:sp>
        <p:nvSpPr>
          <p:cNvPr id="14" name="object 14"/>
          <p:cNvSpPr/>
          <p:nvPr/>
        </p:nvSpPr>
        <p:spPr>
          <a:xfrm>
            <a:off x="1915807" y="3694760"/>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15" name="object 15"/>
          <p:cNvSpPr/>
          <p:nvPr/>
        </p:nvSpPr>
        <p:spPr>
          <a:xfrm>
            <a:off x="3970363" y="3694760"/>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16" name="object 16"/>
          <p:cNvSpPr txBox="1"/>
          <p:nvPr/>
        </p:nvSpPr>
        <p:spPr>
          <a:xfrm>
            <a:off x="2007840" y="3685165"/>
            <a:ext cx="6537325" cy="360680"/>
          </a:xfrm>
          <a:prstGeom prst="rect">
            <a:avLst/>
          </a:prstGeom>
        </p:spPr>
        <p:txBody>
          <a:bodyPr vert="horz" wrap="square" lIns="0" tIns="12700" rIns="0" bIns="0" rtlCol="0">
            <a:spAutoFit/>
          </a:bodyPr>
          <a:lstStyle/>
          <a:p>
            <a:pPr marL="12700">
              <a:lnSpc>
                <a:spcPct val="100000"/>
              </a:lnSpc>
              <a:spcBef>
                <a:spcPts val="100"/>
              </a:spcBef>
              <a:tabLst>
                <a:tab pos="409575" algn="l"/>
                <a:tab pos="2066925" algn="l"/>
                <a:tab pos="2464435" algn="l"/>
              </a:tabLst>
            </a:pPr>
            <a:r>
              <a:rPr sz="2200" spc="-50" dirty="0">
                <a:solidFill>
                  <a:srgbClr val="00B9F2"/>
                </a:solidFill>
                <a:latin typeface="ＭＳ ゴシック"/>
                <a:cs typeface="ＭＳ ゴシック"/>
              </a:rPr>
              <a:t>7</a:t>
            </a:r>
            <a:r>
              <a:rPr sz="2200" dirty="0">
                <a:solidFill>
                  <a:srgbClr val="00B9F2"/>
                </a:solidFill>
                <a:latin typeface="ＭＳ ゴシック"/>
                <a:cs typeface="ＭＳ ゴシック"/>
              </a:rPr>
              <a:t>	</a:t>
            </a:r>
            <a:r>
              <a:rPr sz="2100" spc="-35" dirty="0">
                <a:solidFill>
                  <a:srgbClr val="231F20"/>
                </a:solidFill>
                <a:latin typeface="ＭＳ ゴシック"/>
                <a:cs typeface="ＭＳ ゴシック"/>
              </a:rPr>
              <a:t>医</a:t>
            </a:r>
            <a:r>
              <a:rPr sz="2100" spc="-475" dirty="0">
                <a:solidFill>
                  <a:srgbClr val="231F20"/>
                </a:solidFill>
                <a:latin typeface="ＭＳ ゴシック"/>
                <a:cs typeface="ＭＳ ゴシック"/>
              </a:rPr>
              <a:t>療・</a:t>
            </a:r>
            <a:r>
              <a:rPr sz="2100" spc="-10" dirty="0">
                <a:solidFill>
                  <a:srgbClr val="231F20"/>
                </a:solidFill>
                <a:latin typeface="ＭＳ ゴシック"/>
                <a:cs typeface="ＭＳ ゴシック"/>
              </a:rPr>
              <a:t>福</a:t>
            </a:r>
            <a:r>
              <a:rPr sz="2100" spc="-50" dirty="0">
                <a:solidFill>
                  <a:srgbClr val="231F20"/>
                </a:solidFill>
                <a:latin typeface="ＭＳ ゴシック"/>
                <a:cs typeface="ＭＳ ゴシック"/>
              </a:rPr>
              <a:t>祉</a:t>
            </a:r>
            <a:r>
              <a:rPr sz="2100" dirty="0">
                <a:solidFill>
                  <a:srgbClr val="231F20"/>
                </a:solidFill>
                <a:latin typeface="ＭＳ ゴシック"/>
                <a:cs typeface="ＭＳ ゴシック"/>
              </a:rPr>
              <a:t>	</a:t>
            </a:r>
            <a:r>
              <a:rPr sz="2200" spc="-50" dirty="0">
                <a:solidFill>
                  <a:srgbClr val="00B9F2"/>
                </a:solidFill>
                <a:latin typeface="ＭＳ ゴシック"/>
                <a:cs typeface="ＭＳ ゴシック"/>
              </a:rPr>
              <a:t>8</a:t>
            </a:r>
            <a:r>
              <a:rPr sz="2200" dirty="0">
                <a:solidFill>
                  <a:srgbClr val="00B9F2"/>
                </a:solidFill>
                <a:latin typeface="ＭＳ ゴシック"/>
                <a:cs typeface="ＭＳ ゴシック"/>
              </a:rPr>
              <a:t>	</a:t>
            </a:r>
            <a:r>
              <a:rPr sz="2100" spc="-70" dirty="0">
                <a:solidFill>
                  <a:srgbClr val="231F20"/>
                </a:solidFill>
                <a:latin typeface="ＭＳ ゴシック"/>
                <a:cs typeface="ＭＳ ゴシック"/>
              </a:rPr>
              <a:t>公</a:t>
            </a:r>
            <a:r>
              <a:rPr sz="2100" spc="-20" dirty="0">
                <a:solidFill>
                  <a:srgbClr val="231F20"/>
                </a:solidFill>
                <a:latin typeface="ＭＳ ゴシック"/>
                <a:cs typeface="ＭＳ ゴシック"/>
              </a:rPr>
              <a:t>共</a:t>
            </a:r>
            <a:r>
              <a:rPr sz="2100" spc="-40" dirty="0">
                <a:solidFill>
                  <a:srgbClr val="231F20"/>
                </a:solidFill>
                <a:latin typeface="ＭＳ ゴシック"/>
                <a:cs typeface="ＭＳ ゴシック"/>
              </a:rPr>
              <a:t>事</a:t>
            </a:r>
            <a:r>
              <a:rPr sz="2100" spc="-45" dirty="0">
                <a:solidFill>
                  <a:srgbClr val="231F20"/>
                </a:solidFill>
                <a:latin typeface="ＭＳ ゴシック"/>
                <a:cs typeface="ＭＳ ゴシック"/>
              </a:rPr>
              <a:t>業</a:t>
            </a:r>
            <a:r>
              <a:rPr sz="2100" spc="-55" dirty="0">
                <a:solidFill>
                  <a:srgbClr val="231F20"/>
                </a:solidFill>
                <a:latin typeface="ＭＳ ゴシック"/>
                <a:cs typeface="ＭＳ ゴシック"/>
              </a:rPr>
              <a:t>の</a:t>
            </a:r>
            <a:r>
              <a:rPr sz="2100" spc="-10" dirty="0">
                <a:solidFill>
                  <a:srgbClr val="231F20"/>
                </a:solidFill>
                <a:latin typeface="ＭＳ ゴシック"/>
                <a:cs typeface="ＭＳ ゴシック"/>
              </a:rPr>
              <a:t>状</a:t>
            </a:r>
            <a:r>
              <a:rPr sz="2100" spc="-475" dirty="0">
                <a:solidFill>
                  <a:srgbClr val="231F20"/>
                </a:solidFill>
                <a:latin typeface="ＭＳ ゴシック"/>
                <a:cs typeface="ＭＳ ゴシック"/>
              </a:rPr>
              <a:t>況・</a:t>
            </a:r>
            <a:r>
              <a:rPr sz="2100" spc="-70" dirty="0">
                <a:solidFill>
                  <a:srgbClr val="231F20"/>
                </a:solidFill>
                <a:latin typeface="ＭＳ ゴシック"/>
                <a:cs typeface="ＭＳ ゴシック"/>
              </a:rPr>
              <a:t>公</a:t>
            </a:r>
            <a:r>
              <a:rPr sz="2100" spc="-55" dirty="0">
                <a:solidFill>
                  <a:srgbClr val="231F20"/>
                </a:solidFill>
                <a:latin typeface="ＭＳ ゴシック"/>
                <a:cs typeface="ＭＳ ゴシック"/>
              </a:rPr>
              <a:t>共</a:t>
            </a:r>
            <a:r>
              <a:rPr sz="2100" spc="-30" dirty="0">
                <a:solidFill>
                  <a:srgbClr val="231F20"/>
                </a:solidFill>
                <a:latin typeface="ＭＳ ゴシック"/>
                <a:cs typeface="ＭＳ ゴシック"/>
              </a:rPr>
              <a:t>施</a:t>
            </a:r>
            <a:r>
              <a:rPr sz="2100" spc="-90" dirty="0">
                <a:solidFill>
                  <a:srgbClr val="231F20"/>
                </a:solidFill>
                <a:latin typeface="ＭＳ ゴシック"/>
                <a:cs typeface="ＭＳ ゴシック"/>
              </a:rPr>
              <a:t>設の</a:t>
            </a:r>
            <a:r>
              <a:rPr sz="2100" spc="-55" dirty="0">
                <a:solidFill>
                  <a:srgbClr val="231F20"/>
                </a:solidFill>
                <a:latin typeface="ＭＳ ゴシック"/>
                <a:cs typeface="ＭＳ ゴシック"/>
              </a:rPr>
              <a:t>利</a:t>
            </a:r>
            <a:r>
              <a:rPr sz="2100" spc="-100" dirty="0">
                <a:solidFill>
                  <a:srgbClr val="231F20"/>
                </a:solidFill>
                <a:latin typeface="ＭＳ ゴシック"/>
                <a:cs typeface="ＭＳ ゴシック"/>
              </a:rPr>
              <a:t>活</a:t>
            </a:r>
            <a:r>
              <a:rPr sz="2100" spc="-50" dirty="0">
                <a:solidFill>
                  <a:srgbClr val="231F20"/>
                </a:solidFill>
                <a:latin typeface="ＭＳ ゴシック"/>
                <a:cs typeface="ＭＳ ゴシック"/>
              </a:rPr>
              <a:t>用</a:t>
            </a:r>
            <a:endParaRPr sz="2100">
              <a:latin typeface="ＭＳ ゴシック"/>
              <a:cs typeface="ＭＳ ゴシック"/>
            </a:endParaRPr>
          </a:p>
        </p:txBody>
      </p:sp>
      <p:sp>
        <p:nvSpPr>
          <p:cNvPr id="17" name="object 17"/>
          <p:cNvSpPr txBox="1"/>
          <p:nvPr/>
        </p:nvSpPr>
        <p:spPr>
          <a:xfrm>
            <a:off x="2203894" y="5150815"/>
            <a:ext cx="2874645" cy="666750"/>
          </a:xfrm>
          <a:prstGeom prst="rect">
            <a:avLst/>
          </a:prstGeom>
          <a:solidFill>
            <a:srgbClr val="FFFFFF"/>
          </a:solidFill>
          <a:ln w="38100">
            <a:solidFill>
              <a:srgbClr val="00B9F2"/>
            </a:solidFill>
          </a:ln>
        </p:spPr>
        <p:txBody>
          <a:bodyPr vert="horz" wrap="square" lIns="0" tIns="102870" rIns="0" bIns="0" rtlCol="0">
            <a:spAutoFit/>
          </a:bodyPr>
          <a:lstStyle/>
          <a:p>
            <a:pPr marL="101600" marR="2096770">
              <a:lnSpc>
                <a:spcPct val="111100"/>
              </a:lnSpc>
              <a:spcBef>
                <a:spcPts val="810"/>
              </a:spcBef>
            </a:pPr>
            <a:r>
              <a:rPr sz="1200" spc="-170" dirty="0">
                <a:solidFill>
                  <a:srgbClr val="231F20"/>
                </a:solidFill>
                <a:latin typeface="ＭＳ ゴシック"/>
                <a:cs typeface="ＭＳ ゴシック"/>
              </a:rPr>
              <a:t>都道府県・</a:t>
            </a:r>
            <a:r>
              <a:rPr sz="1200" spc="-60" dirty="0">
                <a:solidFill>
                  <a:srgbClr val="231F20"/>
                </a:solidFill>
                <a:latin typeface="ＭＳ ゴシック"/>
                <a:cs typeface="ＭＳ ゴシック"/>
              </a:rPr>
              <a:t>市町村名</a:t>
            </a:r>
            <a:endParaRPr sz="1200">
              <a:latin typeface="ＭＳ ゴシック"/>
              <a:cs typeface="ＭＳ ゴシック"/>
            </a:endParaRPr>
          </a:p>
        </p:txBody>
      </p:sp>
      <p:sp>
        <p:nvSpPr>
          <p:cNvPr id="18" name="object 18"/>
          <p:cNvSpPr txBox="1"/>
          <p:nvPr/>
        </p:nvSpPr>
        <p:spPr>
          <a:xfrm>
            <a:off x="5598121" y="5150815"/>
            <a:ext cx="2874645" cy="666750"/>
          </a:xfrm>
          <a:prstGeom prst="rect">
            <a:avLst/>
          </a:prstGeom>
          <a:solidFill>
            <a:srgbClr val="FFFFFF"/>
          </a:solidFill>
          <a:ln w="38100">
            <a:solidFill>
              <a:srgbClr val="00B9F2"/>
            </a:solidFill>
          </a:ln>
        </p:spPr>
        <p:txBody>
          <a:bodyPr vert="horz" wrap="square" lIns="0" tIns="102870" rIns="0" bIns="0" rtlCol="0">
            <a:spAutoFit/>
          </a:bodyPr>
          <a:lstStyle/>
          <a:p>
            <a:pPr marL="101600" marR="1943100">
              <a:lnSpc>
                <a:spcPct val="111100"/>
              </a:lnSpc>
              <a:spcBef>
                <a:spcPts val="810"/>
              </a:spcBef>
            </a:pPr>
            <a:r>
              <a:rPr sz="1200" spc="-135" dirty="0">
                <a:solidFill>
                  <a:srgbClr val="231F20"/>
                </a:solidFill>
                <a:latin typeface="ＭＳ ゴシック"/>
                <a:cs typeface="ＭＳ ゴシック"/>
              </a:rPr>
              <a:t>興味・関心の</a:t>
            </a:r>
            <a:r>
              <a:rPr sz="1200" spc="-80" dirty="0">
                <a:solidFill>
                  <a:srgbClr val="231F20"/>
                </a:solidFill>
                <a:latin typeface="ＭＳ ゴシック"/>
                <a:cs typeface="ＭＳ ゴシック"/>
              </a:rPr>
              <a:t>ある分野</a:t>
            </a:r>
            <a:endParaRPr sz="1200">
              <a:latin typeface="ＭＳ ゴシック"/>
              <a:cs typeface="ＭＳ ゴシック"/>
            </a:endParaRPr>
          </a:p>
        </p:txBody>
      </p:sp>
      <p:sp>
        <p:nvSpPr>
          <p:cNvPr id="19" name="object 19"/>
          <p:cNvSpPr txBox="1"/>
          <p:nvPr/>
        </p:nvSpPr>
        <p:spPr>
          <a:xfrm>
            <a:off x="1874291" y="4456772"/>
            <a:ext cx="6971030" cy="1941195"/>
          </a:xfrm>
          <a:prstGeom prst="rect">
            <a:avLst/>
          </a:prstGeom>
          <a:solidFill>
            <a:srgbClr val="D4EFFC"/>
          </a:solidFill>
        </p:spPr>
        <p:txBody>
          <a:bodyPr vert="horz" wrap="square" lIns="0" tIns="162560" rIns="0" bIns="0" rtlCol="0">
            <a:spAutoFit/>
          </a:bodyPr>
          <a:lstStyle/>
          <a:p>
            <a:pPr marR="26034" algn="ctr">
              <a:lnSpc>
                <a:spcPct val="100000"/>
              </a:lnSpc>
              <a:spcBef>
                <a:spcPts val="1280"/>
              </a:spcBef>
            </a:pPr>
            <a:r>
              <a:rPr sz="2400" spc="-155" dirty="0">
                <a:solidFill>
                  <a:srgbClr val="231F20"/>
                </a:solidFill>
                <a:latin typeface="ＭＳ ゴシック"/>
                <a:cs typeface="ＭＳ ゴシック"/>
              </a:rPr>
              <a:t>自分たちが決めた探究テーマは</a:t>
            </a:r>
            <a:r>
              <a:rPr sz="2400" spc="-295" dirty="0">
                <a:solidFill>
                  <a:srgbClr val="231F20"/>
                </a:solidFill>
                <a:latin typeface="ＭＳ ゴシック"/>
                <a:cs typeface="ＭＳ ゴシック"/>
              </a:rPr>
              <a:t>･･･</a:t>
            </a:r>
            <a:endParaRPr sz="2400">
              <a:latin typeface="ＭＳ ゴシック"/>
              <a:cs typeface="ＭＳ ゴシック"/>
            </a:endParaRPr>
          </a:p>
          <a:p>
            <a:pPr>
              <a:lnSpc>
                <a:spcPct val="100000"/>
              </a:lnSpc>
              <a:spcBef>
                <a:spcPts val="45"/>
              </a:spcBef>
            </a:pPr>
            <a:endParaRPr sz="2000">
              <a:latin typeface="ＭＳ ゴシック"/>
              <a:cs typeface="ＭＳ ゴシック"/>
            </a:endParaRPr>
          </a:p>
          <a:p>
            <a:pPr marR="67945" algn="ctr">
              <a:lnSpc>
                <a:spcPct val="100000"/>
              </a:lnSpc>
            </a:pPr>
            <a:r>
              <a:rPr sz="2200" dirty="0">
                <a:solidFill>
                  <a:srgbClr val="231F20"/>
                </a:solidFill>
                <a:latin typeface="ＭＳ ゴシック"/>
                <a:cs typeface="ＭＳ ゴシック"/>
              </a:rPr>
              <a:t>の</a:t>
            </a:r>
            <a:endParaRPr sz="2200">
              <a:latin typeface="ＭＳ ゴシック"/>
              <a:cs typeface="ＭＳ ゴシック"/>
            </a:endParaRPr>
          </a:p>
          <a:p>
            <a:pPr>
              <a:lnSpc>
                <a:spcPct val="100000"/>
              </a:lnSpc>
              <a:spcBef>
                <a:spcPts val="25"/>
              </a:spcBef>
            </a:pPr>
            <a:endParaRPr sz="2500">
              <a:latin typeface="ＭＳ ゴシック"/>
              <a:cs typeface="ＭＳ ゴシック"/>
            </a:endParaRPr>
          </a:p>
          <a:p>
            <a:pPr marL="200025">
              <a:lnSpc>
                <a:spcPct val="100000"/>
              </a:lnSpc>
            </a:pPr>
            <a:r>
              <a:rPr sz="1200" dirty="0">
                <a:solidFill>
                  <a:srgbClr val="231F20"/>
                </a:solidFill>
                <a:latin typeface="ＭＳ ゴシック"/>
                <a:cs typeface="ＭＳ ゴシック"/>
              </a:rPr>
              <a:t>（例</a:t>
            </a:r>
            <a:r>
              <a:rPr sz="1200" spc="-600" dirty="0">
                <a:solidFill>
                  <a:srgbClr val="231F20"/>
                </a:solidFill>
                <a:latin typeface="ＭＳ ゴシック"/>
                <a:cs typeface="ＭＳ ゴシック"/>
              </a:rPr>
              <a:t>）</a:t>
            </a:r>
            <a:r>
              <a:rPr sz="1200" spc="-145" dirty="0">
                <a:solidFill>
                  <a:srgbClr val="231F20"/>
                </a:solidFill>
                <a:latin typeface="ＭＳ ゴシック"/>
                <a:cs typeface="ＭＳ ゴシック"/>
              </a:rPr>
              <a:t>薩摩川内市の産業</a:t>
            </a:r>
            <a:r>
              <a:rPr sz="1200" dirty="0">
                <a:solidFill>
                  <a:srgbClr val="231F20"/>
                </a:solidFill>
                <a:latin typeface="ＭＳ ゴシック"/>
                <a:cs typeface="ＭＳ ゴシック"/>
              </a:rPr>
              <a:t>（</a:t>
            </a:r>
            <a:r>
              <a:rPr sz="1200" spc="-30" dirty="0">
                <a:solidFill>
                  <a:srgbClr val="231F20"/>
                </a:solidFill>
                <a:latin typeface="ＭＳ ゴシック"/>
                <a:cs typeface="ＭＳ ゴシック"/>
              </a:rPr>
              <a:t>農業</a:t>
            </a:r>
            <a:r>
              <a:rPr sz="1200" spc="-50" dirty="0">
                <a:solidFill>
                  <a:srgbClr val="231F20"/>
                </a:solidFill>
                <a:latin typeface="ＭＳ ゴシック"/>
                <a:cs typeface="ＭＳ ゴシック"/>
              </a:rPr>
              <a:t>）</a:t>
            </a:r>
            <a:endParaRPr sz="1200">
              <a:latin typeface="ＭＳ ゴシック"/>
              <a:cs typeface="ＭＳ ゴシック"/>
            </a:endParaRPr>
          </a:p>
        </p:txBody>
      </p:sp>
      <p:sp>
        <p:nvSpPr>
          <p:cNvPr id="20" name="object 20"/>
          <p:cNvSpPr txBox="1"/>
          <p:nvPr/>
        </p:nvSpPr>
        <p:spPr>
          <a:xfrm>
            <a:off x="1153405" y="1749755"/>
            <a:ext cx="8208009" cy="360680"/>
          </a:xfrm>
          <a:prstGeom prst="rect">
            <a:avLst/>
          </a:prstGeom>
        </p:spPr>
        <p:txBody>
          <a:bodyPr vert="horz" wrap="square" lIns="0" tIns="12700" rIns="0" bIns="0" rtlCol="0">
            <a:spAutoFit/>
          </a:bodyPr>
          <a:lstStyle/>
          <a:p>
            <a:pPr marL="12700">
              <a:lnSpc>
                <a:spcPct val="100000"/>
              </a:lnSpc>
              <a:spcBef>
                <a:spcPts val="100"/>
              </a:spcBef>
            </a:pPr>
            <a:r>
              <a:rPr sz="2200" spc="-235" dirty="0">
                <a:solidFill>
                  <a:srgbClr val="231F20"/>
                </a:solidFill>
                <a:latin typeface="ＭＳ ゴシック"/>
                <a:cs typeface="ＭＳ ゴシック"/>
              </a:rPr>
              <a:t>８つのテーマから興味・関心を持った分野を選び探究テーマを設定する</a:t>
            </a:r>
            <a:endParaRPr sz="2200">
              <a:latin typeface="ＭＳ ゴシック"/>
              <a:cs typeface="ＭＳ ゴシック"/>
            </a:endParaRPr>
          </a:p>
        </p:txBody>
      </p:sp>
      <p:grpSp>
        <p:nvGrpSpPr>
          <p:cNvPr id="21" name="object 21"/>
          <p:cNvGrpSpPr/>
          <p:nvPr/>
        </p:nvGrpSpPr>
        <p:grpSpPr>
          <a:xfrm>
            <a:off x="904058" y="1612003"/>
            <a:ext cx="8877935" cy="582930"/>
            <a:chOff x="904058" y="1612003"/>
            <a:chExt cx="8877935" cy="582930"/>
          </a:xfrm>
        </p:grpSpPr>
        <p:sp>
          <p:nvSpPr>
            <p:cNvPr id="22" name="object 22"/>
            <p:cNvSpPr/>
            <p:nvPr/>
          </p:nvSpPr>
          <p:spPr>
            <a:xfrm>
              <a:off x="9447691" y="1612003"/>
              <a:ext cx="334645" cy="582930"/>
            </a:xfrm>
            <a:custGeom>
              <a:avLst/>
              <a:gdLst/>
              <a:ahLst/>
              <a:cxnLst/>
              <a:rect l="l" t="t" r="r" b="b"/>
              <a:pathLst>
                <a:path w="334645" h="582930">
                  <a:moveTo>
                    <a:pt x="208610" y="0"/>
                  </a:moveTo>
                  <a:lnTo>
                    <a:pt x="204165" y="1701"/>
                  </a:lnTo>
                  <a:lnTo>
                    <a:pt x="202374" y="3390"/>
                  </a:lnTo>
                  <a:lnTo>
                    <a:pt x="253" y="453034"/>
                  </a:lnTo>
                  <a:lnTo>
                    <a:pt x="0" y="454723"/>
                  </a:lnTo>
                  <a:lnTo>
                    <a:pt x="16738" y="578015"/>
                  </a:lnTo>
                  <a:lnTo>
                    <a:pt x="18707" y="580643"/>
                  </a:lnTo>
                  <a:lnTo>
                    <a:pt x="22694" y="582434"/>
                  </a:lnTo>
                  <a:lnTo>
                    <a:pt x="23952" y="582701"/>
                  </a:lnTo>
                  <a:lnTo>
                    <a:pt x="26936" y="582701"/>
                  </a:lnTo>
                  <a:lnTo>
                    <a:pt x="28676" y="582180"/>
                  </a:lnTo>
                  <a:lnTo>
                    <a:pt x="64265" y="558304"/>
                  </a:lnTo>
                  <a:lnTo>
                    <a:pt x="32130" y="558304"/>
                  </a:lnTo>
                  <a:lnTo>
                    <a:pt x="18313" y="456514"/>
                  </a:lnTo>
                  <a:lnTo>
                    <a:pt x="214058" y="21069"/>
                  </a:lnTo>
                  <a:lnTo>
                    <a:pt x="257773" y="21069"/>
                  </a:lnTo>
                  <a:lnTo>
                    <a:pt x="211073" y="76"/>
                  </a:lnTo>
                  <a:lnTo>
                    <a:pt x="208610" y="0"/>
                  </a:lnTo>
                  <a:close/>
                </a:path>
                <a:path w="334645" h="582930">
                  <a:moveTo>
                    <a:pt x="257773" y="21069"/>
                  </a:moveTo>
                  <a:lnTo>
                    <a:pt x="214058" y="21069"/>
                  </a:lnTo>
                  <a:lnTo>
                    <a:pt x="313181" y="65620"/>
                  </a:lnTo>
                  <a:lnTo>
                    <a:pt x="117436" y="501065"/>
                  </a:lnTo>
                  <a:lnTo>
                    <a:pt x="32130" y="558304"/>
                  </a:lnTo>
                  <a:lnTo>
                    <a:pt x="64265" y="558304"/>
                  </a:lnTo>
                  <a:lnTo>
                    <a:pt x="130936" y="513575"/>
                  </a:lnTo>
                  <a:lnTo>
                    <a:pt x="132029" y="512267"/>
                  </a:lnTo>
                  <a:lnTo>
                    <a:pt x="334162" y="62636"/>
                  </a:lnTo>
                  <a:lnTo>
                    <a:pt x="334225" y="60159"/>
                  </a:lnTo>
                  <a:lnTo>
                    <a:pt x="332549" y="55727"/>
                  </a:lnTo>
                  <a:lnTo>
                    <a:pt x="330860" y="53924"/>
                  </a:lnTo>
                  <a:lnTo>
                    <a:pt x="257773" y="21069"/>
                  </a:lnTo>
                  <a:close/>
                </a:path>
              </a:pathLst>
            </a:custGeom>
            <a:solidFill>
              <a:srgbClr val="050100"/>
            </a:solidFill>
          </p:spPr>
          <p:txBody>
            <a:bodyPr wrap="square" lIns="0" tIns="0" rIns="0" bIns="0" rtlCol="0"/>
            <a:lstStyle/>
            <a:p>
              <a:endParaRPr/>
            </a:p>
          </p:txBody>
        </p:sp>
        <p:sp>
          <p:nvSpPr>
            <p:cNvPr id="23" name="object 23"/>
            <p:cNvSpPr/>
            <p:nvPr/>
          </p:nvSpPr>
          <p:spPr>
            <a:xfrm>
              <a:off x="9456799" y="1621236"/>
              <a:ext cx="316230" cy="497840"/>
            </a:xfrm>
            <a:custGeom>
              <a:avLst/>
              <a:gdLst/>
              <a:ahLst/>
              <a:cxnLst/>
              <a:rect l="l" t="t" r="r" b="b"/>
              <a:pathLst>
                <a:path w="316229" h="497839">
                  <a:moveTo>
                    <a:pt x="200456" y="0"/>
                  </a:moveTo>
                  <a:lnTo>
                    <a:pt x="0" y="445947"/>
                  </a:lnTo>
                  <a:lnTo>
                    <a:pt x="115443" y="497840"/>
                  </a:lnTo>
                  <a:lnTo>
                    <a:pt x="315912" y="51892"/>
                  </a:lnTo>
                  <a:lnTo>
                    <a:pt x="200456" y="0"/>
                  </a:lnTo>
                  <a:close/>
                </a:path>
              </a:pathLst>
            </a:custGeom>
            <a:solidFill>
              <a:srgbClr val="C5E4F2"/>
            </a:solidFill>
          </p:spPr>
          <p:txBody>
            <a:bodyPr wrap="square" lIns="0" tIns="0" rIns="0" bIns="0" rtlCol="0"/>
            <a:lstStyle/>
            <a:p>
              <a:endParaRPr/>
            </a:p>
          </p:txBody>
        </p:sp>
        <p:sp>
          <p:nvSpPr>
            <p:cNvPr id="24" name="object 24"/>
            <p:cNvSpPr/>
            <p:nvPr/>
          </p:nvSpPr>
          <p:spPr>
            <a:xfrm>
              <a:off x="9447581" y="1612010"/>
              <a:ext cx="334645" cy="516255"/>
            </a:xfrm>
            <a:custGeom>
              <a:avLst/>
              <a:gdLst/>
              <a:ahLst/>
              <a:cxnLst/>
              <a:rect l="l" t="t" r="r" b="b"/>
              <a:pathLst>
                <a:path w="334645" h="516255">
                  <a:moveTo>
                    <a:pt x="208724" y="0"/>
                  </a:moveTo>
                  <a:lnTo>
                    <a:pt x="204279" y="1689"/>
                  </a:lnTo>
                  <a:lnTo>
                    <a:pt x="202488" y="3378"/>
                  </a:lnTo>
                  <a:lnTo>
                    <a:pt x="76" y="453669"/>
                  </a:lnTo>
                  <a:lnTo>
                    <a:pt x="0" y="456133"/>
                  </a:lnTo>
                  <a:lnTo>
                    <a:pt x="1689" y="460565"/>
                  </a:lnTo>
                  <a:lnTo>
                    <a:pt x="3378" y="462368"/>
                  </a:lnTo>
                  <a:lnTo>
                    <a:pt x="122186" y="515759"/>
                  </a:lnTo>
                  <a:lnTo>
                    <a:pt x="123431" y="516013"/>
                  </a:lnTo>
                  <a:lnTo>
                    <a:pt x="128066" y="516013"/>
                  </a:lnTo>
                  <a:lnTo>
                    <a:pt x="131343" y="514045"/>
                  </a:lnTo>
                  <a:lnTo>
                    <a:pt x="139804" y="495223"/>
                  </a:lnTo>
                  <a:lnTo>
                    <a:pt x="120167" y="495223"/>
                  </a:lnTo>
                  <a:lnTo>
                    <a:pt x="21056" y="450672"/>
                  </a:lnTo>
                  <a:lnTo>
                    <a:pt x="214172" y="21056"/>
                  </a:lnTo>
                  <a:lnTo>
                    <a:pt x="257854" y="21056"/>
                  </a:lnTo>
                  <a:lnTo>
                    <a:pt x="211188" y="76"/>
                  </a:lnTo>
                  <a:lnTo>
                    <a:pt x="208724" y="0"/>
                  </a:lnTo>
                  <a:close/>
                </a:path>
                <a:path w="334645" h="516255">
                  <a:moveTo>
                    <a:pt x="257854" y="21056"/>
                  </a:moveTo>
                  <a:lnTo>
                    <a:pt x="214172" y="21056"/>
                  </a:lnTo>
                  <a:lnTo>
                    <a:pt x="313296" y="65608"/>
                  </a:lnTo>
                  <a:lnTo>
                    <a:pt x="120167" y="495223"/>
                  </a:lnTo>
                  <a:lnTo>
                    <a:pt x="139804" y="495223"/>
                  </a:lnTo>
                  <a:lnTo>
                    <a:pt x="334276" y="62623"/>
                  </a:lnTo>
                  <a:lnTo>
                    <a:pt x="334340" y="60159"/>
                  </a:lnTo>
                  <a:lnTo>
                    <a:pt x="332663" y="55727"/>
                  </a:lnTo>
                  <a:lnTo>
                    <a:pt x="330962" y="53924"/>
                  </a:lnTo>
                  <a:lnTo>
                    <a:pt x="257854" y="21056"/>
                  </a:lnTo>
                  <a:close/>
                </a:path>
              </a:pathLst>
            </a:custGeom>
            <a:solidFill>
              <a:srgbClr val="050100"/>
            </a:solidFill>
          </p:spPr>
          <p:txBody>
            <a:bodyPr wrap="square" lIns="0" tIns="0" rIns="0" bIns="0" rtlCol="0"/>
            <a:lstStyle/>
            <a:p>
              <a:endParaRPr/>
            </a:p>
          </p:txBody>
        </p:sp>
        <p:sp>
          <p:nvSpPr>
            <p:cNvPr id="25" name="object 25"/>
            <p:cNvSpPr/>
            <p:nvPr/>
          </p:nvSpPr>
          <p:spPr>
            <a:xfrm>
              <a:off x="9468191" y="2151164"/>
              <a:ext cx="34290" cy="34925"/>
            </a:xfrm>
            <a:custGeom>
              <a:avLst/>
              <a:gdLst/>
              <a:ahLst/>
              <a:cxnLst/>
              <a:rect l="l" t="t" r="r" b="b"/>
              <a:pathLst>
                <a:path w="34290" h="34925">
                  <a:moveTo>
                    <a:pt x="0" y="0"/>
                  </a:moveTo>
                  <a:lnTo>
                    <a:pt x="4699" y="34582"/>
                  </a:lnTo>
                  <a:lnTo>
                    <a:pt x="33680" y="15138"/>
                  </a:lnTo>
                  <a:lnTo>
                    <a:pt x="0" y="0"/>
                  </a:lnTo>
                  <a:close/>
                </a:path>
              </a:pathLst>
            </a:custGeom>
            <a:solidFill>
              <a:srgbClr val="C5E4F2"/>
            </a:solidFill>
          </p:spPr>
          <p:txBody>
            <a:bodyPr wrap="square" lIns="0" tIns="0" rIns="0" bIns="0" rtlCol="0"/>
            <a:lstStyle/>
            <a:p>
              <a:endParaRPr/>
            </a:p>
          </p:txBody>
        </p:sp>
        <p:sp>
          <p:nvSpPr>
            <p:cNvPr id="26" name="object 26"/>
            <p:cNvSpPr/>
            <p:nvPr/>
          </p:nvSpPr>
          <p:spPr>
            <a:xfrm>
              <a:off x="904049" y="2141689"/>
              <a:ext cx="8607425" cy="53340"/>
            </a:xfrm>
            <a:custGeom>
              <a:avLst/>
              <a:gdLst/>
              <a:ahLst/>
              <a:cxnLst/>
              <a:rect l="l" t="t" r="r" b="b"/>
              <a:pathLst>
                <a:path w="8607425" h="53339">
                  <a:moveTo>
                    <a:pt x="8607006" y="27101"/>
                  </a:moveTo>
                  <a:lnTo>
                    <a:pt x="8606765" y="24257"/>
                  </a:lnTo>
                  <a:lnTo>
                    <a:pt x="8606460" y="20624"/>
                  </a:lnTo>
                  <a:lnTo>
                    <a:pt x="8604453" y="17780"/>
                  </a:lnTo>
                  <a:lnTo>
                    <a:pt x="8579434" y="6553"/>
                  </a:lnTo>
                  <a:lnTo>
                    <a:pt x="8579434" y="26174"/>
                  </a:lnTo>
                  <a:lnTo>
                    <a:pt x="8575777" y="28625"/>
                  </a:lnTo>
                  <a:lnTo>
                    <a:pt x="8575180" y="24257"/>
                  </a:lnTo>
                  <a:lnTo>
                    <a:pt x="8579434" y="26174"/>
                  </a:lnTo>
                  <a:lnTo>
                    <a:pt x="8579434" y="6553"/>
                  </a:lnTo>
                  <a:lnTo>
                    <a:pt x="8564842" y="0"/>
                  </a:lnTo>
                  <a:lnTo>
                    <a:pt x="8561387" y="355"/>
                  </a:lnTo>
                  <a:lnTo>
                    <a:pt x="8556168" y="4254"/>
                  </a:lnTo>
                  <a:lnTo>
                    <a:pt x="8554834" y="7454"/>
                  </a:lnTo>
                  <a:lnTo>
                    <a:pt x="8558581" y="35115"/>
                  </a:lnTo>
                  <a:lnTo>
                    <a:pt x="4013" y="35115"/>
                  </a:lnTo>
                  <a:lnTo>
                    <a:pt x="0" y="39116"/>
                  </a:lnTo>
                  <a:lnTo>
                    <a:pt x="0" y="49022"/>
                  </a:lnTo>
                  <a:lnTo>
                    <a:pt x="4013" y="53022"/>
                  </a:lnTo>
                  <a:lnTo>
                    <a:pt x="8953" y="53022"/>
                  </a:lnTo>
                  <a:lnTo>
                    <a:pt x="8567585" y="53022"/>
                  </a:lnTo>
                  <a:lnTo>
                    <a:pt x="8570582" y="53022"/>
                  </a:lnTo>
                  <a:lnTo>
                    <a:pt x="8573770" y="53022"/>
                  </a:lnTo>
                  <a:lnTo>
                    <a:pt x="8577783" y="49022"/>
                  </a:lnTo>
                  <a:lnTo>
                    <a:pt x="8577783" y="48844"/>
                  </a:lnTo>
                  <a:lnTo>
                    <a:pt x="8605507" y="30238"/>
                  </a:lnTo>
                  <a:lnTo>
                    <a:pt x="8606269" y="28625"/>
                  </a:lnTo>
                  <a:lnTo>
                    <a:pt x="8607006" y="27101"/>
                  </a:lnTo>
                  <a:close/>
                </a:path>
              </a:pathLst>
            </a:custGeom>
            <a:solidFill>
              <a:srgbClr val="050100"/>
            </a:solidFill>
          </p:spPr>
          <p:txBody>
            <a:bodyPr wrap="square" lIns="0" tIns="0" rIns="0" bIns="0" rtlCol="0"/>
            <a:lstStyle/>
            <a:p>
              <a:endParaRPr/>
            </a:p>
          </p:txBody>
        </p:sp>
      </p:grpSp>
      <p:sp>
        <p:nvSpPr>
          <p:cNvPr id="28"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449000" y="1511211"/>
            <a:ext cx="7962893" cy="4686294"/>
          </a:xfrm>
          <a:prstGeom prst="rect">
            <a:avLst/>
          </a:prstGeom>
        </p:spPr>
      </p:pic>
      <p:sp>
        <p:nvSpPr>
          <p:cNvPr id="3" name="object 3"/>
          <p:cNvSpPr txBox="1"/>
          <p:nvPr/>
        </p:nvSpPr>
        <p:spPr>
          <a:xfrm>
            <a:off x="1569072" y="1634058"/>
            <a:ext cx="7571740" cy="4292600"/>
          </a:xfrm>
          <a:prstGeom prst="rect">
            <a:avLst/>
          </a:prstGeom>
          <a:solidFill>
            <a:srgbClr val="00B9F2"/>
          </a:solidFill>
        </p:spPr>
        <p:txBody>
          <a:bodyPr vert="horz" wrap="square" lIns="0" tIns="0" rIns="0" bIns="0" rtlCol="0">
            <a:spAutoFit/>
          </a:bodyPr>
          <a:lstStyle/>
          <a:p>
            <a:pPr>
              <a:lnSpc>
                <a:spcPct val="100000"/>
              </a:lnSpc>
            </a:pPr>
            <a:endParaRPr sz="2800">
              <a:latin typeface="Times New Roman"/>
              <a:cs typeface="Times New Roman"/>
            </a:endParaRPr>
          </a:p>
          <a:p>
            <a:pPr algn="ctr">
              <a:lnSpc>
                <a:spcPct val="100000"/>
              </a:lnSpc>
              <a:spcBef>
                <a:spcPts val="1889"/>
              </a:spcBef>
            </a:pPr>
            <a:r>
              <a:rPr sz="2850" spc="-110" dirty="0">
                <a:solidFill>
                  <a:srgbClr val="FFFFFF"/>
                </a:solidFill>
                <a:latin typeface="ＭＳ ゴシック"/>
                <a:cs typeface="ＭＳ ゴシック"/>
              </a:rPr>
              <a:t>この授業は</a:t>
            </a:r>
            <a:endParaRPr sz="2850">
              <a:latin typeface="ＭＳ ゴシック"/>
              <a:cs typeface="ＭＳ ゴシック"/>
            </a:endParaRPr>
          </a:p>
          <a:p>
            <a:pPr marL="1655445" marR="1819275" algn="ctr">
              <a:lnSpc>
                <a:spcPct val="140300"/>
              </a:lnSpc>
            </a:pPr>
            <a:r>
              <a:rPr sz="2850" spc="-270" dirty="0">
                <a:solidFill>
                  <a:srgbClr val="FFFFFF"/>
                </a:solidFill>
                <a:latin typeface="ＭＳ ゴシック"/>
                <a:cs typeface="ＭＳ ゴシック"/>
              </a:rPr>
              <a:t>魅力ある地方の都市</a:t>
            </a:r>
            <a:r>
              <a:rPr sz="2850" spc="70" dirty="0">
                <a:solidFill>
                  <a:srgbClr val="FFFFFF"/>
                </a:solidFill>
                <a:latin typeface="ＭＳ ゴシック"/>
                <a:cs typeface="ＭＳ ゴシック"/>
              </a:rPr>
              <a:t>（町</a:t>
            </a:r>
            <a:r>
              <a:rPr sz="2850" spc="-1355" dirty="0">
                <a:solidFill>
                  <a:srgbClr val="FFFFFF"/>
                </a:solidFill>
                <a:latin typeface="ＭＳ ゴシック"/>
                <a:cs typeface="ＭＳ ゴシック"/>
              </a:rPr>
              <a:t>）</a:t>
            </a:r>
            <a:r>
              <a:rPr sz="2850" spc="-1405" dirty="0">
                <a:solidFill>
                  <a:srgbClr val="FFFFFF"/>
                </a:solidFill>
                <a:latin typeface="ＭＳ ゴシック"/>
                <a:cs typeface="ＭＳ ゴシック"/>
              </a:rPr>
              <a:t>へ</a:t>
            </a:r>
            <a:r>
              <a:rPr sz="2850" spc="-295" dirty="0">
                <a:solidFill>
                  <a:srgbClr val="FFFFFF"/>
                </a:solidFill>
                <a:latin typeface="ＭＳ ゴシック"/>
                <a:cs typeface="ＭＳ ゴシック"/>
              </a:rPr>
              <a:t>変えることができる</a:t>
            </a:r>
            <a:endParaRPr sz="2850">
              <a:latin typeface="ＭＳ ゴシック"/>
              <a:cs typeface="ＭＳ ゴシック"/>
            </a:endParaRPr>
          </a:p>
          <a:p>
            <a:pPr marR="1270" algn="ctr">
              <a:lnSpc>
                <a:spcPct val="100000"/>
              </a:lnSpc>
              <a:spcBef>
                <a:spcPts val="1310"/>
              </a:spcBef>
            </a:pPr>
            <a:r>
              <a:rPr sz="3500" spc="-229" dirty="0">
                <a:solidFill>
                  <a:srgbClr val="FFFFFF"/>
                </a:solidFill>
                <a:latin typeface="ＭＳ ゴシック"/>
                <a:cs typeface="ＭＳ ゴシック"/>
              </a:rPr>
              <a:t>地方創生プロデューサー</a:t>
            </a:r>
            <a:endParaRPr sz="3500">
              <a:latin typeface="ＭＳ ゴシック"/>
              <a:cs typeface="ＭＳ ゴシック"/>
            </a:endParaRPr>
          </a:p>
          <a:p>
            <a:pPr marL="180340" algn="ctr">
              <a:lnSpc>
                <a:spcPct val="100000"/>
              </a:lnSpc>
              <a:spcBef>
                <a:spcPts val="1120"/>
              </a:spcBef>
            </a:pPr>
            <a:r>
              <a:rPr sz="2850" spc="-145" dirty="0">
                <a:solidFill>
                  <a:srgbClr val="FFFFFF"/>
                </a:solidFill>
                <a:latin typeface="ＭＳ ゴシック"/>
                <a:cs typeface="ＭＳ ゴシック"/>
              </a:rPr>
              <a:t>になるための時間です。</a:t>
            </a:r>
            <a:endParaRPr sz="2850">
              <a:latin typeface="ＭＳ ゴシック"/>
              <a:cs typeface="ＭＳ ゴシック"/>
            </a:endParaRPr>
          </a:p>
        </p:txBody>
      </p:sp>
      <p:sp>
        <p:nvSpPr>
          <p:cNvPr id="4" name="object 4"/>
          <p:cNvSpPr/>
          <p:nvPr/>
        </p:nvSpPr>
        <p:spPr>
          <a:xfrm>
            <a:off x="546585" y="6792300"/>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5" name="object 5"/>
          <p:cNvSpPr/>
          <p:nvPr/>
        </p:nvSpPr>
        <p:spPr>
          <a:xfrm>
            <a:off x="546585" y="767839"/>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278531" y="5422696"/>
            <a:ext cx="1356901" cy="1356149"/>
          </a:xfrm>
          <a:prstGeom prst="rect">
            <a:avLst/>
          </a:prstGeom>
        </p:spPr>
      </p:pic>
      <p:sp>
        <p:nvSpPr>
          <p:cNvPr id="3" name="object 3"/>
          <p:cNvSpPr txBox="1"/>
          <p:nvPr/>
        </p:nvSpPr>
        <p:spPr>
          <a:xfrm>
            <a:off x="2667967" y="4419920"/>
            <a:ext cx="5771515" cy="2212340"/>
          </a:xfrm>
          <a:prstGeom prst="rect">
            <a:avLst/>
          </a:prstGeom>
        </p:spPr>
        <p:txBody>
          <a:bodyPr vert="horz" wrap="square" lIns="0" tIns="12700" rIns="0" bIns="0" rtlCol="0">
            <a:spAutoFit/>
          </a:bodyPr>
          <a:lstStyle/>
          <a:p>
            <a:pPr marL="12700" marR="3853815">
              <a:lnSpc>
                <a:spcPct val="119600"/>
              </a:lnSpc>
              <a:spcBef>
                <a:spcPts val="100"/>
              </a:spcBef>
            </a:pPr>
            <a:r>
              <a:rPr sz="2000" spc="-165" dirty="0">
                <a:solidFill>
                  <a:srgbClr val="00B9F2"/>
                </a:solidFill>
                <a:latin typeface="ＭＳ ゴシック"/>
                <a:cs typeface="ＭＳ ゴシック"/>
              </a:rPr>
              <a:t>魅力を発見する</a:t>
            </a:r>
            <a:r>
              <a:rPr sz="2000" spc="-345" dirty="0">
                <a:solidFill>
                  <a:srgbClr val="00B9F2"/>
                </a:solidFill>
                <a:latin typeface="ＭＳ ゴシック"/>
                <a:cs typeface="ＭＳ ゴシック"/>
              </a:rPr>
              <a:t> </a:t>
            </a:r>
            <a:r>
              <a:rPr sz="2000" spc="-155" dirty="0">
                <a:solidFill>
                  <a:srgbClr val="00B9F2"/>
                </a:solidFill>
                <a:latin typeface="ＭＳ ゴシック"/>
                <a:cs typeface="ＭＳ ゴシック"/>
              </a:rPr>
              <a:t>問題点を発見する</a:t>
            </a:r>
            <a:endParaRPr sz="2000">
              <a:latin typeface="ＭＳ ゴシック"/>
              <a:cs typeface="ＭＳ ゴシック"/>
            </a:endParaRPr>
          </a:p>
          <a:p>
            <a:pPr marL="12700" marR="2517140">
              <a:lnSpc>
                <a:spcPct val="119600"/>
              </a:lnSpc>
            </a:pPr>
            <a:r>
              <a:rPr sz="2000" spc="-215" dirty="0">
                <a:solidFill>
                  <a:srgbClr val="00B9F2"/>
                </a:solidFill>
                <a:latin typeface="ＭＳ ゴシック"/>
                <a:cs typeface="ＭＳ ゴシック"/>
              </a:rPr>
              <a:t>魅力をブラッシュアップする</a:t>
            </a:r>
            <a:r>
              <a:rPr sz="2000" spc="-50" dirty="0">
                <a:solidFill>
                  <a:srgbClr val="00B9F2"/>
                </a:solidFill>
                <a:latin typeface="ＭＳ ゴシック"/>
                <a:cs typeface="ＭＳ ゴシック"/>
              </a:rPr>
              <a:t> </a:t>
            </a:r>
            <a:r>
              <a:rPr sz="2000" spc="-210" dirty="0">
                <a:solidFill>
                  <a:srgbClr val="00B9F2"/>
                </a:solidFill>
                <a:latin typeface="ＭＳ ゴシック"/>
                <a:cs typeface="ＭＳ ゴシック"/>
              </a:rPr>
              <a:t>問題点をブラッシュアップする</a:t>
            </a:r>
            <a:endParaRPr sz="2000">
              <a:latin typeface="ＭＳ ゴシック"/>
              <a:cs typeface="ＭＳ ゴシック"/>
            </a:endParaRPr>
          </a:p>
          <a:p>
            <a:pPr marL="12700">
              <a:lnSpc>
                <a:spcPct val="100000"/>
              </a:lnSpc>
              <a:spcBef>
                <a:spcPts val="470"/>
              </a:spcBef>
            </a:pPr>
            <a:r>
              <a:rPr sz="2000" spc="-170" dirty="0">
                <a:solidFill>
                  <a:srgbClr val="00B9F2"/>
                </a:solidFill>
                <a:latin typeface="ＭＳ ゴシック"/>
                <a:cs typeface="ＭＳ ゴシック"/>
              </a:rPr>
              <a:t>今回解決したい問題点を深掘りしてみよう</a:t>
            </a:r>
            <a:endParaRPr sz="2000">
              <a:latin typeface="ＭＳ ゴシック"/>
              <a:cs typeface="ＭＳ ゴシック"/>
            </a:endParaRPr>
          </a:p>
          <a:p>
            <a:pPr marL="12700">
              <a:lnSpc>
                <a:spcPct val="100000"/>
              </a:lnSpc>
              <a:spcBef>
                <a:spcPts val="470"/>
              </a:spcBef>
            </a:pPr>
            <a:r>
              <a:rPr sz="2000" spc="-145" dirty="0">
                <a:solidFill>
                  <a:srgbClr val="00B9F2"/>
                </a:solidFill>
                <a:latin typeface="ＭＳ ゴシック"/>
                <a:cs typeface="ＭＳ ゴシック"/>
              </a:rPr>
              <a:t>問題解決している地方自治体・企業の先行事例を探す</a:t>
            </a:r>
            <a:endParaRPr sz="2000">
              <a:latin typeface="ＭＳ ゴシック"/>
              <a:cs typeface="ＭＳ ゴシック"/>
            </a:endParaRPr>
          </a:p>
        </p:txBody>
      </p:sp>
      <p:sp>
        <p:nvSpPr>
          <p:cNvPr id="4" name="object 4"/>
          <p:cNvSpPr/>
          <p:nvPr/>
        </p:nvSpPr>
        <p:spPr>
          <a:xfrm>
            <a:off x="545706" y="757618"/>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5" name="object 5"/>
          <p:cNvSpPr txBox="1"/>
          <p:nvPr/>
        </p:nvSpPr>
        <p:spPr>
          <a:xfrm>
            <a:off x="1872493" y="860817"/>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6" name="object 6"/>
          <p:cNvSpPr/>
          <p:nvPr/>
        </p:nvSpPr>
        <p:spPr>
          <a:xfrm>
            <a:off x="820847"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2700" rIns="0" bIns="0" rtlCol="0">
            <a:spAutoFit/>
          </a:bodyPr>
          <a:lstStyle/>
          <a:p>
            <a:pPr marL="59055">
              <a:lnSpc>
                <a:spcPct val="100000"/>
              </a:lnSpc>
              <a:spcBef>
                <a:spcPts val="100"/>
              </a:spcBef>
            </a:pPr>
            <a:r>
              <a:rPr dirty="0"/>
              <a:t>4</a:t>
            </a:r>
          </a:p>
        </p:txBody>
      </p:sp>
      <p:sp>
        <p:nvSpPr>
          <p:cNvPr id="8" name="object 8"/>
          <p:cNvSpPr/>
          <p:nvPr/>
        </p:nvSpPr>
        <p:spPr>
          <a:xfrm>
            <a:off x="1866988" y="1758010"/>
            <a:ext cx="6971030" cy="1664335"/>
          </a:xfrm>
          <a:custGeom>
            <a:avLst/>
            <a:gdLst/>
            <a:ahLst/>
            <a:cxnLst/>
            <a:rect l="l" t="t" r="r" b="b"/>
            <a:pathLst>
              <a:path w="6971030" h="1664335">
                <a:moveTo>
                  <a:pt x="6970674" y="0"/>
                </a:moveTo>
                <a:lnTo>
                  <a:pt x="0" y="0"/>
                </a:lnTo>
                <a:lnTo>
                  <a:pt x="0" y="1663788"/>
                </a:lnTo>
                <a:lnTo>
                  <a:pt x="6970674" y="1663788"/>
                </a:lnTo>
                <a:lnTo>
                  <a:pt x="6970674" y="0"/>
                </a:lnTo>
                <a:close/>
              </a:path>
            </a:pathLst>
          </a:custGeom>
          <a:solidFill>
            <a:srgbClr val="D4EFFC"/>
          </a:solidFill>
        </p:spPr>
        <p:txBody>
          <a:bodyPr wrap="square" lIns="0" tIns="0" rIns="0" bIns="0" rtlCol="0"/>
          <a:lstStyle/>
          <a:p>
            <a:endParaRPr/>
          </a:p>
        </p:txBody>
      </p:sp>
      <p:sp>
        <p:nvSpPr>
          <p:cNvPr id="9" name="object 9"/>
          <p:cNvSpPr txBox="1"/>
          <p:nvPr/>
        </p:nvSpPr>
        <p:spPr>
          <a:xfrm>
            <a:off x="5199931" y="2587385"/>
            <a:ext cx="3048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231F20"/>
                </a:solidFill>
                <a:latin typeface="ＭＳ ゴシック"/>
                <a:cs typeface="ＭＳ ゴシック"/>
              </a:rPr>
              <a:t>の</a:t>
            </a:r>
            <a:endParaRPr sz="2200">
              <a:latin typeface="ＭＳ ゴシック"/>
              <a:cs typeface="ＭＳ ゴシック"/>
            </a:endParaRPr>
          </a:p>
        </p:txBody>
      </p:sp>
      <p:sp>
        <p:nvSpPr>
          <p:cNvPr id="10" name="object 10"/>
          <p:cNvSpPr txBox="1"/>
          <p:nvPr/>
        </p:nvSpPr>
        <p:spPr>
          <a:xfrm>
            <a:off x="4468167" y="1908046"/>
            <a:ext cx="1755775" cy="391160"/>
          </a:xfrm>
          <a:prstGeom prst="rect">
            <a:avLst/>
          </a:prstGeom>
        </p:spPr>
        <p:txBody>
          <a:bodyPr vert="horz" wrap="square" lIns="0" tIns="12700" rIns="0" bIns="0" rtlCol="0">
            <a:spAutoFit/>
          </a:bodyPr>
          <a:lstStyle/>
          <a:p>
            <a:pPr marL="12700">
              <a:lnSpc>
                <a:spcPct val="100000"/>
              </a:lnSpc>
              <a:spcBef>
                <a:spcPts val="100"/>
              </a:spcBef>
            </a:pPr>
            <a:r>
              <a:rPr sz="2400" spc="-125" dirty="0">
                <a:solidFill>
                  <a:srgbClr val="231F20"/>
                </a:solidFill>
                <a:latin typeface="ＭＳ ゴシック"/>
                <a:cs typeface="ＭＳ ゴシック"/>
              </a:rPr>
              <a:t>決めたテーマ</a:t>
            </a:r>
            <a:endParaRPr sz="2400">
              <a:latin typeface="ＭＳ ゴシック"/>
              <a:cs typeface="ＭＳ ゴシック"/>
            </a:endParaRPr>
          </a:p>
        </p:txBody>
      </p:sp>
      <p:sp>
        <p:nvSpPr>
          <p:cNvPr id="11" name="object 11"/>
          <p:cNvSpPr txBox="1"/>
          <p:nvPr/>
        </p:nvSpPr>
        <p:spPr>
          <a:xfrm>
            <a:off x="2196592" y="2452065"/>
            <a:ext cx="2874645" cy="666750"/>
          </a:xfrm>
          <a:prstGeom prst="rect">
            <a:avLst/>
          </a:prstGeom>
          <a:solidFill>
            <a:srgbClr val="FFFFFF"/>
          </a:solidFill>
          <a:ln w="38100">
            <a:solidFill>
              <a:srgbClr val="00B9F2"/>
            </a:solidFill>
          </a:ln>
        </p:spPr>
        <p:txBody>
          <a:bodyPr vert="horz" wrap="square" lIns="0" tIns="102870" rIns="0" bIns="0" rtlCol="0">
            <a:spAutoFit/>
          </a:bodyPr>
          <a:lstStyle/>
          <a:p>
            <a:pPr marL="101600" marR="2096770">
              <a:lnSpc>
                <a:spcPct val="111100"/>
              </a:lnSpc>
              <a:spcBef>
                <a:spcPts val="810"/>
              </a:spcBef>
            </a:pPr>
            <a:r>
              <a:rPr sz="1200" spc="-170" dirty="0">
                <a:solidFill>
                  <a:srgbClr val="231F20"/>
                </a:solidFill>
                <a:latin typeface="ＭＳ ゴシック"/>
                <a:cs typeface="ＭＳ ゴシック"/>
              </a:rPr>
              <a:t>都道府県・</a:t>
            </a:r>
            <a:r>
              <a:rPr sz="1200" spc="-60" dirty="0">
                <a:solidFill>
                  <a:srgbClr val="231F20"/>
                </a:solidFill>
                <a:latin typeface="ＭＳ ゴシック"/>
                <a:cs typeface="ＭＳ ゴシック"/>
              </a:rPr>
              <a:t>市町村名</a:t>
            </a:r>
            <a:endParaRPr sz="1200">
              <a:latin typeface="ＭＳ ゴシック"/>
              <a:cs typeface="ＭＳ ゴシック"/>
            </a:endParaRPr>
          </a:p>
        </p:txBody>
      </p:sp>
      <p:sp>
        <p:nvSpPr>
          <p:cNvPr id="12" name="object 12"/>
          <p:cNvSpPr txBox="1"/>
          <p:nvPr/>
        </p:nvSpPr>
        <p:spPr>
          <a:xfrm>
            <a:off x="5590819" y="2452065"/>
            <a:ext cx="2874645" cy="666750"/>
          </a:xfrm>
          <a:prstGeom prst="rect">
            <a:avLst/>
          </a:prstGeom>
          <a:solidFill>
            <a:srgbClr val="FFFFFF"/>
          </a:solidFill>
          <a:ln w="38100">
            <a:solidFill>
              <a:srgbClr val="00B9F2"/>
            </a:solidFill>
          </a:ln>
        </p:spPr>
        <p:txBody>
          <a:bodyPr vert="horz" wrap="square" lIns="0" tIns="102870" rIns="0" bIns="0" rtlCol="0">
            <a:spAutoFit/>
          </a:bodyPr>
          <a:lstStyle/>
          <a:p>
            <a:pPr marL="101600" marR="1943100">
              <a:lnSpc>
                <a:spcPct val="111100"/>
              </a:lnSpc>
              <a:spcBef>
                <a:spcPts val="810"/>
              </a:spcBef>
            </a:pPr>
            <a:r>
              <a:rPr sz="1200" spc="-135" dirty="0">
                <a:solidFill>
                  <a:srgbClr val="231F20"/>
                </a:solidFill>
                <a:latin typeface="ＭＳ ゴシック"/>
                <a:cs typeface="ＭＳ ゴシック"/>
              </a:rPr>
              <a:t>興味・関心の</a:t>
            </a:r>
            <a:r>
              <a:rPr sz="1200" spc="-80" dirty="0">
                <a:solidFill>
                  <a:srgbClr val="231F20"/>
                </a:solidFill>
                <a:latin typeface="ＭＳ ゴシック"/>
                <a:cs typeface="ＭＳ ゴシック"/>
              </a:rPr>
              <a:t>ある分野</a:t>
            </a:r>
            <a:endParaRPr sz="1200">
              <a:latin typeface="ＭＳ ゴシック"/>
              <a:cs typeface="ＭＳ ゴシック"/>
            </a:endParaRPr>
          </a:p>
        </p:txBody>
      </p:sp>
      <p:sp>
        <p:nvSpPr>
          <p:cNvPr id="13" name="object 13"/>
          <p:cNvSpPr txBox="1"/>
          <p:nvPr/>
        </p:nvSpPr>
        <p:spPr>
          <a:xfrm>
            <a:off x="2585082" y="3906262"/>
            <a:ext cx="5691505" cy="360680"/>
          </a:xfrm>
          <a:prstGeom prst="rect">
            <a:avLst/>
          </a:prstGeom>
        </p:spPr>
        <p:txBody>
          <a:bodyPr vert="horz" wrap="square" lIns="0" tIns="12700" rIns="0" bIns="0" rtlCol="0">
            <a:spAutoFit/>
          </a:bodyPr>
          <a:lstStyle/>
          <a:p>
            <a:pPr marL="12700">
              <a:lnSpc>
                <a:spcPct val="100000"/>
              </a:lnSpc>
              <a:spcBef>
                <a:spcPts val="100"/>
              </a:spcBef>
            </a:pPr>
            <a:r>
              <a:rPr sz="2200" spc="-204" dirty="0">
                <a:solidFill>
                  <a:srgbClr val="231F20"/>
                </a:solidFill>
                <a:latin typeface="ＭＳ ゴシック"/>
                <a:cs typeface="ＭＳ ゴシック"/>
              </a:rPr>
              <a:t>地域の課題を見つけるために情報を収集しよう。</a:t>
            </a:r>
            <a:endParaRPr sz="2200">
              <a:latin typeface="ＭＳ ゴシック"/>
              <a:cs typeface="ＭＳ ゴシック"/>
            </a:endParaRPr>
          </a:p>
        </p:txBody>
      </p:sp>
      <p:grpSp>
        <p:nvGrpSpPr>
          <p:cNvPr id="14" name="object 14"/>
          <p:cNvGrpSpPr/>
          <p:nvPr/>
        </p:nvGrpSpPr>
        <p:grpSpPr>
          <a:xfrm>
            <a:off x="905704" y="3235492"/>
            <a:ext cx="8877935" cy="1116330"/>
            <a:chOff x="905704" y="3235492"/>
            <a:chExt cx="8877935" cy="1116330"/>
          </a:xfrm>
        </p:grpSpPr>
        <p:sp>
          <p:nvSpPr>
            <p:cNvPr id="15" name="object 15"/>
            <p:cNvSpPr/>
            <p:nvPr/>
          </p:nvSpPr>
          <p:spPr>
            <a:xfrm>
              <a:off x="9449337" y="3768516"/>
              <a:ext cx="334645" cy="582930"/>
            </a:xfrm>
            <a:custGeom>
              <a:avLst/>
              <a:gdLst/>
              <a:ahLst/>
              <a:cxnLst/>
              <a:rect l="l" t="t" r="r" b="b"/>
              <a:pathLst>
                <a:path w="334645" h="582929">
                  <a:moveTo>
                    <a:pt x="208610" y="0"/>
                  </a:moveTo>
                  <a:lnTo>
                    <a:pt x="204165" y="1701"/>
                  </a:lnTo>
                  <a:lnTo>
                    <a:pt x="202374" y="3390"/>
                  </a:lnTo>
                  <a:lnTo>
                    <a:pt x="253" y="453034"/>
                  </a:lnTo>
                  <a:lnTo>
                    <a:pt x="0" y="454723"/>
                  </a:lnTo>
                  <a:lnTo>
                    <a:pt x="16738" y="578015"/>
                  </a:lnTo>
                  <a:lnTo>
                    <a:pt x="18707" y="580643"/>
                  </a:lnTo>
                  <a:lnTo>
                    <a:pt x="22694" y="582434"/>
                  </a:lnTo>
                  <a:lnTo>
                    <a:pt x="23952" y="582701"/>
                  </a:lnTo>
                  <a:lnTo>
                    <a:pt x="26936" y="582701"/>
                  </a:lnTo>
                  <a:lnTo>
                    <a:pt x="28689" y="582180"/>
                  </a:lnTo>
                  <a:lnTo>
                    <a:pt x="64273" y="558304"/>
                  </a:lnTo>
                  <a:lnTo>
                    <a:pt x="32130" y="558304"/>
                  </a:lnTo>
                  <a:lnTo>
                    <a:pt x="18313" y="456514"/>
                  </a:lnTo>
                  <a:lnTo>
                    <a:pt x="214058" y="21069"/>
                  </a:lnTo>
                  <a:lnTo>
                    <a:pt x="257762" y="21069"/>
                  </a:lnTo>
                  <a:lnTo>
                    <a:pt x="211073" y="76"/>
                  </a:lnTo>
                  <a:lnTo>
                    <a:pt x="208610" y="0"/>
                  </a:lnTo>
                  <a:close/>
                </a:path>
                <a:path w="334645" h="582929">
                  <a:moveTo>
                    <a:pt x="257762" y="21069"/>
                  </a:moveTo>
                  <a:lnTo>
                    <a:pt x="214058" y="21069"/>
                  </a:lnTo>
                  <a:lnTo>
                    <a:pt x="313181" y="65620"/>
                  </a:lnTo>
                  <a:lnTo>
                    <a:pt x="117436" y="501065"/>
                  </a:lnTo>
                  <a:lnTo>
                    <a:pt x="32130" y="558304"/>
                  </a:lnTo>
                  <a:lnTo>
                    <a:pt x="64273" y="558304"/>
                  </a:lnTo>
                  <a:lnTo>
                    <a:pt x="130936" y="513575"/>
                  </a:lnTo>
                  <a:lnTo>
                    <a:pt x="132029" y="512267"/>
                  </a:lnTo>
                  <a:lnTo>
                    <a:pt x="334162" y="62636"/>
                  </a:lnTo>
                  <a:lnTo>
                    <a:pt x="334225" y="60159"/>
                  </a:lnTo>
                  <a:lnTo>
                    <a:pt x="332549" y="55727"/>
                  </a:lnTo>
                  <a:lnTo>
                    <a:pt x="330860" y="53936"/>
                  </a:lnTo>
                  <a:lnTo>
                    <a:pt x="257762" y="21069"/>
                  </a:lnTo>
                  <a:close/>
                </a:path>
              </a:pathLst>
            </a:custGeom>
            <a:solidFill>
              <a:srgbClr val="050100"/>
            </a:solidFill>
          </p:spPr>
          <p:txBody>
            <a:bodyPr wrap="square" lIns="0" tIns="0" rIns="0" bIns="0" rtlCol="0"/>
            <a:lstStyle/>
            <a:p>
              <a:endParaRPr/>
            </a:p>
          </p:txBody>
        </p:sp>
        <p:sp>
          <p:nvSpPr>
            <p:cNvPr id="16" name="object 16"/>
            <p:cNvSpPr/>
            <p:nvPr/>
          </p:nvSpPr>
          <p:spPr>
            <a:xfrm>
              <a:off x="9458445" y="3777750"/>
              <a:ext cx="316230" cy="497840"/>
            </a:xfrm>
            <a:custGeom>
              <a:avLst/>
              <a:gdLst/>
              <a:ahLst/>
              <a:cxnLst/>
              <a:rect l="l" t="t" r="r" b="b"/>
              <a:pathLst>
                <a:path w="316229" h="497839">
                  <a:moveTo>
                    <a:pt x="200456" y="0"/>
                  </a:moveTo>
                  <a:lnTo>
                    <a:pt x="0" y="445947"/>
                  </a:lnTo>
                  <a:lnTo>
                    <a:pt x="115443" y="497840"/>
                  </a:lnTo>
                  <a:lnTo>
                    <a:pt x="315912" y="51892"/>
                  </a:lnTo>
                  <a:lnTo>
                    <a:pt x="200456" y="0"/>
                  </a:lnTo>
                  <a:close/>
                </a:path>
              </a:pathLst>
            </a:custGeom>
            <a:solidFill>
              <a:srgbClr val="C5E4F2"/>
            </a:solidFill>
          </p:spPr>
          <p:txBody>
            <a:bodyPr wrap="square" lIns="0" tIns="0" rIns="0" bIns="0" rtlCol="0"/>
            <a:lstStyle/>
            <a:p>
              <a:endParaRPr/>
            </a:p>
          </p:txBody>
        </p:sp>
        <p:sp>
          <p:nvSpPr>
            <p:cNvPr id="17" name="object 17"/>
            <p:cNvSpPr/>
            <p:nvPr/>
          </p:nvSpPr>
          <p:spPr>
            <a:xfrm>
              <a:off x="9449227" y="3768524"/>
              <a:ext cx="334645" cy="516255"/>
            </a:xfrm>
            <a:custGeom>
              <a:avLst/>
              <a:gdLst/>
              <a:ahLst/>
              <a:cxnLst/>
              <a:rect l="l" t="t" r="r" b="b"/>
              <a:pathLst>
                <a:path w="334645" h="516254">
                  <a:moveTo>
                    <a:pt x="208724" y="0"/>
                  </a:moveTo>
                  <a:lnTo>
                    <a:pt x="204279" y="1689"/>
                  </a:lnTo>
                  <a:lnTo>
                    <a:pt x="202488" y="3378"/>
                  </a:lnTo>
                  <a:lnTo>
                    <a:pt x="76" y="453669"/>
                  </a:lnTo>
                  <a:lnTo>
                    <a:pt x="0" y="456133"/>
                  </a:lnTo>
                  <a:lnTo>
                    <a:pt x="1689" y="460565"/>
                  </a:lnTo>
                  <a:lnTo>
                    <a:pt x="3378" y="462368"/>
                  </a:lnTo>
                  <a:lnTo>
                    <a:pt x="122186" y="515759"/>
                  </a:lnTo>
                  <a:lnTo>
                    <a:pt x="123431" y="516013"/>
                  </a:lnTo>
                  <a:lnTo>
                    <a:pt x="128066" y="516013"/>
                  </a:lnTo>
                  <a:lnTo>
                    <a:pt x="131343" y="514045"/>
                  </a:lnTo>
                  <a:lnTo>
                    <a:pt x="139804" y="495223"/>
                  </a:lnTo>
                  <a:lnTo>
                    <a:pt x="120167" y="495223"/>
                  </a:lnTo>
                  <a:lnTo>
                    <a:pt x="21043" y="450672"/>
                  </a:lnTo>
                  <a:lnTo>
                    <a:pt x="214172" y="21056"/>
                  </a:lnTo>
                  <a:lnTo>
                    <a:pt x="257854" y="21056"/>
                  </a:lnTo>
                  <a:lnTo>
                    <a:pt x="211188" y="76"/>
                  </a:lnTo>
                  <a:lnTo>
                    <a:pt x="208724" y="0"/>
                  </a:lnTo>
                  <a:close/>
                </a:path>
                <a:path w="334645" h="516254">
                  <a:moveTo>
                    <a:pt x="257854" y="21056"/>
                  </a:moveTo>
                  <a:lnTo>
                    <a:pt x="214172" y="21056"/>
                  </a:lnTo>
                  <a:lnTo>
                    <a:pt x="313296" y="65608"/>
                  </a:lnTo>
                  <a:lnTo>
                    <a:pt x="120167" y="495223"/>
                  </a:lnTo>
                  <a:lnTo>
                    <a:pt x="139804" y="495223"/>
                  </a:lnTo>
                  <a:lnTo>
                    <a:pt x="334276" y="62623"/>
                  </a:lnTo>
                  <a:lnTo>
                    <a:pt x="334340" y="60159"/>
                  </a:lnTo>
                  <a:lnTo>
                    <a:pt x="332663" y="55727"/>
                  </a:lnTo>
                  <a:lnTo>
                    <a:pt x="330962" y="53924"/>
                  </a:lnTo>
                  <a:lnTo>
                    <a:pt x="257854" y="21056"/>
                  </a:lnTo>
                  <a:close/>
                </a:path>
              </a:pathLst>
            </a:custGeom>
            <a:solidFill>
              <a:srgbClr val="050100"/>
            </a:solidFill>
          </p:spPr>
          <p:txBody>
            <a:bodyPr wrap="square" lIns="0" tIns="0" rIns="0" bIns="0" rtlCol="0"/>
            <a:lstStyle/>
            <a:p>
              <a:endParaRPr/>
            </a:p>
          </p:txBody>
        </p:sp>
        <p:sp>
          <p:nvSpPr>
            <p:cNvPr id="18" name="object 18"/>
            <p:cNvSpPr/>
            <p:nvPr/>
          </p:nvSpPr>
          <p:spPr>
            <a:xfrm>
              <a:off x="9469837" y="4307677"/>
              <a:ext cx="34290" cy="34925"/>
            </a:xfrm>
            <a:custGeom>
              <a:avLst/>
              <a:gdLst/>
              <a:ahLst/>
              <a:cxnLst/>
              <a:rect l="l" t="t" r="r" b="b"/>
              <a:pathLst>
                <a:path w="34290" h="34925">
                  <a:moveTo>
                    <a:pt x="0" y="0"/>
                  </a:moveTo>
                  <a:lnTo>
                    <a:pt x="4699" y="34582"/>
                  </a:lnTo>
                  <a:lnTo>
                    <a:pt x="33680" y="15138"/>
                  </a:lnTo>
                  <a:lnTo>
                    <a:pt x="0" y="0"/>
                  </a:lnTo>
                  <a:close/>
                </a:path>
              </a:pathLst>
            </a:custGeom>
            <a:solidFill>
              <a:srgbClr val="C5E4F2"/>
            </a:solidFill>
          </p:spPr>
          <p:txBody>
            <a:bodyPr wrap="square" lIns="0" tIns="0" rIns="0" bIns="0" rtlCol="0"/>
            <a:lstStyle/>
            <a:p>
              <a:endParaRPr/>
            </a:p>
          </p:txBody>
        </p:sp>
        <p:sp>
          <p:nvSpPr>
            <p:cNvPr id="19" name="object 19"/>
            <p:cNvSpPr/>
            <p:nvPr/>
          </p:nvSpPr>
          <p:spPr>
            <a:xfrm>
              <a:off x="905700" y="4298200"/>
              <a:ext cx="8607425" cy="53340"/>
            </a:xfrm>
            <a:custGeom>
              <a:avLst/>
              <a:gdLst/>
              <a:ahLst/>
              <a:cxnLst/>
              <a:rect l="l" t="t" r="r" b="b"/>
              <a:pathLst>
                <a:path w="8607425" h="53339">
                  <a:moveTo>
                    <a:pt x="8606993" y="27101"/>
                  </a:moveTo>
                  <a:lnTo>
                    <a:pt x="8606765" y="24257"/>
                  </a:lnTo>
                  <a:lnTo>
                    <a:pt x="8606447" y="20624"/>
                  </a:lnTo>
                  <a:lnTo>
                    <a:pt x="8604440" y="17780"/>
                  </a:lnTo>
                  <a:lnTo>
                    <a:pt x="8579421" y="6553"/>
                  </a:lnTo>
                  <a:lnTo>
                    <a:pt x="8579421" y="26174"/>
                  </a:lnTo>
                  <a:lnTo>
                    <a:pt x="8575751" y="28625"/>
                  </a:lnTo>
                  <a:lnTo>
                    <a:pt x="8575167" y="24257"/>
                  </a:lnTo>
                  <a:lnTo>
                    <a:pt x="8579421" y="26174"/>
                  </a:lnTo>
                  <a:lnTo>
                    <a:pt x="8579421" y="6553"/>
                  </a:lnTo>
                  <a:lnTo>
                    <a:pt x="8564829" y="0"/>
                  </a:lnTo>
                  <a:lnTo>
                    <a:pt x="8561375" y="355"/>
                  </a:lnTo>
                  <a:lnTo>
                    <a:pt x="8556155" y="4254"/>
                  </a:lnTo>
                  <a:lnTo>
                    <a:pt x="8554822" y="7454"/>
                  </a:lnTo>
                  <a:lnTo>
                    <a:pt x="8558568" y="35115"/>
                  </a:lnTo>
                  <a:lnTo>
                    <a:pt x="4013" y="35115"/>
                  </a:lnTo>
                  <a:lnTo>
                    <a:pt x="0" y="39116"/>
                  </a:lnTo>
                  <a:lnTo>
                    <a:pt x="0" y="49022"/>
                  </a:lnTo>
                  <a:lnTo>
                    <a:pt x="4013" y="53022"/>
                  </a:lnTo>
                  <a:lnTo>
                    <a:pt x="8953" y="53022"/>
                  </a:lnTo>
                  <a:lnTo>
                    <a:pt x="8567572" y="53022"/>
                  </a:lnTo>
                  <a:lnTo>
                    <a:pt x="8570570" y="53022"/>
                  </a:lnTo>
                  <a:lnTo>
                    <a:pt x="8573770" y="53022"/>
                  </a:lnTo>
                  <a:lnTo>
                    <a:pt x="8577783" y="49022"/>
                  </a:lnTo>
                  <a:lnTo>
                    <a:pt x="8577783" y="48831"/>
                  </a:lnTo>
                  <a:lnTo>
                    <a:pt x="8605495" y="30238"/>
                  </a:lnTo>
                  <a:lnTo>
                    <a:pt x="8606269" y="28625"/>
                  </a:lnTo>
                  <a:lnTo>
                    <a:pt x="8606993" y="27101"/>
                  </a:lnTo>
                  <a:close/>
                </a:path>
              </a:pathLst>
            </a:custGeom>
            <a:solidFill>
              <a:srgbClr val="050100"/>
            </a:solidFill>
          </p:spPr>
          <p:txBody>
            <a:bodyPr wrap="square" lIns="0" tIns="0" rIns="0" bIns="0" rtlCol="0"/>
            <a:lstStyle/>
            <a:p>
              <a:endParaRPr/>
            </a:p>
          </p:txBody>
        </p:sp>
        <p:sp>
          <p:nvSpPr>
            <p:cNvPr id="20" name="object 20"/>
            <p:cNvSpPr/>
            <p:nvPr/>
          </p:nvSpPr>
          <p:spPr>
            <a:xfrm>
              <a:off x="5110514" y="3235492"/>
              <a:ext cx="483870" cy="568325"/>
            </a:xfrm>
            <a:custGeom>
              <a:avLst/>
              <a:gdLst/>
              <a:ahLst/>
              <a:cxnLst/>
              <a:rect l="l" t="t" r="r" b="b"/>
              <a:pathLst>
                <a:path w="483870" h="568325">
                  <a:moveTo>
                    <a:pt x="241808" y="0"/>
                  </a:moveTo>
                  <a:lnTo>
                    <a:pt x="214077" y="5713"/>
                  </a:lnTo>
                  <a:lnTo>
                    <a:pt x="191233" y="21218"/>
                  </a:lnTo>
                  <a:lnTo>
                    <a:pt x="175728" y="44062"/>
                  </a:lnTo>
                  <a:lnTo>
                    <a:pt x="170014" y="71793"/>
                  </a:lnTo>
                  <a:lnTo>
                    <a:pt x="170014" y="344233"/>
                  </a:lnTo>
                  <a:lnTo>
                    <a:pt x="122567" y="305130"/>
                  </a:lnTo>
                  <a:lnTo>
                    <a:pt x="81351" y="284732"/>
                  </a:lnTo>
                  <a:lnTo>
                    <a:pt x="71793" y="284099"/>
                  </a:lnTo>
                  <a:lnTo>
                    <a:pt x="57746" y="285499"/>
                  </a:lnTo>
                  <a:lnTo>
                    <a:pt x="21031" y="305130"/>
                  </a:lnTo>
                  <a:lnTo>
                    <a:pt x="1401" y="341845"/>
                  </a:lnTo>
                  <a:lnTo>
                    <a:pt x="0" y="355892"/>
                  </a:lnTo>
                  <a:lnTo>
                    <a:pt x="2565" y="374980"/>
                  </a:lnTo>
                  <a:lnTo>
                    <a:pt x="191046" y="546798"/>
                  </a:lnTo>
                  <a:lnTo>
                    <a:pt x="195351" y="551103"/>
                  </a:lnTo>
                  <a:lnTo>
                    <a:pt x="241808" y="567829"/>
                  </a:lnTo>
                  <a:lnTo>
                    <a:pt x="248196" y="567829"/>
                  </a:lnTo>
                  <a:lnTo>
                    <a:pt x="292569" y="546798"/>
                  </a:lnTo>
                  <a:lnTo>
                    <a:pt x="462584" y="406653"/>
                  </a:lnTo>
                  <a:lnTo>
                    <a:pt x="482969" y="365445"/>
                  </a:lnTo>
                  <a:lnTo>
                    <a:pt x="483603" y="355892"/>
                  </a:lnTo>
                  <a:lnTo>
                    <a:pt x="482203" y="341845"/>
                  </a:lnTo>
                  <a:lnTo>
                    <a:pt x="462584" y="305130"/>
                  </a:lnTo>
                  <a:lnTo>
                    <a:pt x="425862" y="285499"/>
                  </a:lnTo>
                  <a:lnTo>
                    <a:pt x="411810" y="284099"/>
                  </a:lnTo>
                  <a:lnTo>
                    <a:pt x="392734" y="286664"/>
                  </a:lnTo>
                  <a:lnTo>
                    <a:pt x="383910" y="289733"/>
                  </a:lnTo>
                  <a:lnTo>
                    <a:pt x="375686" y="293835"/>
                  </a:lnTo>
                  <a:lnTo>
                    <a:pt x="368065" y="298967"/>
                  </a:lnTo>
                  <a:lnTo>
                    <a:pt x="361048" y="305130"/>
                  </a:lnTo>
                  <a:lnTo>
                    <a:pt x="313601" y="344233"/>
                  </a:lnTo>
                  <a:lnTo>
                    <a:pt x="313601" y="71793"/>
                  </a:lnTo>
                  <a:lnTo>
                    <a:pt x="307885" y="44062"/>
                  </a:lnTo>
                  <a:lnTo>
                    <a:pt x="292377" y="21218"/>
                  </a:lnTo>
                  <a:lnTo>
                    <a:pt x="269533" y="5713"/>
                  </a:lnTo>
                  <a:lnTo>
                    <a:pt x="241808" y="0"/>
                  </a:lnTo>
                  <a:close/>
                </a:path>
              </a:pathLst>
            </a:custGeom>
            <a:solidFill>
              <a:srgbClr val="00B9F2"/>
            </a:solidFill>
          </p:spPr>
          <p:txBody>
            <a:bodyPr wrap="square" lIns="0" tIns="0" rIns="0" bIns="0" rtlCol="0"/>
            <a:lstStyle/>
            <a:p>
              <a:endParaRPr/>
            </a:p>
          </p:txBody>
        </p:sp>
      </p:grpSp>
      <p:grpSp>
        <p:nvGrpSpPr>
          <p:cNvPr id="21" name="object 21"/>
          <p:cNvGrpSpPr/>
          <p:nvPr/>
        </p:nvGrpSpPr>
        <p:grpSpPr>
          <a:xfrm>
            <a:off x="1870223" y="4486847"/>
            <a:ext cx="712470" cy="320675"/>
            <a:chOff x="1870223" y="4486847"/>
            <a:chExt cx="712470" cy="320675"/>
          </a:xfrm>
        </p:grpSpPr>
        <p:sp>
          <p:nvSpPr>
            <p:cNvPr id="22" name="object 22"/>
            <p:cNvSpPr/>
            <p:nvPr/>
          </p:nvSpPr>
          <p:spPr>
            <a:xfrm>
              <a:off x="1870223" y="4504070"/>
              <a:ext cx="712470" cy="286385"/>
            </a:xfrm>
            <a:custGeom>
              <a:avLst/>
              <a:gdLst/>
              <a:ahLst/>
              <a:cxnLst/>
              <a:rect l="l" t="t" r="r" b="b"/>
              <a:pathLst>
                <a:path w="712469" h="286385">
                  <a:moveTo>
                    <a:pt x="569112" y="0"/>
                  </a:moveTo>
                  <a:lnTo>
                    <a:pt x="0" y="0"/>
                  </a:lnTo>
                  <a:lnTo>
                    <a:pt x="0" y="285902"/>
                  </a:lnTo>
                  <a:lnTo>
                    <a:pt x="569112" y="285902"/>
                  </a:lnTo>
                  <a:lnTo>
                    <a:pt x="614171" y="278583"/>
                  </a:lnTo>
                  <a:lnTo>
                    <a:pt x="653397" y="258227"/>
                  </a:lnTo>
                  <a:lnTo>
                    <a:pt x="684388" y="227236"/>
                  </a:lnTo>
                  <a:lnTo>
                    <a:pt x="704744" y="188010"/>
                  </a:lnTo>
                  <a:lnTo>
                    <a:pt x="712063" y="142951"/>
                  </a:lnTo>
                  <a:lnTo>
                    <a:pt x="704744" y="97892"/>
                  </a:lnTo>
                  <a:lnTo>
                    <a:pt x="684388" y="58666"/>
                  </a:lnTo>
                  <a:lnTo>
                    <a:pt x="653397" y="27674"/>
                  </a:lnTo>
                  <a:lnTo>
                    <a:pt x="614171" y="7318"/>
                  </a:lnTo>
                  <a:lnTo>
                    <a:pt x="569112" y="0"/>
                  </a:lnTo>
                  <a:close/>
                </a:path>
              </a:pathLst>
            </a:custGeom>
            <a:solidFill>
              <a:srgbClr val="00B9F2"/>
            </a:solidFill>
          </p:spPr>
          <p:txBody>
            <a:bodyPr wrap="square" lIns="0" tIns="0" rIns="0" bIns="0" rtlCol="0"/>
            <a:lstStyle/>
            <a:p>
              <a:endParaRPr/>
            </a:p>
          </p:txBody>
        </p:sp>
        <p:sp>
          <p:nvSpPr>
            <p:cNvPr id="23" name="object 23"/>
            <p:cNvSpPr/>
            <p:nvPr/>
          </p:nvSpPr>
          <p:spPr>
            <a:xfrm>
              <a:off x="1942442" y="4486847"/>
              <a:ext cx="320675" cy="320675"/>
            </a:xfrm>
            <a:custGeom>
              <a:avLst/>
              <a:gdLst/>
              <a:ahLst/>
              <a:cxnLst/>
              <a:rect l="l" t="t" r="r" b="b"/>
              <a:pathLst>
                <a:path w="320675" h="320675">
                  <a:moveTo>
                    <a:pt x="160172" y="0"/>
                  </a:moveTo>
                  <a:lnTo>
                    <a:pt x="109547" y="8166"/>
                  </a:lnTo>
                  <a:lnTo>
                    <a:pt x="65578" y="30905"/>
                  </a:lnTo>
                  <a:lnTo>
                    <a:pt x="30905" y="65578"/>
                  </a:lnTo>
                  <a:lnTo>
                    <a:pt x="8166" y="109547"/>
                  </a:lnTo>
                  <a:lnTo>
                    <a:pt x="0" y="160172"/>
                  </a:lnTo>
                  <a:lnTo>
                    <a:pt x="8166" y="210797"/>
                  </a:lnTo>
                  <a:lnTo>
                    <a:pt x="30905" y="254765"/>
                  </a:lnTo>
                  <a:lnTo>
                    <a:pt x="65578" y="289439"/>
                  </a:lnTo>
                  <a:lnTo>
                    <a:pt x="109547" y="312178"/>
                  </a:lnTo>
                  <a:lnTo>
                    <a:pt x="160172" y="320344"/>
                  </a:lnTo>
                  <a:lnTo>
                    <a:pt x="210797" y="312178"/>
                  </a:lnTo>
                  <a:lnTo>
                    <a:pt x="254765" y="289439"/>
                  </a:lnTo>
                  <a:lnTo>
                    <a:pt x="289439" y="254765"/>
                  </a:lnTo>
                  <a:lnTo>
                    <a:pt x="312178" y="210797"/>
                  </a:lnTo>
                  <a:lnTo>
                    <a:pt x="320344" y="160172"/>
                  </a:lnTo>
                  <a:lnTo>
                    <a:pt x="312178" y="109547"/>
                  </a:lnTo>
                  <a:lnTo>
                    <a:pt x="289439" y="65578"/>
                  </a:lnTo>
                  <a:lnTo>
                    <a:pt x="254765" y="30905"/>
                  </a:lnTo>
                  <a:lnTo>
                    <a:pt x="210797" y="8166"/>
                  </a:lnTo>
                  <a:lnTo>
                    <a:pt x="160172" y="0"/>
                  </a:lnTo>
                  <a:close/>
                </a:path>
              </a:pathLst>
            </a:custGeom>
            <a:solidFill>
              <a:srgbClr val="FFFFFF"/>
            </a:solidFill>
          </p:spPr>
          <p:txBody>
            <a:bodyPr wrap="square" lIns="0" tIns="0" rIns="0" bIns="0" rtlCol="0"/>
            <a:lstStyle/>
            <a:p>
              <a:endParaRPr/>
            </a:p>
          </p:txBody>
        </p:sp>
      </p:grpSp>
      <p:grpSp>
        <p:nvGrpSpPr>
          <p:cNvPr id="24" name="object 24"/>
          <p:cNvGrpSpPr/>
          <p:nvPr/>
        </p:nvGrpSpPr>
        <p:grpSpPr>
          <a:xfrm>
            <a:off x="545705" y="4853611"/>
            <a:ext cx="9612630" cy="1931670"/>
            <a:chOff x="545705" y="4853611"/>
            <a:chExt cx="9612630" cy="1931670"/>
          </a:xfrm>
        </p:grpSpPr>
        <p:sp>
          <p:nvSpPr>
            <p:cNvPr id="25" name="object 25"/>
            <p:cNvSpPr/>
            <p:nvPr/>
          </p:nvSpPr>
          <p:spPr>
            <a:xfrm>
              <a:off x="545705" y="6782084"/>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26" name="object 26"/>
            <p:cNvSpPr/>
            <p:nvPr/>
          </p:nvSpPr>
          <p:spPr>
            <a:xfrm>
              <a:off x="1870214" y="4870843"/>
              <a:ext cx="712470" cy="648970"/>
            </a:xfrm>
            <a:custGeom>
              <a:avLst/>
              <a:gdLst/>
              <a:ahLst/>
              <a:cxnLst/>
              <a:rect l="l" t="t" r="r" b="b"/>
              <a:pathLst>
                <a:path w="712469" h="648970">
                  <a:moveTo>
                    <a:pt x="712063" y="505536"/>
                  </a:moveTo>
                  <a:lnTo>
                    <a:pt x="704748" y="460489"/>
                  </a:lnTo>
                  <a:lnTo>
                    <a:pt x="684390" y="421259"/>
                  </a:lnTo>
                  <a:lnTo>
                    <a:pt x="653402" y="390271"/>
                  </a:lnTo>
                  <a:lnTo>
                    <a:pt x="614172" y="369912"/>
                  </a:lnTo>
                  <a:lnTo>
                    <a:pt x="569112" y="362585"/>
                  </a:lnTo>
                  <a:lnTo>
                    <a:pt x="0" y="362585"/>
                  </a:lnTo>
                  <a:lnTo>
                    <a:pt x="0" y="648487"/>
                  </a:lnTo>
                  <a:lnTo>
                    <a:pt x="569112" y="648487"/>
                  </a:lnTo>
                  <a:lnTo>
                    <a:pt x="614172" y="641172"/>
                  </a:lnTo>
                  <a:lnTo>
                    <a:pt x="653402" y="620814"/>
                  </a:lnTo>
                  <a:lnTo>
                    <a:pt x="684390" y="589826"/>
                  </a:lnTo>
                  <a:lnTo>
                    <a:pt x="704748" y="550595"/>
                  </a:lnTo>
                  <a:lnTo>
                    <a:pt x="712063" y="505536"/>
                  </a:lnTo>
                  <a:close/>
                </a:path>
                <a:path w="712469" h="648970">
                  <a:moveTo>
                    <a:pt x="712063" y="142951"/>
                  </a:moveTo>
                  <a:lnTo>
                    <a:pt x="704748" y="97891"/>
                  </a:lnTo>
                  <a:lnTo>
                    <a:pt x="684390" y="58661"/>
                  </a:lnTo>
                  <a:lnTo>
                    <a:pt x="653402" y="27673"/>
                  </a:lnTo>
                  <a:lnTo>
                    <a:pt x="614172" y="7315"/>
                  </a:lnTo>
                  <a:lnTo>
                    <a:pt x="569112" y="0"/>
                  </a:lnTo>
                  <a:lnTo>
                    <a:pt x="0" y="0"/>
                  </a:lnTo>
                  <a:lnTo>
                    <a:pt x="0" y="285902"/>
                  </a:lnTo>
                  <a:lnTo>
                    <a:pt x="569112" y="285902"/>
                  </a:lnTo>
                  <a:lnTo>
                    <a:pt x="614172" y="278587"/>
                  </a:lnTo>
                  <a:lnTo>
                    <a:pt x="653402" y="258229"/>
                  </a:lnTo>
                  <a:lnTo>
                    <a:pt x="684390" y="227228"/>
                  </a:lnTo>
                  <a:lnTo>
                    <a:pt x="704748" y="188010"/>
                  </a:lnTo>
                  <a:lnTo>
                    <a:pt x="712063" y="142951"/>
                  </a:lnTo>
                  <a:close/>
                </a:path>
              </a:pathLst>
            </a:custGeom>
            <a:solidFill>
              <a:srgbClr val="00B9F2"/>
            </a:solidFill>
          </p:spPr>
          <p:txBody>
            <a:bodyPr wrap="square" lIns="0" tIns="0" rIns="0" bIns="0" rtlCol="0"/>
            <a:lstStyle/>
            <a:p>
              <a:endParaRPr/>
            </a:p>
          </p:txBody>
        </p:sp>
        <p:sp>
          <p:nvSpPr>
            <p:cNvPr id="27" name="object 27"/>
            <p:cNvSpPr/>
            <p:nvPr/>
          </p:nvSpPr>
          <p:spPr>
            <a:xfrm>
              <a:off x="1942439" y="4853622"/>
              <a:ext cx="320675" cy="683260"/>
            </a:xfrm>
            <a:custGeom>
              <a:avLst/>
              <a:gdLst/>
              <a:ahLst/>
              <a:cxnLst/>
              <a:rect l="l" t="t" r="r" b="b"/>
              <a:pathLst>
                <a:path w="320675" h="683260">
                  <a:moveTo>
                    <a:pt x="320344" y="522757"/>
                  </a:moveTo>
                  <a:lnTo>
                    <a:pt x="312178" y="472135"/>
                  </a:lnTo>
                  <a:lnTo>
                    <a:pt x="289433" y="428167"/>
                  </a:lnTo>
                  <a:lnTo>
                    <a:pt x="254762" y="393496"/>
                  </a:lnTo>
                  <a:lnTo>
                    <a:pt x="210794" y="370751"/>
                  </a:lnTo>
                  <a:lnTo>
                    <a:pt x="160172" y="362585"/>
                  </a:lnTo>
                  <a:lnTo>
                    <a:pt x="109537" y="370751"/>
                  </a:lnTo>
                  <a:lnTo>
                    <a:pt x="65570" y="393496"/>
                  </a:lnTo>
                  <a:lnTo>
                    <a:pt x="30899" y="428167"/>
                  </a:lnTo>
                  <a:lnTo>
                    <a:pt x="8166" y="472135"/>
                  </a:lnTo>
                  <a:lnTo>
                    <a:pt x="0" y="522757"/>
                  </a:lnTo>
                  <a:lnTo>
                    <a:pt x="8166" y="573392"/>
                  </a:lnTo>
                  <a:lnTo>
                    <a:pt x="30899" y="617359"/>
                  </a:lnTo>
                  <a:lnTo>
                    <a:pt x="65570" y="652030"/>
                  </a:lnTo>
                  <a:lnTo>
                    <a:pt x="109537" y="674763"/>
                  </a:lnTo>
                  <a:lnTo>
                    <a:pt x="160172" y="682929"/>
                  </a:lnTo>
                  <a:lnTo>
                    <a:pt x="210794" y="674763"/>
                  </a:lnTo>
                  <a:lnTo>
                    <a:pt x="254762" y="652030"/>
                  </a:lnTo>
                  <a:lnTo>
                    <a:pt x="289433" y="617359"/>
                  </a:lnTo>
                  <a:lnTo>
                    <a:pt x="312178" y="573392"/>
                  </a:lnTo>
                  <a:lnTo>
                    <a:pt x="320344" y="522757"/>
                  </a:lnTo>
                  <a:close/>
                </a:path>
                <a:path w="320675" h="683260">
                  <a:moveTo>
                    <a:pt x="320344" y="160172"/>
                  </a:moveTo>
                  <a:lnTo>
                    <a:pt x="312178" y="109537"/>
                  </a:lnTo>
                  <a:lnTo>
                    <a:pt x="289433" y="65570"/>
                  </a:lnTo>
                  <a:lnTo>
                    <a:pt x="254762" y="30899"/>
                  </a:lnTo>
                  <a:lnTo>
                    <a:pt x="210794" y="8166"/>
                  </a:lnTo>
                  <a:lnTo>
                    <a:pt x="160172" y="0"/>
                  </a:lnTo>
                  <a:lnTo>
                    <a:pt x="109537" y="8166"/>
                  </a:lnTo>
                  <a:lnTo>
                    <a:pt x="65570" y="30899"/>
                  </a:lnTo>
                  <a:lnTo>
                    <a:pt x="30899" y="65570"/>
                  </a:lnTo>
                  <a:lnTo>
                    <a:pt x="8166" y="109537"/>
                  </a:lnTo>
                  <a:lnTo>
                    <a:pt x="0" y="160172"/>
                  </a:lnTo>
                  <a:lnTo>
                    <a:pt x="8166" y="210794"/>
                  </a:lnTo>
                  <a:lnTo>
                    <a:pt x="30899" y="254762"/>
                  </a:lnTo>
                  <a:lnTo>
                    <a:pt x="65570" y="289433"/>
                  </a:lnTo>
                  <a:lnTo>
                    <a:pt x="109537" y="312178"/>
                  </a:lnTo>
                  <a:lnTo>
                    <a:pt x="160172" y="320344"/>
                  </a:lnTo>
                  <a:lnTo>
                    <a:pt x="210794" y="312178"/>
                  </a:lnTo>
                  <a:lnTo>
                    <a:pt x="254762" y="289433"/>
                  </a:lnTo>
                  <a:lnTo>
                    <a:pt x="289433" y="254762"/>
                  </a:lnTo>
                  <a:lnTo>
                    <a:pt x="312178" y="210794"/>
                  </a:lnTo>
                  <a:lnTo>
                    <a:pt x="320344" y="160172"/>
                  </a:lnTo>
                  <a:close/>
                </a:path>
              </a:pathLst>
            </a:custGeom>
            <a:solidFill>
              <a:srgbClr val="FFFFFF"/>
            </a:solidFill>
          </p:spPr>
          <p:txBody>
            <a:bodyPr wrap="square" lIns="0" tIns="0" rIns="0" bIns="0" rtlCol="0"/>
            <a:lstStyle/>
            <a:p>
              <a:endParaRPr/>
            </a:p>
          </p:txBody>
        </p:sp>
        <p:sp>
          <p:nvSpPr>
            <p:cNvPr id="28" name="object 28"/>
            <p:cNvSpPr/>
            <p:nvPr/>
          </p:nvSpPr>
          <p:spPr>
            <a:xfrm>
              <a:off x="1870223" y="5591040"/>
              <a:ext cx="712470" cy="286385"/>
            </a:xfrm>
            <a:custGeom>
              <a:avLst/>
              <a:gdLst/>
              <a:ahLst/>
              <a:cxnLst/>
              <a:rect l="l" t="t" r="r" b="b"/>
              <a:pathLst>
                <a:path w="712469" h="286385">
                  <a:moveTo>
                    <a:pt x="569112" y="0"/>
                  </a:moveTo>
                  <a:lnTo>
                    <a:pt x="0" y="0"/>
                  </a:lnTo>
                  <a:lnTo>
                    <a:pt x="0" y="285902"/>
                  </a:lnTo>
                  <a:lnTo>
                    <a:pt x="569112" y="285902"/>
                  </a:lnTo>
                  <a:lnTo>
                    <a:pt x="614171" y="278583"/>
                  </a:lnTo>
                  <a:lnTo>
                    <a:pt x="653397" y="258227"/>
                  </a:lnTo>
                  <a:lnTo>
                    <a:pt x="684388" y="227236"/>
                  </a:lnTo>
                  <a:lnTo>
                    <a:pt x="704744" y="188010"/>
                  </a:lnTo>
                  <a:lnTo>
                    <a:pt x="712063" y="142951"/>
                  </a:lnTo>
                  <a:lnTo>
                    <a:pt x="704744" y="97892"/>
                  </a:lnTo>
                  <a:lnTo>
                    <a:pt x="684388" y="58666"/>
                  </a:lnTo>
                  <a:lnTo>
                    <a:pt x="653397" y="27674"/>
                  </a:lnTo>
                  <a:lnTo>
                    <a:pt x="614171" y="7318"/>
                  </a:lnTo>
                  <a:lnTo>
                    <a:pt x="569112" y="0"/>
                  </a:lnTo>
                  <a:close/>
                </a:path>
              </a:pathLst>
            </a:custGeom>
            <a:solidFill>
              <a:srgbClr val="00B9F2"/>
            </a:solidFill>
          </p:spPr>
          <p:txBody>
            <a:bodyPr wrap="square" lIns="0" tIns="0" rIns="0" bIns="0" rtlCol="0"/>
            <a:lstStyle/>
            <a:p>
              <a:endParaRPr/>
            </a:p>
          </p:txBody>
        </p:sp>
        <p:sp>
          <p:nvSpPr>
            <p:cNvPr id="29" name="object 29"/>
            <p:cNvSpPr/>
            <p:nvPr/>
          </p:nvSpPr>
          <p:spPr>
            <a:xfrm>
              <a:off x="1942442" y="5573816"/>
              <a:ext cx="320675" cy="320675"/>
            </a:xfrm>
            <a:custGeom>
              <a:avLst/>
              <a:gdLst/>
              <a:ahLst/>
              <a:cxnLst/>
              <a:rect l="l" t="t" r="r" b="b"/>
              <a:pathLst>
                <a:path w="320675" h="320675">
                  <a:moveTo>
                    <a:pt x="160172" y="0"/>
                  </a:moveTo>
                  <a:lnTo>
                    <a:pt x="109547" y="8166"/>
                  </a:lnTo>
                  <a:lnTo>
                    <a:pt x="65578" y="30905"/>
                  </a:lnTo>
                  <a:lnTo>
                    <a:pt x="30905" y="65578"/>
                  </a:lnTo>
                  <a:lnTo>
                    <a:pt x="8166" y="109547"/>
                  </a:lnTo>
                  <a:lnTo>
                    <a:pt x="0" y="160172"/>
                  </a:lnTo>
                  <a:lnTo>
                    <a:pt x="8166" y="210797"/>
                  </a:lnTo>
                  <a:lnTo>
                    <a:pt x="30905" y="254765"/>
                  </a:lnTo>
                  <a:lnTo>
                    <a:pt x="65578" y="289439"/>
                  </a:lnTo>
                  <a:lnTo>
                    <a:pt x="109547" y="312178"/>
                  </a:lnTo>
                  <a:lnTo>
                    <a:pt x="160172" y="320344"/>
                  </a:lnTo>
                  <a:lnTo>
                    <a:pt x="210797" y="312178"/>
                  </a:lnTo>
                  <a:lnTo>
                    <a:pt x="254765" y="289439"/>
                  </a:lnTo>
                  <a:lnTo>
                    <a:pt x="289439" y="254765"/>
                  </a:lnTo>
                  <a:lnTo>
                    <a:pt x="312178" y="210797"/>
                  </a:lnTo>
                  <a:lnTo>
                    <a:pt x="320344" y="160172"/>
                  </a:lnTo>
                  <a:lnTo>
                    <a:pt x="312178" y="109547"/>
                  </a:lnTo>
                  <a:lnTo>
                    <a:pt x="289439" y="65578"/>
                  </a:lnTo>
                  <a:lnTo>
                    <a:pt x="254765" y="30905"/>
                  </a:lnTo>
                  <a:lnTo>
                    <a:pt x="210797" y="8166"/>
                  </a:lnTo>
                  <a:lnTo>
                    <a:pt x="160172" y="0"/>
                  </a:lnTo>
                  <a:close/>
                </a:path>
              </a:pathLst>
            </a:custGeom>
            <a:solidFill>
              <a:srgbClr val="FFFFFF"/>
            </a:solidFill>
          </p:spPr>
          <p:txBody>
            <a:bodyPr wrap="square" lIns="0" tIns="0" rIns="0" bIns="0" rtlCol="0"/>
            <a:lstStyle/>
            <a:p>
              <a:endParaRPr/>
            </a:p>
          </p:txBody>
        </p:sp>
        <p:sp>
          <p:nvSpPr>
            <p:cNvPr id="30" name="object 30"/>
            <p:cNvSpPr/>
            <p:nvPr/>
          </p:nvSpPr>
          <p:spPr>
            <a:xfrm>
              <a:off x="1870223" y="5959887"/>
              <a:ext cx="712470" cy="286385"/>
            </a:xfrm>
            <a:custGeom>
              <a:avLst/>
              <a:gdLst/>
              <a:ahLst/>
              <a:cxnLst/>
              <a:rect l="l" t="t" r="r" b="b"/>
              <a:pathLst>
                <a:path w="712469" h="286385">
                  <a:moveTo>
                    <a:pt x="569112" y="0"/>
                  </a:moveTo>
                  <a:lnTo>
                    <a:pt x="0" y="0"/>
                  </a:lnTo>
                  <a:lnTo>
                    <a:pt x="0" y="285902"/>
                  </a:lnTo>
                  <a:lnTo>
                    <a:pt x="569112" y="285902"/>
                  </a:lnTo>
                  <a:lnTo>
                    <a:pt x="614171" y="278583"/>
                  </a:lnTo>
                  <a:lnTo>
                    <a:pt x="653397" y="258227"/>
                  </a:lnTo>
                  <a:lnTo>
                    <a:pt x="684388" y="227236"/>
                  </a:lnTo>
                  <a:lnTo>
                    <a:pt x="704744" y="188010"/>
                  </a:lnTo>
                  <a:lnTo>
                    <a:pt x="712063" y="142951"/>
                  </a:lnTo>
                  <a:lnTo>
                    <a:pt x="704744" y="97892"/>
                  </a:lnTo>
                  <a:lnTo>
                    <a:pt x="684388" y="58666"/>
                  </a:lnTo>
                  <a:lnTo>
                    <a:pt x="653397" y="27674"/>
                  </a:lnTo>
                  <a:lnTo>
                    <a:pt x="614171" y="7318"/>
                  </a:lnTo>
                  <a:lnTo>
                    <a:pt x="569112" y="0"/>
                  </a:lnTo>
                  <a:close/>
                </a:path>
              </a:pathLst>
            </a:custGeom>
            <a:solidFill>
              <a:srgbClr val="00B9F2"/>
            </a:solidFill>
          </p:spPr>
          <p:txBody>
            <a:bodyPr wrap="square" lIns="0" tIns="0" rIns="0" bIns="0" rtlCol="0"/>
            <a:lstStyle/>
            <a:p>
              <a:endParaRPr/>
            </a:p>
          </p:txBody>
        </p:sp>
        <p:sp>
          <p:nvSpPr>
            <p:cNvPr id="31" name="object 31"/>
            <p:cNvSpPr/>
            <p:nvPr/>
          </p:nvSpPr>
          <p:spPr>
            <a:xfrm>
              <a:off x="1942442" y="5942665"/>
              <a:ext cx="320675" cy="320675"/>
            </a:xfrm>
            <a:custGeom>
              <a:avLst/>
              <a:gdLst/>
              <a:ahLst/>
              <a:cxnLst/>
              <a:rect l="l" t="t" r="r" b="b"/>
              <a:pathLst>
                <a:path w="320675" h="320675">
                  <a:moveTo>
                    <a:pt x="160172" y="0"/>
                  </a:moveTo>
                  <a:lnTo>
                    <a:pt x="109547" y="8166"/>
                  </a:lnTo>
                  <a:lnTo>
                    <a:pt x="65578" y="30905"/>
                  </a:lnTo>
                  <a:lnTo>
                    <a:pt x="30905" y="65578"/>
                  </a:lnTo>
                  <a:lnTo>
                    <a:pt x="8166" y="109547"/>
                  </a:lnTo>
                  <a:lnTo>
                    <a:pt x="0" y="160172"/>
                  </a:lnTo>
                  <a:lnTo>
                    <a:pt x="8166" y="210797"/>
                  </a:lnTo>
                  <a:lnTo>
                    <a:pt x="30905" y="254765"/>
                  </a:lnTo>
                  <a:lnTo>
                    <a:pt x="65578" y="289439"/>
                  </a:lnTo>
                  <a:lnTo>
                    <a:pt x="109547" y="312178"/>
                  </a:lnTo>
                  <a:lnTo>
                    <a:pt x="160172" y="320344"/>
                  </a:lnTo>
                  <a:lnTo>
                    <a:pt x="210797" y="312178"/>
                  </a:lnTo>
                  <a:lnTo>
                    <a:pt x="254765" y="289439"/>
                  </a:lnTo>
                  <a:lnTo>
                    <a:pt x="289439" y="254765"/>
                  </a:lnTo>
                  <a:lnTo>
                    <a:pt x="312178" y="210797"/>
                  </a:lnTo>
                  <a:lnTo>
                    <a:pt x="320344" y="160172"/>
                  </a:lnTo>
                  <a:lnTo>
                    <a:pt x="312178" y="109547"/>
                  </a:lnTo>
                  <a:lnTo>
                    <a:pt x="289439" y="65578"/>
                  </a:lnTo>
                  <a:lnTo>
                    <a:pt x="254765" y="30905"/>
                  </a:lnTo>
                  <a:lnTo>
                    <a:pt x="210797" y="8166"/>
                  </a:lnTo>
                  <a:lnTo>
                    <a:pt x="160172" y="0"/>
                  </a:lnTo>
                  <a:close/>
                </a:path>
              </a:pathLst>
            </a:custGeom>
            <a:solidFill>
              <a:srgbClr val="FFFFFF"/>
            </a:solidFill>
          </p:spPr>
          <p:txBody>
            <a:bodyPr wrap="square" lIns="0" tIns="0" rIns="0" bIns="0" rtlCol="0"/>
            <a:lstStyle/>
            <a:p>
              <a:endParaRPr/>
            </a:p>
          </p:txBody>
        </p:sp>
        <p:sp>
          <p:nvSpPr>
            <p:cNvPr id="32" name="object 32"/>
            <p:cNvSpPr/>
            <p:nvPr/>
          </p:nvSpPr>
          <p:spPr>
            <a:xfrm>
              <a:off x="1870223" y="6321207"/>
              <a:ext cx="712470" cy="286385"/>
            </a:xfrm>
            <a:custGeom>
              <a:avLst/>
              <a:gdLst/>
              <a:ahLst/>
              <a:cxnLst/>
              <a:rect l="l" t="t" r="r" b="b"/>
              <a:pathLst>
                <a:path w="712469" h="286384">
                  <a:moveTo>
                    <a:pt x="569112" y="0"/>
                  </a:moveTo>
                  <a:lnTo>
                    <a:pt x="0" y="0"/>
                  </a:lnTo>
                  <a:lnTo>
                    <a:pt x="0" y="285902"/>
                  </a:lnTo>
                  <a:lnTo>
                    <a:pt x="569112" y="285902"/>
                  </a:lnTo>
                  <a:lnTo>
                    <a:pt x="614171" y="278583"/>
                  </a:lnTo>
                  <a:lnTo>
                    <a:pt x="653397" y="258227"/>
                  </a:lnTo>
                  <a:lnTo>
                    <a:pt x="684388" y="227236"/>
                  </a:lnTo>
                  <a:lnTo>
                    <a:pt x="704744" y="188010"/>
                  </a:lnTo>
                  <a:lnTo>
                    <a:pt x="712063" y="142951"/>
                  </a:lnTo>
                  <a:lnTo>
                    <a:pt x="704744" y="97892"/>
                  </a:lnTo>
                  <a:lnTo>
                    <a:pt x="684388" y="58666"/>
                  </a:lnTo>
                  <a:lnTo>
                    <a:pt x="653397" y="27674"/>
                  </a:lnTo>
                  <a:lnTo>
                    <a:pt x="614171" y="7318"/>
                  </a:lnTo>
                  <a:lnTo>
                    <a:pt x="569112" y="0"/>
                  </a:lnTo>
                  <a:close/>
                </a:path>
              </a:pathLst>
            </a:custGeom>
            <a:solidFill>
              <a:srgbClr val="00B9F2"/>
            </a:solidFill>
          </p:spPr>
          <p:txBody>
            <a:bodyPr wrap="square" lIns="0" tIns="0" rIns="0" bIns="0" rtlCol="0"/>
            <a:lstStyle/>
            <a:p>
              <a:endParaRPr/>
            </a:p>
          </p:txBody>
        </p:sp>
        <p:sp>
          <p:nvSpPr>
            <p:cNvPr id="33" name="object 33"/>
            <p:cNvSpPr/>
            <p:nvPr/>
          </p:nvSpPr>
          <p:spPr>
            <a:xfrm>
              <a:off x="1942442" y="6303985"/>
              <a:ext cx="320675" cy="320675"/>
            </a:xfrm>
            <a:custGeom>
              <a:avLst/>
              <a:gdLst/>
              <a:ahLst/>
              <a:cxnLst/>
              <a:rect l="l" t="t" r="r" b="b"/>
              <a:pathLst>
                <a:path w="320675" h="320675">
                  <a:moveTo>
                    <a:pt x="160172" y="0"/>
                  </a:moveTo>
                  <a:lnTo>
                    <a:pt x="109547" y="8166"/>
                  </a:lnTo>
                  <a:lnTo>
                    <a:pt x="65578" y="30905"/>
                  </a:lnTo>
                  <a:lnTo>
                    <a:pt x="30905" y="65578"/>
                  </a:lnTo>
                  <a:lnTo>
                    <a:pt x="8166" y="109547"/>
                  </a:lnTo>
                  <a:lnTo>
                    <a:pt x="0" y="160172"/>
                  </a:lnTo>
                  <a:lnTo>
                    <a:pt x="8166" y="210797"/>
                  </a:lnTo>
                  <a:lnTo>
                    <a:pt x="30905" y="254765"/>
                  </a:lnTo>
                  <a:lnTo>
                    <a:pt x="65578" y="289439"/>
                  </a:lnTo>
                  <a:lnTo>
                    <a:pt x="109547" y="312178"/>
                  </a:lnTo>
                  <a:lnTo>
                    <a:pt x="160172" y="320344"/>
                  </a:lnTo>
                  <a:lnTo>
                    <a:pt x="210797" y="312178"/>
                  </a:lnTo>
                  <a:lnTo>
                    <a:pt x="254765" y="289439"/>
                  </a:lnTo>
                  <a:lnTo>
                    <a:pt x="289439" y="254765"/>
                  </a:lnTo>
                  <a:lnTo>
                    <a:pt x="312178" y="210797"/>
                  </a:lnTo>
                  <a:lnTo>
                    <a:pt x="320344" y="160172"/>
                  </a:lnTo>
                  <a:lnTo>
                    <a:pt x="312178" y="109547"/>
                  </a:lnTo>
                  <a:lnTo>
                    <a:pt x="289439" y="65578"/>
                  </a:lnTo>
                  <a:lnTo>
                    <a:pt x="254765" y="30905"/>
                  </a:lnTo>
                  <a:lnTo>
                    <a:pt x="210797" y="8166"/>
                  </a:lnTo>
                  <a:lnTo>
                    <a:pt x="160172" y="0"/>
                  </a:lnTo>
                  <a:close/>
                </a:path>
              </a:pathLst>
            </a:custGeom>
            <a:solidFill>
              <a:srgbClr val="FFFFFF"/>
            </a:solidFill>
          </p:spPr>
          <p:txBody>
            <a:bodyPr wrap="square" lIns="0" tIns="0" rIns="0" bIns="0" rtlCol="0"/>
            <a:lstStyle/>
            <a:p>
              <a:endParaRPr/>
            </a:p>
          </p:txBody>
        </p:sp>
      </p:grpSp>
      <p:sp>
        <p:nvSpPr>
          <p:cNvPr id="34" name="object 34"/>
          <p:cNvSpPr txBox="1"/>
          <p:nvPr/>
        </p:nvSpPr>
        <p:spPr>
          <a:xfrm>
            <a:off x="2018308" y="4404192"/>
            <a:ext cx="150495" cy="2209800"/>
          </a:xfrm>
          <a:prstGeom prst="rect">
            <a:avLst/>
          </a:prstGeom>
        </p:spPr>
        <p:txBody>
          <a:bodyPr vert="horz" wrap="square" lIns="0" tIns="81280" rIns="0" bIns="0" rtlCol="0">
            <a:spAutoFit/>
          </a:bodyPr>
          <a:lstStyle/>
          <a:p>
            <a:pPr marL="12700">
              <a:lnSpc>
                <a:spcPct val="100000"/>
              </a:lnSpc>
              <a:spcBef>
                <a:spcPts val="640"/>
              </a:spcBef>
            </a:pPr>
            <a:r>
              <a:rPr sz="1950" spc="5" dirty="0">
                <a:solidFill>
                  <a:srgbClr val="00B9F2"/>
                </a:solidFill>
                <a:latin typeface="ＭＳ ゴシック"/>
                <a:cs typeface="ＭＳ ゴシック"/>
              </a:rPr>
              <a:t>4</a:t>
            </a:r>
            <a:endParaRPr sz="1950">
              <a:latin typeface="ＭＳ ゴシック"/>
              <a:cs typeface="ＭＳ ゴシック"/>
            </a:endParaRPr>
          </a:p>
          <a:p>
            <a:pPr marL="12700">
              <a:lnSpc>
                <a:spcPct val="100000"/>
              </a:lnSpc>
              <a:spcBef>
                <a:spcPts val="550"/>
              </a:spcBef>
            </a:pPr>
            <a:r>
              <a:rPr sz="1950" spc="5" dirty="0">
                <a:solidFill>
                  <a:srgbClr val="00B9F2"/>
                </a:solidFill>
                <a:latin typeface="ＭＳ ゴシック"/>
                <a:cs typeface="ＭＳ ゴシック"/>
              </a:rPr>
              <a:t>4</a:t>
            </a:r>
            <a:endParaRPr sz="1950">
              <a:latin typeface="ＭＳ ゴシック"/>
              <a:cs typeface="ＭＳ ゴシック"/>
            </a:endParaRPr>
          </a:p>
          <a:p>
            <a:pPr marL="12700">
              <a:lnSpc>
                <a:spcPct val="100000"/>
              </a:lnSpc>
              <a:spcBef>
                <a:spcPts val="515"/>
              </a:spcBef>
            </a:pPr>
            <a:r>
              <a:rPr sz="1950" spc="5" dirty="0">
                <a:solidFill>
                  <a:srgbClr val="00B9F2"/>
                </a:solidFill>
                <a:latin typeface="ＭＳ ゴシック"/>
                <a:cs typeface="ＭＳ ゴシック"/>
              </a:rPr>
              <a:t>4</a:t>
            </a:r>
            <a:endParaRPr sz="1950">
              <a:latin typeface="ＭＳ ゴシック"/>
              <a:cs typeface="ＭＳ ゴシック"/>
            </a:endParaRPr>
          </a:p>
          <a:p>
            <a:pPr marL="12700">
              <a:lnSpc>
                <a:spcPct val="100000"/>
              </a:lnSpc>
              <a:spcBef>
                <a:spcPts val="475"/>
              </a:spcBef>
            </a:pPr>
            <a:r>
              <a:rPr sz="1950" spc="5" dirty="0">
                <a:solidFill>
                  <a:srgbClr val="00B9F2"/>
                </a:solidFill>
                <a:latin typeface="ＭＳ ゴシック"/>
                <a:cs typeface="ＭＳ ゴシック"/>
              </a:rPr>
              <a:t>4</a:t>
            </a:r>
            <a:endParaRPr sz="1950">
              <a:latin typeface="ＭＳ ゴシック"/>
              <a:cs typeface="ＭＳ ゴシック"/>
            </a:endParaRPr>
          </a:p>
          <a:p>
            <a:pPr marL="12700">
              <a:lnSpc>
                <a:spcPct val="100000"/>
              </a:lnSpc>
              <a:spcBef>
                <a:spcPts val="565"/>
              </a:spcBef>
            </a:pPr>
            <a:r>
              <a:rPr sz="1950" spc="5" dirty="0">
                <a:solidFill>
                  <a:srgbClr val="00B9F2"/>
                </a:solidFill>
                <a:latin typeface="ＭＳ ゴシック"/>
                <a:cs typeface="ＭＳ ゴシック"/>
              </a:rPr>
              <a:t>4</a:t>
            </a:r>
            <a:endParaRPr sz="1950">
              <a:latin typeface="ＭＳ ゴシック"/>
              <a:cs typeface="ＭＳ ゴシック"/>
            </a:endParaRPr>
          </a:p>
          <a:p>
            <a:pPr marL="12700">
              <a:lnSpc>
                <a:spcPct val="100000"/>
              </a:lnSpc>
              <a:spcBef>
                <a:spcPts val="505"/>
              </a:spcBef>
            </a:pPr>
            <a:r>
              <a:rPr sz="1950" spc="5" dirty="0">
                <a:solidFill>
                  <a:srgbClr val="00B9F2"/>
                </a:solidFill>
                <a:latin typeface="ＭＳ ゴシック"/>
                <a:cs typeface="ＭＳ ゴシック"/>
              </a:rPr>
              <a:t>4</a:t>
            </a:r>
            <a:endParaRPr sz="1950">
              <a:latin typeface="ＭＳ ゴシック"/>
              <a:cs typeface="ＭＳ ゴシック"/>
            </a:endParaRPr>
          </a:p>
        </p:txBody>
      </p:sp>
      <p:sp>
        <p:nvSpPr>
          <p:cNvPr id="35" name="object 35"/>
          <p:cNvSpPr txBox="1"/>
          <p:nvPr/>
        </p:nvSpPr>
        <p:spPr>
          <a:xfrm>
            <a:off x="2279613" y="4379964"/>
            <a:ext cx="236220" cy="2209800"/>
          </a:xfrm>
          <a:prstGeom prst="rect">
            <a:avLst/>
          </a:prstGeom>
        </p:spPr>
        <p:txBody>
          <a:bodyPr vert="horz" wrap="square" lIns="0" tIns="135255" rIns="0" bIns="0" rtlCol="0">
            <a:spAutoFit/>
          </a:bodyPr>
          <a:lstStyle/>
          <a:p>
            <a:pPr marL="20320">
              <a:lnSpc>
                <a:spcPct val="100000"/>
              </a:lnSpc>
              <a:spcBef>
                <a:spcPts val="1065"/>
              </a:spcBef>
            </a:pPr>
            <a:r>
              <a:rPr sz="1600" spc="-110" dirty="0">
                <a:solidFill>
                  <a:srgbClr val="FFFFFF"/>
                </a:solidFill>
                <a:latin typeface="ＭＳ ゴシック"/>
                <a:cs typeface="ＭＳ ゴシック"/>
              </a:rPr>
              <a:t>-</a:t>
            </a:r>
            <a:r>
              <a:rPr sz="1600" spc="-50" dirty="0">
                <a:solidFill>
                  <a:srgbClr val="FFFFFF"/>
                </a:solidFill>
                <a:latin typeface="ＭＳ ゴシック"/>
                <a:cs typeface="ＭＳ ゴシック"/>
              </a:rPr>
              <a:t>1</a:t>
            </a:r>
            <a:endParaRPr sz="1600">
              <a:latin typeface="ＭＳ ゴシック"/>
              <a:cs typeface="ＭＳ ゴシック"/>
            </a:endParaRPr>
          </a:p>
          <a:p>
            <a:pPr marL="17780">
              <a:lnSpc>
                <a:spcPct val="100000"/>
              </a:lnSpc>
              <a:spcBef>
                <a:spcPts val="965"/>
              </a:spcBef>
            </a:pPr>
            <a:r>
              <a:rPr sz="1600" spc="-65" dirty="0">
                <a:solidFill>
                  <a:srgbClr val="FFFFFF"/>
                </a:solidFill>
                <a:latin typeface="ＭＳ ゴシック"/>
                <a:cs typeface="ＭＳ ゴシック"/>
              </a:rPr>
              <a:t>-</a:t>
            </a:r>
            <a:r>
              <a:rPr sz="1600" spc="-50" dirty="0">
                <a:solidFill>
                  <a:srgbClr val="FFFFFF"/>
                </a:solidFill>
                <a:latin typeface="ＭＳ ゴシック"/>
                <a:cs typeface="ＭＳ ゴシック"/>
              </a:rPr>
              <a:t>2</a:t>
            </a:r>
            <a:endParaRPr sz="1600">
              <a:latin typeface="ＭＳ ゴシック"/>
              <a:cs typeface="ＭＳ ゴシック"/>
            </a:endParaRPr>
          </a:p>
          <a:p>
            <a:pPr marL="13970">
              <a:lnSpc>
                <a:spcPct val="100000"/>
              </a:lnSpc>
              <a:spcBef>
                <a:spcPts val="935"/>
              </a:spcBef>
            </a:pPr>
            <a:r>
              <a:rPr sz="1600" dirty="0">
                <a:solidFill>
                  <a:srgbClr val="FFFFFF"/>
                </a:solidFill>
                <a:latin typeface="ＭＳ ゴシック"/>
                <a:cs typeface="ＭＳ ゴシック"/>
              </a:rPr>
              <a:t>-</a:t>
            </a:r>
            <a:r>
              <a:rPr sz="1600" spc="-50" dirty="0">
                <a:solidFill>
                  <a:srgbClr val="FFFFFF"/>
                </a:solidFill>
                <a:latin typeface="ＭＳ ゴシック"/>
                <a:cs typeface="ＭＳ ゴシック"/>
              </a:rPr>
              <a:t>3</a:t>
            </a:r>
            <a:endParaRPr sz="1600">
              <a:latin typeface="ＭＳ ゴシック"/>
              <a:cs typeface="ＭＳ ゴシック"/>
            </a:endParaRPr>
          </a:p>
          <a:p>
            <a:pPr marL="12700">
              <a:lnSpc>
                <a:spcPct val="100000"/>
              </a:lnSpc>
              <a:spcBef>
                <a:spcPts val="900"/>
              </a:spcBef>
            </a:pPr>
            <a:r>
              <a:rPr sz="1600" dirty="0">
                <a:solidFill>
                  <a:srgbClr val="FFFFFF"/>
                </a:solidFill>
                <a:latin typeface="ＭＳ ゴシック"/>
                <a:cs typeface="ＭＳ ゴシック"/>
              </a:rPr>
              <a:t>-</a:t>
            </a:r>
            <a:r>
              <a:rPr sz="1600" spc="-50" dirty="0">
                <a:solidFill>
                  <a:srgbClr val="FFFFFF"/>
                </a:solidFill>
                <a:latin typeface="ＭＳ ゴシック"/>
                <a:cs typeface="ＭＳ ゴシック"/>
              </a:rPr>
              <a:t>4</a:t>
            </a:r>
            <a:endParaRPr sz="1600">
              <a:latin typeface="ＭＳ ゴシック"/>
              <a:cs typeface="ＭＳ ゴシック"/>
            </a:endParaRPr>
          </a:p>
          <a:p>
            <a:pPr marL="12700">
              <a:lnSpc>
                <a:spcPct val="100000"/>
              </a:lnSpc>
              <a:spcBef>
                <a:spcPts val="980"/>
              </a:spcBef>
            </a:pPr>
            <a:r>
              <a:rPr sz="1600" dirty="0">
                <a:solidFill>
                  <a:srgbClr val="FFFFFF"/>
                </a:solidFill>
                <a:latin typeface="ＭＳ ゴシック"/>
                <a:cs typeface="ＭＳ ゴシック"/>
              </a:rPr>
              <a:t>-</a:t>
            </a:r>
            <a:r>
              <a:rPr sz="1600" spc="-50" dirty="0">
                <a:solidFill>
                  <a:srgbClr val="FFFFFF"/>
                </a:solidFill>
                <a:latin typeface="ＭＳ ゴシック"/>
                <a:cs typeface="ＭＳ ゴシック"/>
              </a:rPr>
              <a:t>5</a:t>
            </a:r>
            <a:endParaRPr sz="1600">
              <a:latin typeface="ＭＳ ゴシック"/>
              <a:cs typeface="ＭＳ ゴシック"/>
            </a:endParaRPr>
          </a:p>
          <a:p>
            <a:pPr marL="12700">
              <a:lnSpc>
                <a:spcPct val="100000"/>
              </a:lnSpc>
              <a:spcBef>
                <a:spcPts val="925"/>
              </a:spcBef>
            </a:pPr>
            <a:r>
              <a:rPr sz="1600" dirty="0">
                <a:solidFill>
                  <a:srgbClr val="FFFFFF"/>
                </a:solidFill>
                <a:latin typeface="ＭＳ ゴシック"/>
                <a:cs typeface="ＭＳ ゴシック"/>
              </a:rPr>
              <a:t>-</a:t>
            </a:r>
            <a:r>
              <a:rPr sz="1600" spc="-50" dirty="0">
                <a:solidFill>
                  <a:srgbClr val="FFFFFF"/>
                </a:solidFill>
                <a:latin typeface="ＭＳ ゴシック"/>
                <a:cs typeface="ＭＳ ゴシック"/>
              </a:rPr>
              <a:t>6</a:t>
            </a:r>
            <a:endParaRPr sz="1600">
              <a:latin typeface="ＭＳ ゴシック"/>
              <a:cs typeface="ＭＳ ゴシック"/>
            </a:endParaRPr>
          </a:p>
        </p:txBody>
      </p:sp>
      <p:sp>
        <p:nvSpPr>
          <p:cNvPr id="3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9762" y="757618"/>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p:nvPr/>
        </p:nvSpPr>
        <p:spPr>
          <a:xfrm>
            <a:off x="1866564" y="860817"/>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4" name="object 4"/>
          <p:cNvSpPr/>
          <p:nvPr/>
        </p:nvSpPr>
        <p:spPr>
          <a:xfrm>
            <a:off x="814905"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52705">
              <a:lnSpc>
                <a:spcPct val="100000"/>
              </a:lnSpc>
              <a:spcBef>
                <a:spcPts val="100"/>
              </a:spcBef>
            </a:pPr>
            <a:r>
              <a:rPr dirty="0"/>
              <a:t>4</a:t>
            </a:r>
          </a:p>
        </p:txBody>
      </p:sp>
      <p:sp>
        <p:nvSpPr>
          <p:cNvPr id="6" name="object 6"/>
          <p:cNvSpPr/>
          <p:nvPr/>
        </p:nvSpPr>
        <p:spPr>
          <a:xfrm>
            <a:off x="539761" y="678208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1879409" y="3652215"/>
            <a:ext cx="6932930" cy="2675890"/>
          </a:xfrm>
          <a:prstGeom prst="rect">
            <a:avLst/>
          </a:prstGeom>
          <a:ln w="38100">
            <a:solidFill>
              <a:srgbClr val="00B9F2"/>
            </a:solidFill>
          </a:ln>
        </p:spPr>
        <p:txBody>
          <a:bodyPr vert="horz" wrap="square" lIns="0" tIns="3810" rIns="0" bIns="0" rtlCol="0">
            <a:spAutoFit/>
          </a:bodyPr>
          <a:lstStyle/>
          <a:p>
            <a:pPr>
              <a:lnSpc>
                <a:spcPct val="100000"/>
              </a:lnSpc>
              <a:spcBef>
                <a:spcPts val="30"/>
              </a:spcBef>
            </a:pPr>
            <a:endParaRPr sz="1250">
              <a:latin typeface="Times New Roman"/>
              <a:cs typeface="Times New Roman"/>
            </a:endParaRPr>
          </a:p>
          <a:p>
            <a:pPr marL="218440">
              <a:lnSpc>
                <a:spcPct val="100000"/>
              </a:lnSpc>
              <a:spcBef>
                <a:spcPts val="5"/>
              </a:spcBef>
            </a:pPr>
            <a:r>
              <a:rPr sz="1300" spc="-100" dirty="0">
                <a:solidFill>
                  <a:srgbClr val="231F20"/>
                </a:solidFill>
                <a:latin typeface="ＭＳ ゴシック"/>
                <a:cs typeface="ＭＳ ゴシック"/>
              </a:rPr>
              <a:t>箇条書きで挙げてみる。</a:t>
            </a:r>
            <a:endParaRPr sz="1300">
              <a:latin typeface="ＭＳ ゴシック"/>
              <a:cs typeface="ＭＳ ゴシック"/>
            </a:endParaRPr>
          </a:p>
        </p:txBody>
      </p:sp>
      <p:pic>
        <p:nvPicPr>
          <p:cNvPr id="8" name="object 8"/>
          <p:cNvPicPr/>
          <p:nvPr/>
        </p:nvPicPr>
        <p:blipFill>
          <a:blip r:embed="rId2" cstate="print"/>
          <a:stretch>
            <a:fillRect/>
          </a:stretch>
        </p:blipFill>
        <p:spPr>
          <a:xfrm>
            <a:off x="2229290" y="4257097"/>
            <a:ext cx="100215" cy="100202"/>
          </a:xfrm>
          <a:prstGeom prst="rect">
            <a:avLst/>
          </a:prstGeom>
        </p:spPr>
      </p:pic>
      <p:pic>
        <p:nvPicPr>
          <p:cNvPr id="9" name="object 9"/>
          <p:cNvPicPr/>
          <p:nvPr/>
        </p:nvPicPr>
        <p:blipFill>
          <a:blip r:embed="rId3" cstate="print"/>
          <a:stretch>
            <a:fillRect/>
          </a:stretch>
        </p:blipFill>
        <p:spPr>
          <a:xfrm>
            <a:off x="2229290" y="4597938"/>
            <a:ext cx="100215" cy="100202"/>
          </a:xfrm>
          <a:prstGeom prst="rect">
            <a:avLst/>
          </a:prstGeom>
        </p:spPr>
      </p:pic>
      <p:pic>
        <p:nvPicPr>
          <p:cNvPr id="10" name="object 10"/>
          <p:cNvPicPr/>
          <p:nvPr/>
        </p:nvPicPr>
        <p:blipFill>
          <a:blip r:embed="rId3" cstate="print"/>
          <a:stretch>
            <a:fillRect/>
          </a:stretch>
        </p:blipFill>
        <p:spPr>
          <a:xfrm>
            <a:off x="2229290" y="4938779"/>
            <a:ext cx="100215" cy="100202"/>
          </a:xfrm>
          <a:prstGeom prst="rect">
            <a:avLst/>
          </a:prstGeom>
        </p:spPr>
      </p:pic>
      <p:pic>
        <p:nvPicPr>
          <p:cNvPr id="11" name="object 11"/>
          <p:cNvPicPr/>
          <p:nvPr/>
        </p:nvPicPr>
        <p:blipFill>
          <a:blip r:embed="rId3" cstate="print"/>
          <a:stretch>
            <a:fillRect/>
          </a:stretch>
        </p:blipFill>
        <p:spPr>
          <a:xfrm>
            <a:off x="2229290" y="5279621"/>
            <a:ext cx="100215" cy="100202"/>
          </a:xfrm>
          <a:prstGeom prst="rect">
            <a:avLst/>
          </a:prstGeom>
        </p:spPr>
      </p:pic>
      <p:pic>
        <p:nvPicPr>
          <p:cNvPr id="12" name="object 12"/>
          <p:cNvPicPr/>
          <p:nvPr/>
        </p:nvPicPr>
        <p:blipFill>
          <a:blip r:embed="rId3" cstate="print"/>
          <a:stretch>
            <a:fillRect/>
          </a:stretch>
        </p:blipFill>
        <p:spPr>
          <a:xfrm>
            <a:off x="2229290" y="5620461"/>
            <a:ext cx="100215" cy="100202"/>
          </a:xfrm>
          <a:prstGeom prst="rect">
            <a:avLst/>
          </a:prstGeom>
        </p:spPr>
      </p:pic>
      <p:pic>
        <p:nvPicPr>
          <p:cNvPr id="13" name="object 13"/>
          <p:cNvPicPr/>
          <p:nvPr/>
        </p:nvPicPr>
        <p:blipFill>
          <a:blip r:embed="rId3" cstate="print"/>
          <a:stretch>
            <a:fillRect/>
          </a:stretch>
        </p:blipFill>
        <p:spPr>
          <a:xfrm>
            <a:off x="2229290" y="5961302"/>
            <a:ext cx="100215" cy="100202"/>
          </a:xfrm>
          <a:prstGeom prst="rect">
            <a:avLst/>
          </a:prstGeom>
        </p:spPr>
      </p:pic>
      <p:grpSp>
        <p:nvGrpSpPr>
          <p:cNvPr id="14" name="object 14"/>
          <p:cNvGrpSpPr/>
          <p:nvPr/>
        </p:nvGrpSpPr>
        <p:grpSpPr>
          <a:xfrm>
            <a:off x="959923" y="1688764"/>
            <a:ext cx="795655" cy="358140"/>
            <a:chOff x="959923" y="1688764"/>
            <a:chExt cx="795655" cy="358140"/>
          </a:xfrm>
        </p:grpSpPr>
        <p:sp>
          <p:nvSpPr>
            <p:cNvPr id="15" name="object 15"/>
            <p:cNvSpPr/>
            <p:nvPr/>
          </p:nvSpPr>
          <p:spPr>
            <a:xfrm>
              <a:off x="959923" y="1707996"/>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6" name="object 16"/>
            <p:cNvSpPr/>
            <p:nvPr/>
          </p:nvSpPr>
          <p:spPr>
            <a:xfrm>
              <a:off x="1040592" y="1688764"/>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7" name="object 17"/>
          <p:cNvSpPr txBox="1"/>
          <p:nvPr/>
        </p:nvSpPr>
        <p:spPr>
          <a:xfrm>
            <a:off x="1126765" y="1672215"/>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4</a:t>
            </a:r>
            <a:endParaRPr sz="2200">
              <a:latin typeface="ＭＳ ゴシック"/>
              <a:cs typeface="ＭＳ ゴシック"/>
            </a:endParaRPr>
          </a:p>
        </p:txBody>
      </p:sp>
      <p:sp>
        <p:nvSpPr>
          <p:cNvPr id="18" name="object 18"/>
          <p:cNvSpPr txBox="1"/>
          <p:nvPr/>
        </p:nvSpPr>
        <p:spPr>
          <a:xfrm>
            <a:off x="1427906" y="1637737"/>
            <a:ext cx="7017384" cy="1691005"/>
          </a:xfrm>
          <a:prstGeom prst="rect">
            <a:avLst/>
          </a:prstGeom>
        </p:spPr>
        <p:txBody>
          <a:bodyPr vert="horz" wrap="square" lIns="0" tIns="12700" rIns="0" bIns="0" rtlCol="0">
            <a:spAutoFit/>
          </a:bodyPr>
          <a:lstStyle/>
          <a:p>
            <a:pPr marL="12700">
              <a:lnSpc>
                <a:spcPct val="100000"/>
              </a:lnSpc>
              <a:spcBef>
                <a:spcPts val="100"/>
              </a:spcBef>
              <a:tabLst>
                <a:tab pos="446405" algn="l"/>
              </a:tabLst>
            </a:pPr>
            <a:r>
              <a:rPr sz="2700" spc="-187"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1</a:t>
            </a:r>
            <a:r>
              <a:rPr sz="2700" baseline="1543" dirty="0">
                <a:solidFill>
                  <a:srgbClr val="FFFFFF"/>
                </a:solidFill>
                <a:latin typeface="ＭＳ ゴシック"/>
                <a:cs typeface="ＭＳ ゴシック"/>
              </a:rPr>
              <a:t>	</a:t>
            </a:r>
            <a:r>
              <a:rPr sz="2400" spc="-195" dirty="0">
                <a:solidFill>
                  <a:srgbClr val="00B9F2"/>
                </a:solidFill>
                <a:latin typeface="ＭＳ ゴシック"/>
                <a:cs typeface="ＭＳ ゴシック"/>
              </a:rPr>
              <a:t>魅力を発見する</a:t>
            </a:r>
            <a:endParaRPr sz="2400">
              <a:latin typeface="ＭＳ ゴシック"/>
              <a:cs typeface="ＭＳ ゴシック"/>
            </a:endParaRPr>
          </a:p>
          <a:p>
            <a:pPr marL="472440" marR="5080">
              <a:lnSpc>
                <a:spcPct val="125000"/>
              </a:lnSpc>
              <a:spcBef>
                <a:spcPts val="815"/>
              </a:spcBef>
            </a:pPr>
            <a:r>
              <a:rPr sz="1400" spc="-15" dirty="0">
                <a:solidFill>
                  <a:srgbClr val="231F20"/>
                </a:solidFill>
                <a:latin typeface="ＭＳ ゴシック"/>
                <a:cs typeface="ＭＳ ゴシック"/>
              </a:rPr>
              <a:t>RESAS</a:t>
            </a:r>
            <a:r>
              <a:rPr sz="1400" spc="-155" dirty="0">
                <a:solidFill>
                  <a:srgbClr val="231F20"/>
                </a:solidFill>
                <a:latin typeface="ＭＳ ゴシック"/>
                <a:cs typeface="ＭＳ ゴシック"/>
              </a:rPr>
              <a:t>のデータや自治体のホームページなどを見て、地域の特徴から魅力を発見しよう。</a:t>
            </a:r>
            <a:r>
              <a:rPr sz="1400" spc="-170" dirty="0">
                <a:solidFill>
                  <a:srgbClr val="231F20"/>
                </a:solidFill>
                <a:latin typeface="ＭＳ ゴシック"/>
                <a:cs typeface="ＭＳ ゴシック"/>
              </a:rPr>
              <a:t>テーマとした地域の魅力をできるだけたくさん挙げてみましょう。</a:t>
            </a:r>
            <a:endParaRPr sz="1400">
              <a:latin typeface="ＭＳ ゴシック"/>
              <a:cs typeface="ＭＳ ゴシック"/>
            </a:endParaRPr>
          </a:p>
          <a:p>
            <a:pPr marL="472440">
              <a:lnSpc>
                <a:spcPct val="100000"/>
              </a:lnSpc>
              <a:spcBef>
                <a:spcPts val="420"/>
              </a:spcBef>
            </a:pPr>
            <a:r>
              <a:rPr sz="1400" spc="-185" dirty="0">
                <a:solidFill>
                  <a:srgbClr val="231F20"/>
                </a:solidFill>
                <a:latin typeface="ＭＳ ゴシック"/>
                <a:cs typeface="ＭＳ ゴシック"/>
              </a:rPr>
              <a:t>気づいたことは些細なことでもできるだけたくさん挙げましょう。</a:t>
            </a:r>
            <a:endParaRPr sz="1400">
              <a:latin typeface="ＭＳ ゴシック"/>
              <a:cs typeface="ＭＳ ゴシック"/>
            </a:endParaRPr>
          </a:p>
          <a:p>
            <a:pPr>
              <a:lnSpc>
                <a:spcPct val="100000"/>
              </a:lnSpc>
              <a:spcBef>
                <a:spcPts val="40"/>
              </a:spcBef>
            </a:pPr>
            <a:endParaRPr sz="1350">
              <a:latin typeface="ＭＳ ゴシック"/>
              <a:cs typeface="ＭＳ ゴシック"/>
            </a:endParaRPr>
          </a:p>
          <a:p>
            <a:pPr marL="386080">
              <a:lnSpc>
                <a:spcPct val="100000"/>
              </a:lnSpc>
              <a:tabLst>
                <a:tab pos="1814195" algn="l"/>
                <a:tab pos="2691765" algn="l"/>
                <a:tab pos="3574415" algn="l"/>
              </a:tabLst>
            </a:pPr>
            <a:r>
              <a:rPr sz="1200" dirty="0">
                <a:solidFill>
                  <a:srgbClr val="231F20"/>
                </a:solidFill>
                <a:latin typeface="ＭＳ ゴシック"/>
                <a:cs typeface="ＭＳ ゴシック"/>
              </a:rPr>
              <a:t>（例</a:t>
            </a:r>
            <a:r>
              <a:rPr sz="1200" spc="-590" dirty="0">
                <a:solidFill>
                  <a:srgbClr val="231F20"/>
                </a:solidFill>
                <a:latin typeface="ＭＳ ゴシック"/>
                <a:cs typeface="ＭＳ ゴシック"/>
              </a:rPr>
              <a:t>）</a:t>
            </a:r>
            <a:r>
              <a:rPr sz="1200" spc="-35" dirty="0">
                <a:solidFill>
                  <a:srgbClr val="231F20"/>
                </a:solidFill>
                <a:latin typeface="ＭＳ ゴシック"/>
                <a:cs typeface="ＭＳ ゴシック"/>
              </a:rPr>
              <a:t>海</a:t>
            </a:r>
            <a:r>
              <a:rPr sz="1200" spc="-45" dirty="0">
                <a:solidFill>
                  <a:srgbClr val="231F20"/>
                </a:solidFill>
                <a:latin typeface="ＭＳ ゴシック"/>
                <a:cs typeface="ＭＳ ゴシック"/>
              </a:rPr>
              <a:t>の</a:t>
            </a:r>
            <a:r>
              <a:rPr sz="1200" spc="-35" dirty="0">
                <a:solidFill>
                  <a:srgbClr val="231F20"/>
                </a:solidFill>
                <a:latin typeface="ＭＳ ゴシック"/>
                <a:cs typeface="ＭＳ ゴシック"/>
              </a:rPr>
              <a:t>幸</a:t>
            </a:r>
            <a:r>
              <a:rPr sz="1200" spc="-45" dirty="0">
                <a:solidFill>
                  <a:srgbClr val="231F20"/>
                </a:solidFill>
                <a:latin typeface="ＭＳ ゴシック"/>
                <a:cs typeface="ＭＳ ゴシック"/>
              </a:rPr>
              <a:t>が</a:t>
            </a:r>
            <a:r>
              <a:rPr sz="1200" spc="-75" dirty="0">
                <a:solidFill>
                  <a:srgbClr val="231F20"/>
                </a:solidFill>
                <a:latin typeface="ＭＳ ゴシック"/>
                <a:cs typeface="ＭＳ ゴシック"/>
              </a:rPr>
              <a:t>豊</a:t>
            </a:r>
            <a:r>
              <a:rPr sz="1200" spc="-50" dirty="0">
                <a:solidFill>
                  <a:srgbClr val="231F20"/>
                </a:solidFill>
                <a:latin typeface="ＭＳ ゴシック"/>
                <a:cs typeface="ＭＳ ゴシック"/>
              </a:rPr>
              <a:t>富</a:t>
            </a:r>
            <a:r>
              <a:rPr sz="1200" dirty="0">
                <a:solidFill>
                  <a:srgbClr val="231F20"/>
                </a:solidFill>
                <a:latin typeface="ＭＳ ゴシック"/>
                <a:cs typeface="ＭＳ ゴシック"/>
              </a:rPr>
              <a:t>	</a:t>
            </a:r>
            <a:r>
              <a:rPr sz="1200" spc="-35" dirty="0">
                <a:solidFill>
                  <a:srgbClr val="231F20"/>
                </a:solidFill>
                <a:latin typeface="ＭＳ ゴシック"/>
                <a:cs typeface="ＭＳ ゴシック"/>
              </a:rPr>
              <a:t>人が</a:t>
            </a:r>
            <a:r>
              <a:rPr sz="1200" spc="-145" dirty="0">
                <a:solidFill>
                  <a:srgbClr val="231F20"/>
                </a:solidFill>
                <a:latin typeface="ＭＳ ゴシック"/>
                <a:cs typeface="ＭＳ ゴシック"/>
              </a:rPr>
              <a:t>優</a:t>
            </a:r>
            <a:r>
              <a:rPr sz="1200" spc="-110" dirty="0">
                <a:solidFill>
                  <a:srgbClr val="231F20"/>
                </a:solidFill>
                <a:latin typeface="ＭＳ ゴシック"/>
                <a:cs typeface="ＭＳ ゴシック"/>
              </a:rPr>
              <a:t>し</a:t>
            </a:r>
            <a:r>
              <a:rPr sz="1200" spc="-50" dirty="0">
                <a:solidFill>
                  <a:srgbClr val="231F20"/>
                </a:solidFill>
                <a:latin typeface="ＭＳ ゴシック"/>
                <a:cs typeface="ＭＳ ゴシック"/>
              </a:rPr>
              <a:t>い</a:t>
            </a:r>
            <a:r>
              <a:rPr sz="1200" dirty="0">
                <a:solidFill>
                  <a:srgbClr val="231F20"/>
                </a:solidFill>
                <a:latin typeface="ＭＳ ゴシック"/>
                <a:cs typeface="ＭＳ ゴシック"/>
              </a:rPr>
              <a:t>	</a:t>
            </a:r>
            <a:r>
              <a:rPr sz="1200" spc="-45" dirty="0">
                <a:solidFill>
                  <a:srgbClr val="231F20"/>
                </a:solidFill>
                <a:latin typeface="ＭＳ ゴシック"/>
                <a:cs typeface="ＭＳ ゴシック"/>
              </a:rPr>
              <a:t>海</a:t>
            </a:r>
            <a:r>
              <a:rPr sz="1200" spc="-105" dirty="0">
                <a:solidFill>
                  <a:srgbClr val="231F20"/>
                </a:solidFill>
                <a:latin typeface="ＭＳ ゴシック"/>
                <a:cs typeface="ＭＳ ゴシック"/>
              </a:rPr>
              <a:t>が</a:t>
            </a:r>
            <a:r>
              <a:rPr sz="1200" spc="-70" dirty="0">
                <a:solidFill>
                  <a:srgbClr val="231F20"/>
                </a:solidFill>
                <a:latin typeface="ＭＳ ゴシック"/>
                <a:cs typeface="ＭＳ ゴシック"/>
              </a:rPr>
              <a:t>き</a:t>
            </a:r>
            <a:r>
              <a:rPr sz="1200" spc="-60" dirty="0">
                <a:solidFill>
                  <a:srgbClr val="231F20"/>
                </a:solidFill>
                <a:latin typeface="ＭＳ ゴシック"/>
                <a:cs typeface="ＭＳ ゴシック"/>
              </a:rPr>
              <a:t>れ</a:t>
            </a:r>
            <a:r>
              <a:rPr sz="1200" spc="-50" dirty="0">
                <a:solidFill>
                  <a:srgbClr val="231F20"/>
                </a:solidFill>
                <a:latin typeface="ＭＳ ゴシック"/>
                <a:cs typeface="ＭＳ ゴシック"/>
              </a:rPr>
              <a:t>い</a:t>
            </a:r>
            <a:r>
              <a:rPr sz="1200" dirty="0">
                <a:solidFill>
                  <a:srgbClr val="231F20"/>
                </a:solidFill>
                <a:latin typeface="ＭＳ ゴシック"/>
                <a:cs typeface="ＭＳ ゴシック"/>
              </a:rPr>
              <a:t>	</a:t>
            </a:r>
            <a:r>
              <a:rPr sz="1200" spc="-114" dirty="0">
                <a:solidFill>
                  <a:srgbClr val="231F20"/>
                </a:solidFill>
                <a:latin typeface="ＭＳ ゴシック"/>
                <a:cs typeface="ＭＳ ゴシック"/>
              </a:rPr>
              <a:t>な</a:t>
            </a:r>
            <a:r>
              <a:rPr sz="1200" spc="-170" dirty="0">
                <a:solidFill>
                  <a:srgbClr val="231F20"/>
                </a:solidFill>
                <a:latin typeface="ＭＳ ゴシック"/>
                <a:cs typeface="ＭＳ ゴシック"/>
              </a:rPr>
              <a:t>ど</a:t>
            </a:r>
            <a:r>
              <a:rPr sz="1200" spc="-25" dirty="0">
                <a:solidFill>
                  <a:srgbClr val="231F20"/>
                </a:solidFill>
                <a:latin typeface="ＭＳ ゴシック"/>
                <a:cs typeface="ＭＳ ゴシック"/>
              </a:rPr>
              <a:t>･･･</a:t>
            </a:r>
            <a:endParaRPr sz="1200">
              <a:latin typeface="ＭＳ ゴシック"/>
              <a:cs typeface="ＭＳ ゴシック"/>
            </a:endParaRPr>
          </a:p>
        </p:txBody>
      </p:sp>
      <p:sp>
        <p:nvSpPr>
          <p:cNvPr id="2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3133" y="757618"/>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p:nvPr/>
        </p:nvSpPr>
        <p:spPr>
          <a:xfrm>
            <a:off x="1859930" y="860817"/>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4" name="object 4"/>
          <p:cNvSpPr/>
          <p:nvPr/>
        </p:nvSpPr>
        <p:spPr>
          <a:xfrm>
            <a:off x="808280"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46355">
              <a:lnSpc>
                <a:spcPct val="100000"/>
              </a:lnSpc>
              <a:spcBef>
                <a:spcPts val="100"/>
              </a:spcBef>
            </a:pPr>
            <a:r>
              <a:rPr dirty="0"/>
              <a:t>4</a:t>
            </a:r>
          </a:p>
        </p:txBody>
      </p:sp>
      <p:sp>
        <p:nvSpPr>
          <p:cNvPr id="6" name="object 6"/>
          <p:cNvSpPr/>
          <p:nvPr/>
        </p:nvSpPr>
        <p:spPr>
          <a:xfrm>
            <a:off x="533135" y="678208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2306351" y="3575729"/>
            <a:ext cx="5408295" cy="497840"/>
          </a:xfrm>
          <a:prstGeom prst="rect">
            <a:avLst/>
          </a:prstGeom>
        </p:spPr>
        <p:txBody>
          <a:bodyPr vert="horz" wrap="square" lIns="0" tIns="47625" rIns="0" bIns="0" rtlCol="0">
            <a:spAutoFit/>
          </a:bodyPr>
          <a:lstStyle/>
          <a:p>
            <a:pPr marL="12700">
              <a:lnSpc>
                <a:spcPct val="100000"/>
              </a:lnSpc>
              <a:spcBef>
                <a:spcPts val="375"/>
              </a:spcBef>
            </a:pPr>
            <a:r>
              <a:rPr sz="1200" spc="-110" dirty="0">
                <a:solidFill>
                  <a:srgbClr val="231F20"/>
                </a:solidFill>
                <a:latin typeface="ＭＳ ゴシック"/>
                <a:cs typeface="ＭＳ ゴシック"/>
              </a:rPr>
              <a:t>【ポイント】</a:t>
            </a:r>
            <a:endParaRPr sz="1200">
              <a:latin typeface="ＭＳ ゴシック"/>
              <a:cs typeface="ＭＳ ゴシック"/>
            </a:endParaRPr>
          </a:p>
          <a:p>
            <a:pPr marL="102870">
              <a:lnSpc>
                <a:spcPct val="100000"/>
              </a:lnSpc>
              <a:spcBef>
                <a:spcPts val="320"/>
              </a:spcBef>
            </a:pPr>
            <a:r>
              <a:rPr sz="1400" spc="-175" dirty="0">
                <a:solidFill>
                  <a:srgbClr val="231F20"/>
                </a:solidFill>
                <a:latin typeface="ＭＳ ゴシック"/>
                <a:cs typeface="ＭＳ ゴシック"/>
              </a:rPr>
              <a:t>誰が困っているのか？誰のためのものであるかも考えて、書いておこう。</a:t>
            </a:r>
            <a:endParaRPr sz="1400">
              <a:latin typeface="ＭＳ ゴシック"/>
              <a:cs typeface="ＭＳ ゴシック"/>
            </a:endParaRPr>
          </a:p>
        </p:txBody>
      </p:sp>
      <p:sp>
        <p:nvSpPr>
          <p:cNvPr id="8" name="object 8"/>
          <p:cNvSpPr txBox="1"/>
          <p:nvPr/>
        </p:nvSpPr>
        <p:spPr>
          <a:xfrm>
            <a:off x="1872780" y="4324045"/>
            <a:ext cx="6932930" cy="2004060"/>
          </a:xfrm>
          <a:prstGeom prst="rect">
            <a:avLst/>
          </a:prstGeom>
          <a:ln w="38100">
            <a:solidFill>
              <a:srgbClr val="00B9F2"/>
            </a:solidFill>
          </a:ln>
        </p:spPr>
        <p:txBody>
          <a:bodyPr vert="horz" wrap="square" lIns="0" tIns="3810" rIns="0" bIns="0" rtlCol="0">
            <a:spAutoFit/>
          </a:bodyPr>
          <a:lstStyle/>
          <a:p>
            <a:pPr>
              <a:lnSpc>
                <a:spcPct val="100000"/>
              </a:lnSpc>
              <a:spcBef>
                <a:spcPts val="30"/>
              </a:spcBef>
            </a:pPr>
            <a:endParaRPr sz="1250">
              <a:latin typeface="Times New Roman"/>
              <a:cs typeface="Times New Roman"/>
            </a:endParaRPr>
          </a:p>
          <a:p>
            <a:pPr marL="218440">
              <a:lnSpc>
                <a:spcPct val="100000"/>
              </a:lnSpc>
            </a:pPr>
            <a:r>
              <a:rPr sz="1300" spc="-100" dirty="0">
                <a:solidFill>
                  <a:srgbClr val="231F20"/>
                </a:solidFill>
                <a:latin typeface="ＭＳ ゴシック"/>
                <a:cs typeface="ＭＳ ゴシック"/>
              </a:rPr>
              <a:t>箇条書きで挙げてみる。</a:t>
            </a:r>
            <a:endParaRPr sz="1300">
              <a:latin typeface="ＭＳ ゴシック"/>
              <a:cs typeface="ＭＳ ゴシック"/>
            </a:endParaRPr>
          </a:p>
        </p:txBody>
      </p:sp>
      <p:pic>
        <p:nvPicPr>
          <p:cNvPr id="9" name="object 9"/>
          <p:cNvPicPr/>
          <p:nvPr/>
        </p:nvPicPr>
        <p:blipFill>
          <a:blip r:embed="rId2" cstate="print"/>
          <a:stretch>
            <a:fillRect/>
          </a:stretch>
        </p:blipFill>
        <p:spPr>
          <a:xfrm>
            <a:off x="2222665" y="4928814"/>
            <a:ext cx="100215" cy="100202"/>
          </a:xfrm>
          <a:prstGeom prst="rect">
            <a:avLst/>
          </a:prstGeom>
        </p:spPr>
      </p:pic>
      <p:pic>
        <p:nvPicPr>
          <p:cNvPr id="10" name="object 10"/>
          <p:cNvPicPr/>
          <p:nvPr/>
        </p:nvPicPr>
        <p:blipFill>
          <a:blip r:embed="rId2" cstate="print"/>
          <a:stretch>
            <a:fillRect/>
          </a:stretch>
        </p:blipFill>
        <p:spPr>
          <a:xfrm>
            <a:off x="2222665" y="5269655"/>
            <a:ext cx="100215" cy="100202"/>
          </a:xfrm>
          <a:prstGeom prst="rect">
            <a:avLst/>
          </a:prstGeom>
        </p:spPr>
      </p:pic>
      <p:pic>
        <p:nvPicPr>
          <p:cNvPr id="11" name="object 11"/>
          <p:cNvPicPr/>
          <p:nvPr/>
        </p:nvPicPr>
        <p:blipFill>
          <a:blip r:embed="rId2" cstate="print"/>
          <a:stretch>
            <a:fillRect/>
          </a:stretch>
        </p:blipFill>
        <p:spPr>
          <a:xfrm>
            <a:off x="2222665" y="5610496"/>
            <a:ext cx="100215" cy="100202"/>
          </a:xfrm>
          <a:prstGeom prst="rect">
            <a:avLst/>
          </a:prstGeom>
        </p:spPr>
      </p:pic>
      <p:pic>
        <p:nvPicPr>
          <p:cNvPr id="12" name="object 12"/>
          <p:cNvPicPr/>
          <p:nvPr/>
        </p:nvPicPr>
        <p:blipFill>
          <a:blip r:embed="rId2" cstate="print"/>
          <a:stretch>
            <a:fillRect/>
          </a:stretch>
        </p:blipFill>
        <p:spPr>
          <a:xfrm>
            <a:off x="2222665" y="5951338"/>
            <a:ext cx="100215" cy="100202"/>
          </a:xfrm>
          <a:prstGeom prst="rect">
            <a:avLst/>
          </a:prstGeom>
        </p:spPr>
      </p:pic>
      <p:sp>
        <p:nvSpPr>
          <p:cNvPr id="13" name="object 13"/>
          <p:cNvSpPr txBox="1"/>
          <p:nvPr/>
        </p:nvSpPr>
        <p:spPr>
          <a:xfrm>
            <a:off x="1892223" y="3126752"/>
            <a:ext cx="424815" cy="258445"/>
          </a:xfrm>
          <a:prstGeom prst="rect">
            <a:avLst/>
          </a:prstGeom>
          <a:solidFill>
            <a:srgbClr val="00B9F2"/>
          </a:solidFill>
        </p:spPr>
        <p:txBody>
          <a:bodyPr vert="horz" wrap="square" lIns="0" tIns="37465" rIns="0" bIns="0" rtlCol="0">
            <a:spAutoFit/>
          </a:bodyPr>
          <a:lstStyle/>
          <a:p>
            <a:pPr marL="67945">
              <a:lnSpc>
                <a:spcPct val="100000"/>
              </a:lnSpc>
              <a:spcBef>
                <a:spcPts val="295"/>
              </a:spcBef>
            </a:pPr>
            <a:r>
              <a:rPr sz="1100" spc="-30" dirty="0">
                <a:solidFill>
                  <a:srgbClr val="FFFFFF"/>
                </a:solidFill>
                <a:latin typeface="ＭＳ ゴシック"/>
                <a:cs typeface="ＭＳ ゴシック"/>
              </a:rPr>
              <a:t>発展</a:t>
            </a:r>
            <a:endParaRPr sz="1100">
              <a:latin typeface="ＭＳ ゴシック"/>
              <a:cs typeface="ＭＳ ゴシック"/>
            </a:endParaRPr>
          </a:p>
        </p:txBody>
      </p:sp>
      <p:sp>
        <p:nvSpPr>
          <p:cNvPr id="14" name="object 14"/>
          <p:cNvSpPr txBox="1"/>
          <p:nvPr/>
        </p:nvSpPr>
        <p:spPr>
          <a:xfrm>
            <a:off x="2381981" y="3105318"/>
            <a:ext cx="5528945" cy="284480"/>
          </a:xfrm>
          <a:prstGeom prst="rect">
            <a:avLst/>
          </a:prstGeom>
        </p:spPr>
        <p:txBody>
          <a:bodyPr vert="horz" wrap="square" lIns="0" tIns="12700" rIns="0" bIns="0" rtlCol="0">
            <a:spAutoFit/>
          </a:bodyPr>
          <a:lstStyle/>
          <a:p>
            <a:pPr marL="12700">
              <a:lnSpc>
                <a:spcPct val="100000"/>
              </a:lnSpc>
              <a:spcBef>
                <a:spcPts val="100"/>
              </a:spcBef>
            </a:pPr>
            <a:r>
              <a:rPr sz="1700" spc="-195" dirty="0">
                <a:solidFill>
                  <a:srgbClr val="00B9F2"/>
                </a:solidFill>
                <a:latin typeface="ＭＳ ゴシック"/>
                <a:cs typeface="ＭＳ ゴシック"/>
              </a:rPr>
              <a:t>フィールドワークで、インタビューやアンケート調査を行う。</a:t>
            </a:r>
            <a:endParaRPr sz="1700">
              <a:latin typeface="ＭＳ ゴシック"/>
              <a:cs typeface="ＭＳ ゴシック"/>
            </a:endParaRPr>
          </a:p>
        </p:txBody>
      </p:sp>
      <p:grpSp>
        <p:nvGrpSpPr>
          <p:cNvPr id="15" name="object 15"/>
          <p:cNvGrpSpPr/>
          <p:nvPr/>
        </p:nvGrpSpPr>
        <p:grpSpPr>
          <a:xfrm>
            <a:off x="1974124" y="3618226"/>
            <a:ext cx="286385" cy="436880"/>
            <a:chOff x="1974124" y="3618226"/>
            <a:chExt cx="286385" cy="436880"/>
          </a:xfrm>
        </p:grpSpPr>
        <p:pic>
          <p:nvPicPr>
            <p:cNvPr id="16" name="object 16"/>
            <p:cNvPicPr/>
            <p:nvPr/>
          </p:nvPicPr>
          <p:blipFill>
            <a:blip r:embed="rId3" cstate="print"/>
            <a:stretch>
              <a:fillRect/>
            </a:stretch>
          </p:blipFill>
          <p:spPr>
            <a:xfrm>
              <a:off x="1977854" y="3901117"/>
              <a:ext cx="154393" cy="153995"/>
            </a:xfrm>
            <a:prstGeom prst="rect">
              <a:avLst/>
            </a:prstGeom>
          </p:spPr>
        </p:pic>
        <p:sp>
          <p:nvSpPr>
            <p:cNvPr id="17" name="object 17"/>
            <p:cNvSpPr/>
            <p:nvPr/>
          </p:nvSpPr>
          <p:spPr>
            <a:xfrm>
              <a:off x="1974940" y="3618226"/>
              <a:ext cx="285115" cy="328295"/>
            </a:xfrm>
            <a:custGeom>
              <a:avLst/>
              <a:gdLst/>
              <a:ahLst/>
              <a:cxnLst/>
              <a:rect l="l" t="t" r="r" b="b"/>
              <a:pathLst>
                <a:path w="285114" h="328295">
                  <a:moveTo>
                    <a:pt x="75309" y="294568"/>
                  </a:moveTo>
                  <a:lnTo>
                    <a:pt x="38533" y="294568"/>
                  </a:lnTo>
                  <a:lnTo>
                    <a:pt x="40933" y="295000"/>
                  </a:lnTo>
                  <a:lnTo>
                    <a:pt x="140324" y="325188"/>
                  </a:lnTo>
                  <a:lnTo>
                    <a:pt x="142203" y="326216"/>
                  </a:lnTo>
                  <a:lnTo>
                    <a:pt x="144984" y="327893"/>
                  </a:lnTo>
                  <a:lnTo>
                    <a:pt x="146547" y="328071"/>
                  </a:lnTo>
                  <a:lnTo>
                    <a:pt x="149417" y="327131"/>
                  </a:lnTo>
                  <a:lnTo>
                    <a:pt x="150585" y="326064"/>
                  </a:lnTo>
                  <a:lnTo>
                    <a:pt x="152414" y="321733"/>
                  </a:lnTo>
                  <a:lnTo>
                    <a:pt x="155116" y="315510"/>
                  </a:lnTo>
                  <a:lnTo>
                    <a:pt x="143740" y="315510"/>
                  </a:lnTo>
                  <a:lnTo>
                    <a:pt x="142813" y="315129"/>
                  </a:lnTo>
                  <a:lnTo>
                    <a:pt x="141822" y="314774"/>
                  </a:lnTo>
                  <a:lnTo>
                    <a:pt x="75309" y="294568"/>
                  </a:lnTo>
                  <a:close/>
                </a:path>
                <a:path w="285114" h="328295">
                  <a:moveTo>
                    <a:pt x="168912" y="291037"/>
                  </a:moveTo>
                  <a:lnTo>
                    <a:pt x="155836" y="291037"/>
                  </a:lnTo>
                  <a:lnTo>
                    <a:pt x="149499" y="302511"/>
                  </a:lnTo>
                  <a:lnTo>
                    <a:pt x="143740" y="315510"/>
                  </a:lnTo>
                  <a:lnTo>
                    <a:pt x="155116" y="315510"/>
                  </a:lnTo>
                  <a:lnTo>
                    <a:pt x="157789" y="309356"/>
                  </a:lnTo>
                  <a:lnTo>
                    <a:pt x="163979" y="297603"/>
                  </a:lnTo>
                  <a:lnTo>
                    <a:pt x="168912" y="291037"/>
                  </a:lnTo>
                  <a:close/>
                </a:path>
                <a:path w="285114" h="328295">
                  <a:moveTo>
                    <a:pt x="137874" y="0"/>
                  </a:moveTo>
                  <a:lnTo>
                    <a:pt x="94305" y="8057"/>
                  </a:lnTo>
                  <a:lnTo>
                    <a:pt x="55572" y="28738"/>
                  </a:lnTo>
                  <a:lnTo>
                    <a:pt x="24643" y="60458"/>
                  </a:lnTo>
                  <a:lnTo>
                    <a:pt x="4484" y="101630"/>
                  </a:lnTo>
                  <a:lnTo>
                    <a:pt x="0" y="133586"/>
                  </a:lnTo>
                  <a:lnTo>
                    <a:pt x="4391" y="164239"/>
                  </a:lnTo>
                  <a:lnTo>
                    <a:pt x="14623" y="193861"/>
                  </a:lnTo>
                  <a:lnTo>
                    <a:pt x="27662" y="222724"/>
                  </a:lnTo>
                  <a:lnTo>
                    <a:pt x="31396" y="230674"/>
                  </a:lnTo>
                  <a:lnTo>
                    <a:pt x="33212" y="234611"/>
                  </a:lnTo>
                  <a:lnTo>
                    <a:pt x="36162" y="245036"/>
                  </a:lnTo>
                  <a:lnTo>
                    <a:pt x="36509" y="256424"/>
                  </a:lnTo>
                  <a:lnTo>
                    <a:pt x="35096" y="268573"/>
                  </a:lnTo>
                  <a:lnTo>
                    <a:pt x="32767" y="281284"/>
                  </a:lnTo>
                  <a:lnTo>
                    <a:pt x="31827" y="286122"/>
                  </a:lnTo>
                  <a:lnTo>
                    <a:pt x="31104" y="290110"/>
                  </a:lnTo>
                  <a:lnTo>
                    <a:pt x="35714" y="294733"/>
                  </a:lnTo>
                  <a:lnTo>
                    <a:pt x="38533" y="294568"/>
                  </a:lnTo>
                  <a:lnTo>
                    <a:pt x="75309" y="294568"/>
                  </a:lnTo>
                  <a:lnTo>
                    <a:pt x="63687" y="291037"/>
                  </a:lnTo>
                  <a:lnTo>
                    <a:pt x="45721" y="291037"/>
                  </a:lnTo>
                  <a:lnTo>
                    <a:pt x="63562" y="290999"/>
                  </a:lnTo>
                  <a:lnTo>
                    <a:pt x="45543" y="285526"/>
                  </a:lnTo>
                  <a:lnTo>
                    <a:pt x="44058" y="285132"/>
                  </a:lnTo>
                  <a:lnTo>
                    <a:pt x="42673" y="284852"/>
                  </a:lnTo>
                  <a:lnTo>
                    <a:pt x="45456" y="269623"/>
                  </a:lnTo>
                  <a:lnTo>
                    <a:pt x="46929" y="256055"/>
                  </a:lnTo>
                  <a:lnTo>
                    <a:pt x="46348" y="242840"/>
                  </a:lnTo>
                  <a:lnTo>
                    <a:pt x="42661" y="230268"/>
                  </a:lnTo>
                  <a:lnTo>
                    <a:pt x="40832" y="226293"/>
                  </a:lnTo>
                  <a:lnTo>
                    <a:pt x="37073" y="218304"/>
                  </a:lnTo>
                  <a:lnTo>
                    <a:pt x="24635" y="190817"/>
                  </a:lnTo>
                  <a:lnTo>
                    <a:pt x="14821" y="162775"/>
                  </a:lnTo>
                  <a:lnTo>
                    <a:pt x="10471" y="134089"/>
                  </a:lnTo>
                  <a:lnTo>
                    <a:pt x="14428" y="104665"/>
                  </a:lnTo>
                  <a:lnTo>
                    <a:pt x="33128" y="66475"/>
                  </a:lnTo>
                  <a:lnTo>
                    <a:pt x="61817" y="37054"/>
                  </a:lnTo>
                  <a:lnTo>
                    <a:pt x="97743" y="17873"/>
                  </a:lnTo>
                  <a:lnTo>
                    <a:pt x="138152" y="10401"/>
                  </a:lnTo>
                  <a:lnTo>
                    <a:pt x="191992" y="10401"/>
                  </a:lnTo>
                  <a:lnTo>
                    <a:pt x="183313" y="6151"/>
                  </a:lnTo>
                  <a:lnTo>
                    <a:pt x="137874" y="0"/>
                  </a:lnTo>
                  <a:close/>
                </a:path>
                <a:path w="285114" h="328295">
                  <a:moveTo>
                    <a:pt x="155858" y="290999"/>
                  </a:moveTo>
                  <a:lnTo>
                    <a:pt x="63562" y="290999"/>
                  </a:lnTo>
                  <a:lnTo>
                    <a:pt x="155836" y="291037"/>
                  </a:lnTo>
                  <a:close/>
                </a:path>
                <a:path w="285114" h="328295">
                  <a:moveTo>
                    <a:pt x="191992" y="10401"/>
                  </a:moveTo>
                  <a:lnTo>
                    <a:pt x="138152" y="10401"/>
                  </a:lnTo>
                  <a:lnTo>
                    <a:pt x="180290" y="16108"/>
                  </a:lnTo>
                  <a:lnTo>
                    <a:pt x="188875" y="19037"/>
                  </a:lnTo>
                  <a:lnTo>
                    <a:pt x="244710" y="59410"/>
                  </a:lnTo>
                  <a:lnTo>
                    <a:pt x="265888" y="96178"/>
                  </a:lnTo>
                  <a:lnTo>
                    <a:pt x="274484" y="138066"/>
                  </a:lnTo>
                  <a:lnTo>
                    <a:pt x="268835" y="181957"/>
                  </a:lnTo>
                  <a:lnTo>
                    <a:pt x="233562" y="232987"/>
                  </a:lnTo>
                  <a:lnTo>
                    <a:pt x="179973" y="268292"/>
                  </a:lnTo>
                  <a:lnTo>
                    <a:pt x="176519" y="270286"/>
                  </a:lnTo>
                  <a:lnTo>
                    <a:pt x="165051" y="279170"/>
                  </a:lnTo>
                  <a:lnTo>
                    <a:pt x="156324" y="290155"/>
                  </a:lnTo>
                  <a:lnTo>
                    <a:pt x="155858" y="290999"/>
                  </a:lnTo>
                  <a:lnTo>
                    <a:pt x="168941" y="290999"/>
                  </a:lnTo>
                  <a:lnTo>
                    <a:pt x="171715" y="287308"/>
                  </a:lnTo>
                  <a:lnTo>
                    <a:pt x="181726" y="279303"/>
                  </a:lnTo>
                  <a:lnTo>
                    <a:pt x="240668" y="240498"/>
                  </a:lnTo>
                  <a:lnTo>
                    <a:pt x="278792" y="184980"/>
                  </a:lnTo>
                  <a:lnTo>
                    <a:pt x="284946" y="139547"/>
                  </a:lnTo>
                  <a:lnTo>
                    <a:pt x="276893" y="95981"/>
                  </a:lnTo>
                  <a:lnTo>
                    <a:pt x="256215" y="57248"/>
                  </a:lnTo>
                  <a:lnTo>
                    <a:pt x="224495" y="26316"/>
                  </a:lnTo>
                  <a:lnTo>
                    <a:pt x="191992" y="10401"/>
                  </a:lnTo>
                  <a:close/>
                </a:path>
              </a:pathLst>
            </a:custGeom>
            <a:solidFill>
              <a:srgbClr val="00B9F2"/>
            </a:solidFill>
          </p:spPr>
          <p:txBody>
            <a:bodyPr wrap="square" lIns="0" tIns="0" rIns="0" bIns="0" rtlCol="0"/>
            <a:lstStyle/>
            <a:p>
              <a:endParaRPr/>
            </a:p>
          </p:txBody>
        </p:sp>
        <p:pic>
          <p:nvPicPr>
            <p:cNvPr id="18" name="object 18"/>
            <p:cNvPicPr/>
            <p:nvPr/>
          </p:nvPicPr>
          <p:blipFill>
            <a:blip r:embed="rId4" cstate="print"/>
            <a:stretch>
              <a:fillRect/>
            </a:stretch>
          </p:blipFill>
          <p:spPr>
            <a:xfrm>
              <a:off x="1974124" y="3933831"/>
              <a:ext cx="157118" cy="76344"/>
            </a:xfrm>
            <a:prstGeom prst="rect">
              <a:avLst/>
            </a:prstGeom>
          </p:spPr>
        </p:pic>
        <p:pic>
          <p:nvPicPr>
            <p:cNvPr id="19" name="object 19"/>
            <p:cNvPicPr/>
            <p:nvPr/>
          </p:nvPicPr>
          <p:blipFill>
            <a:blip r:embed="rId5" cstate="print"/>
            <a:stretch>
              <a:fillRect/>
            </a:stretch>
          </p:blipFill>
          <p:spPr>
            <a:xfrm>
              <a:off x="2066865" y="3669338"/>
              <a:ext cx="87201" cy="207885"/>
            </a:xfrm>
            <a:prstGeom prst="rect">
              <a:avLst/>
            </a:prstGeom>
          </p:spPr>
        </p:pic>
      </p:grpSp>
      <p:grpSp>
        <p:nvGrpSpPr>
          <p:cNvPr id="20" name="object 20"/>
          <p:cNvGrpSpPr/>
          <p:nvPr/>
        </p:nvGrpSpPr>
        <p:grpSpPr>
          <a:xfrm>
            <a:off x="955805" y="1688764"/>
            <a:ext cx="795655" cy="358140"/>
            <a:chOff x="955805" y="1688764"/>
            <a:chExt cx="795655" cy="358140"/>
          </a:xfrm>
        </p:grpSpPr>
        <p:sp>
          <p:nvSpPr>
            <p:cNvPr id="21" name="object 21"/>
            <p:cNvSpPr/>
            <p:nvPr/>
          </p:nvSpPr>
          <p:spPr>
            <a:xfrm>
              <a:off x="955805" y="1707996"/>
              <a:ext cx="795655" cy="319405"/>
            </a:xfrm>
            <a:custGeom>
              <a:avLst/>
              <a:gdLst/>
              <a:ahLst/>
              <a:cxnLst/>
              <a:rect l="l" t="t" r="r" b="b"/>
              <a:pathLst>
                <a:path w="795655" h="319405">
                  <a:moveTo>
                    <a:pt x="635647" y="0"/>
                  </a:moveTo>
                  <a:lnTo>
                    <a:pt x="0" y="0"/>
                  </a:lnTo>
                  <a:lnTo>
                    <a:pt x="0" y="319316"/>
                  </a:lnTo>
                  <a:lnTo>
                    <a:pt x="635647" y="319316"/>
                  </a:lnTo>
                  <a:lnTo>
                    <a:pt x="685970" y="311141"/>
                  </a:lnTo>
                  <a:lnTo>
                    <a:pt x="729782" y="288407"/>
                  </a:lnTo>
                  <a:lnTo>
                    <a:pt x="764398" y="253794"/>
                  </a:lnTo>
                  <a:lnTo>
                    <a:pt x="787136" y="209986"/>
                  </a:lnTo>
                  <a:lnTo>
                    <a:pt x="795312" y="159664"/>
                  </a:lnTo>
                  <a:lnTo>
                    <a:pt x="787136" y="109336"/>
                  </a:lnTo>
                  <a:lnTo>
                    <a:pt x="764398" y="65524"/>
                  </a:lnTo>
                  <a:lnTo>
                    <a:pt x="729782" y="30909"/>
                  </a:lnTo>
                  <a:lnTo>
                    <a:pt x="685970" y="8174"/>
                  </a:lnTo>
                  <a:lnTo>
                    <a:pt x="635647" y="0"/>
                  </a:lnTo>
                  <a:close/>
                </a:path>
              </a:pathLst>
            </a:custGeom>
            <a:solidFill>
              <a:srgbClr val="00B9F2"/>
            </a:solidFill>
          </p:spPr>
          <p:txBody>
            <a:bodyPr wrap="square" lIns="0" tIns="0" rIns="0" bIns="0" rtlCol="0"/>
            <a:lstStyle/>
            <a:p>
              <a:endParaRPr/>
            </a:p>
          </p:txBody>
        </p:sp>
        <p:sp>
          <p:nvSpPr>
            <p:cNvPr id="22" name="object 22"/>
            <p:cNvSpPr/>
            <p:nvPr/>
          </p:nvSpPr>
          <p:spPr>
            <a:xfrm>
              <a:off x="1036474" y="1688764"/>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23" name="object 23"/>
          <p:cNvSpPr txBox="1"/>
          <p:nvPr/>
        </p:nvSpPr>
        <p:spPr>
          <a:xfrm>
            <a:off x="1122648" y="1672215"/>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4</a:t>
            </a:r>
            <a:endParaRPr sz="2200">
              <a:latin typeface="ＭＳ ゴシック"/>
              <a:cs typeface="ＭＳ ゴシック"/>
            </a:endParaRPr>
          </a:p>
        </p:txBody>
      </p:sp>
      <p:sp>
        <p:nvSpPr>
          <p:cNvPr id="24" name="object 24"/>
          <p:cNvSpPr txBox="1"/>
          <p:nvPr/>
        </p:nvSpPr>
        <p:spPr>
          <a:xfrm>
            <a:off x="1420737" y="1637737"/>
            <a:ext cx="4273550" cy="1270000"/>
          </a:xfrm>
          <a:prstGeom prst="rect">
            <a:avLst/>
          </a:prstGeom>
        </p:spPr>
        <p:txBody>
          <a:bodyPr vert="horz" wrap="square" lIns="0" tIns="12700" rIns="0" bIns="0" rtlCol="0">
            <a:spAutoFit/>
          </a:bodyPr>
          <a:lstStyle/>
          <a:p>
            <a:pPr marL="12700">
              <a:lnSpc>
                <a:spcPct val="100000"/>
              </a:lnSpc>
              <a:spcBef>
                <a:spcPts val="100"/>
              </a:spcBef>
              <a:tabLst>
                <a:tab pos="447040" algn="l"/>
              </a:tabLst>
            </a:pPr>
            <a:r>
              <a:rPr sz="2700" spc="-112"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2</a:t>
            </a:r>
            <a:r>
              <a:rPr sz="2700" baseline="1543" dirty="0">
                <a:solidFill>
                  <a:srgbClr val="FFFFFF"/>
                </a:solidFill>
                <a:latin typeface="ＭＳ ゴシック"/>
                <a:cs typeface="ＭＳ ゴシック"/>
              </a:rPr>
              <a:t>	</a:t>
            </a:r>
            <a:r>
              <a:rPr sz="2400" spc="-185" dirty="0">
                <a:solidFill>
                  <a:srgbClr val="00B9F2"/>
                </a:solidFill>
                <a:latin typeface="ＭＳ ゴシック"/>
                <a:cs typeface="ＭＳ ゴシック"/>
              </a:rPr>
              <a:t>問題点を発見する</a:t>
            </a:r>
            <a:endParaRPr sz="2400">
              <a:latin typeface="ＭＳ ゴシック"/>
              <a:cs typeface="ＭＳ ゴシック"/>
            </a:endParaRPr>
          </a:p>
          <a:p>
            <a:pPr marL="428625">
              <a:lnSpc>
                <a:spcPct val="100000"/>
              </a:lnSpc>
              <a:spcBef>
                <a:spcPts val="1235"/>
              </a:spcBef>
            </a:pPr>
            <a:r>
              <a:rPr sz="1400" spc="-340" dirty="0">
                <a:solidFill>
                  <a:srgbClr val="231F20"/>
                </a:solidFill>
                <a:latin typeface="ＭＳ ゴシック"/>
                <a:cs typeface="ＭＳ ゴシック"/>
              </a:rPr>
              <a:t>・</a:t>
            </a:r>
            <a:r>
              <a:rPr sz="1400" spc="-15" dirty="0">
                <a:solidFill>
                  <a:srgbClr val="231F20"/>
                </a:solidFill>
                <a:latin typeface="ＭＳ ゴシック"/>
                <a:cs typeface="ＭＳ ゴシック"/>
              </a:rPr>
              <a:t>RESAS</a:t>
            </a:r>
            <a:r>
              <a:rPr sz="1400" spc="-114" dirty="0">
                <a:solidFill>
                  <a:srgbClr val="231F20"/>
                </a:solidFill>
                <a:latin typeface="ＭＳ ゴシック"/>
                <a:cs typeface="ＭＳ ゴシック"/>
              </a:rPr>
              <a:t>のデータから問題点を抽出する。</a:t>
            </a:r>
            <a:endParaRPr sz="1400">
              <a:latin typeface="ＭＳ ゴシック"/>
              <a:cs typeface="ＭＳ ゴシック"/>
            </a:endParaRPr>
          </a:p>
          <a:p>
            <a:pPr marL="428625">
              <a:lnSpc>
                <a:spcPct val="100000"/>
              </a:lnSpc>
              <a:spcBef>
                <a:spcPts val="320"/>
              </a:spcBef>
            </a:pPr>
            <a:r>
              <a:rPr sz="1400" spc="-165" dirty="0">
                <a:solidFill>
                  <a:srgbClr val="231F20"/>
                </a:solidFill>
                <a:latin typeface="ＭＳ ゴシック"/>
                <a:cs typeface="ＭＳ ゴシック"/>
              </a:rPr>
              <a:t>・新聞・雑誌などニュースから問題点を抽出する。</a:t>
            </a:r>
            <a:endParaRPr sz="1400">
              <a:latin typeface="ＭＳ ゴシック"/>
              <a:cs typeface="ＭＳ ゴシック"/>
            </a:endParaRPr>
          </a:p>
          <a:p>
            <a:pPr marL="428625">
              <a:lnSpc>
                <a:spcPct val="100000"/>
              </a:lnSpc>
              <a:spcBef>
                <a:spcPts val="320"/>
              </a:spcBef>
            </a:pPr>
            <a:r>
              <a:rPr sz="1400" spc="-120" dirty="0">
                <a:solidFill>
                  <a:srgbClr val="231F20"/>
                </a:solidFill>
                <a:latin typeface="ＭＳ ゴシック"/>
                <a:cs typeface="ＭＳ ゴシック"/>
              </a:rPr>
              <a:t>・すでにある地域の問題点をデータなどから探す。</a:t>
            </a:r>
            <a:endParaRPr sz="1400">
              <a:latin typeface="ＭＳ ゴシック"/>
              <a:cs typeface="ＭＳ ゴシック"/>
            </a:endParaRPr>
          </a:p>
        </p:txBody>
      </p:sp>
      <p:sp>
        <p:nvSpPr>
          <p:cNvPr id="26"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26516" y="757618"/>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p:nvPr/>
        </p:nvSpPr>
        <p:spPr>
          <a:xfrm>
            <a:off x="1853294" y="860817"/>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4" name="object 4"/>
          <p:cNvSpPr/>
          <p:nvPr/>
        </p:nvSpPr>
        <p:spPr>
          <a:xfrm>
            <a:off x="801654"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xfrm>
            <a:off x="1104788" y="725892"/>
            <a:ext cx="304800" cy="695960"/>
          </a:xfrm>
          <a:prstGeom prst="rect">
            <a:avLst/>
          </a:prstGeom>
        </p:spPr>
        <p:txBody>
          <a:bodyPr vert="horz" wrap="square" lIns="0" tIns="12700" rIns="0" bIns="0" rtlCol="0">
            <a:spAutoFit/>
          </a:bodyPr>
          <a:lstStyle/>
          <a:p>
            <a:pPr marL="12700">
              <a:lnSpc>
                <a:spcPct val="100000"/>
              </a:lnSpc>
              <a:spcBef>
                <a:spcPts val="100"/>
              </a:spcBef>
            </a:pPr>
            <a:r>
              <a:rPr dirty="0"/>
              <a:t>4</a:t>
            </a:r>
          </a:p>
        </p:txBody>
      </p:sp>
      <p:sp>
        <p:nvSpPr>
          <p:cNvPr id="6" name="object 6"/>
          <p:cNvSpPr/>
          <p:nvPr/>
        </p:nvSpPr>
        <p:spPr>
          <a:xfrm>
            <a:off x="526511" y="678208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grpSp>
        <p:nvGrpSpPr>
          <p:cNvPr id="7" name="object 7"/>
          <p:cNvGrpSpPr/>
          <p:nvPr/>
        </p:nvGrpSpPr>
        <p:grpSpPr>
          <a:xfrm>
            <a:off x="7795600" y="2480350"/>
            <a:ext cx="1194435" cy="1071245"/>
            <a:chOff x="7795600" y="2480350"/>
            <a:chExt cx="1194435" cy="1071245"/>
          </a:xfrm>
        </p:grpSpPr>
        <p:pic>
          <p:nvPicPr>
            <p:cNvPr id="8" name="object 8"/>
            <p:cNvPicPr/>
            <p:nvPr/>
          </p:nvPicPr>
          <p:blipFill>
            <a:blip r:embed="rId2" cstate="print"/>
            <a:stretch>
              <a:fillRect/>
            </a:stretch>
          </p:blipFill>
          <p:spPr>
            <a:xfrm>
              <a:off x="8565356" y="3347620"/>
              <a:ext cx="418441" cy="148931"/>
            </a:xfrm>
            <a:prstGeom prst="rect">
              <a:avLst/>
            </a:prstGeom>
          </p:spPr>
        </p:pic>
        <p:sp>
          <p:nvSpPr>
            <p:cNvPr id="9" name="object 9"/>
            <p:cNvSpPr/>
            <p:nvPr/>
          </p:nvSpPr>
          <p:spPr>
            <a:xfrm>
              <a:off x="8710434" y="3029673"/>
              <a:ext cx="125730" cy="307340"/>
            </a:xfrm>
            <a:custGeom>
              <a:avLst/>
              <a:gdLst/>
              <a:ahLst/>
              <a:cxnLst/>
              <a:rect l="l" t="t" r="r" b="b"/>
              <a:pathLst>
                <a:path w="125729" h="307339">
                  <a:moveTo>
                    <a:pt x="32931" y="59512"/>
                  </a:moveTo>
                  <a:lnTo>
                    <a:pt x="32092" y="47904"/>
                  </a:lnTo>
                  <a:lnTo>
                    <a:pt x="32562" y="44589"/>
                  </a:lnTo>
                  <a:lnTo>
                    <a:pt x="28194" y="42773"/>
                  </a:lnTo>
                  <a:lnTo>
                    <a:pt x="22936" y="46748"/>
                  </a:lnTo>
                  <a:lnTo>
                    <a:pt x="23304" y="53086"/>
                  </a:lnTo>
                  <a:lnTo>
                    <a:pt x="16827" y="104902"/>
                  </a:lnTo>
                  <a:lnTo>
                    <a:pt x="12458" y="151155"/>
                  </a:lnTo>
                  <a:lnTo>
                    <a:pt x="5207" y="243814"/>
                  </a:lnTo>
                  <a:lnTo>
                    <a:pt x="0" y="300939"/>
                  </a:lnTo>
                  <a:lnTo>
                    <a:pt x="2565" y="306692"/>
                  </a:lnTo>
                  <a:lnTo>
                    <a:pt x="15265" y="306755"/>
                  </a:lnTo>
                  <a:lnTo>
                    <a:pt x="22961" y="209562"/>
                  </a:lnTo>
                  <a:lnTo>
                    <a:pt x="29705" y="112433"/>
                  </a:lnTo>
                  <a:lnTo>
                    <a:pt x="32931" y="59512"/>
                  </a:lnTo>
                  <a:close/>
                </a:path>
                <a:path w="125729" h="307339">
                  <a:moveTo>
                    <a:pt x="125298" y="281457"/>
                  </a:moveTo>
                  <a:lnTo>
                    <a:pt x="125260" y="275666"/>
                  </a:lnTo>
                  <a:lnTo>
                    <a:pt x="123647" y="267182"/>
                  </a:lnTo>
                  <a:lnTo>
                    <a:pt x="112750" y="200279"/>
                  </a:lnTo>
                  <a:lnTo>
                    <a:pt x="107492" y="166801"/>
                  </a:lnTo>
                  <a:lnTo>
                    <a:pt x="102755" y="133248"/>
                  </a:lnTo>
                  <a:lnTo>
                    <a:pt x="97980" y="105702"/>
                  </a:lnTo>
                  <a:lnTo>
                    <a:pt x="83731" y="51943"/>
                  </a:lnTo>
                  <a:lnTo>
                    <a:pt x="68376" y="10198"/>
                  </a:lnTo>
                  <a:lnTo>
                    <a:pt x="56400" y="0"/>
                  </a:lnTo>
                  <a:lnTo>
                    <a:pt x="50558" y="5664"/>
                  </a:lnTo>
                  <a:lnTo>
                    <a:pt x="51981" y="8724"/>
                  </a:lnTo>
                  <a:lnTo>
                    <a:pt x="61937" y="22085"/>
                  </a:lnTo>
                  <a:lnTo>
                    <a:pt x="63550" y="28702"/>
                  </a:lnTo>
                  <a:lnTo>
                    <a:pt x="69329" y="50063"/>
                  </a:lnTo>
                  <a:lnTo>
                    <a:pt x="75488" y="71348"/>
                  </a:lnTo>
                  <a:lnTo>
                    <a:pt x="80911" y="92748"/>
                  </a:lnTo>
                  <a:lnTo>
                    <a:pt x="84480" y="114477"/>
                  </a:lnTo>
                  <a:lnTo>
                    <a:pt x="88455" y="145630"/>
                  </a:lnTo>
                  <a:lnTo>
                    <a:pt x="98361" y="207606"/>
                  </a:lnTo>
                  <a:lnTo>
                    <a:pt x="104063" y="248856"/>
                  </a:lnTo>
                  <a:lnTo>
                    <a:pt x="111074" y="283768"/>
                  </a:lnTo>
                  <a:lnTo>
                    <a:pt x="114007" y="287362"/>
                  </a:lnTo>
                  <a:lnTo>
                    <a:pt x="124079" y="285419"/>
                  </a:lnTo>
                  <a:lnTo>
                    <a:pt x="125298" y="281457"/>
                  </a:lnTo>
                  <a:close/>
                </a:path>
              </a:pathLst>
            </a:custGeom>
            <a:solidFill>
              <a:srgbClr val="231F20"/>
            </a:solidFill>
          </p:spPr>
          <p:txBody>
            <a:bodyPr wrap="square" lIns="0" tIns="0" rIns="0" bIns="0" rtlCol="0"/>
            <a:lstStyle/>
            <a:p>
              <a:endParaRPr/>
            </a:p>
          </p:txBody>
        </p:sp>
        <p:sp>
          <p:nvSpPr>
            <p:cNvPr id="10" name="object 10"/>
            <p:cNvSpPr/>
            <p:nvPr/>
          </p:nvSpPr>
          <p:spPr>
            <a:xfrm>
              <a:off x="8436854" y="2988350"/>
              <a:ext cx="74295" cy="495300"/>
            </a:xfrm>
            <a:custGeom>
              <a:avLst/>
              <a:gdLst/>
              <a:ahLst/>
              <a:cxnLst/>
              <a:rect l="l" t="t" r="r" b="b"/>
              <a:pathLst>
                <a:path w="74295" h="495300">
                  <a:moveTo>
                    <a:pt x="37096" y="0"/>
                  </a:moveTo>
                  <a:lnTo>
                    <a:pt x="21785" y="15669"/>
                  </a:lnTo>
                  <a:lnTo>
                    <a:pt x="16370" y="20485"/>
                  </a:lnTo>
                  <a:lnTo>
                    <a:pt x="10083" y="31356"/>
                  </a:lnTo>
                  <a:lnTo>
                    <a:pt x="9588" y="34797"/>
                  </a:lnTo>
                  <a:lnTo>
                    <a:pt x="11264" y="42202"/>
                  </a:lnTo>
                  <a:lnTo>
                    <a:pt x="13456" y="53994"/>
                  </a:lnTo>
                  <a:lnTo>
                    <a:pt x="14792" y="65919"/>
                  </a:lnTo>
                  <a:lnTo>
                    <a:pt x="15418" y="77949"/>
                  </a:lnTo>
                  <a:lnTo>
                    <a:pt x="15481" y="90055"/>
                  </a:lnTo>
                  <a:lnTo>
                    <a:pt x="14937" y="111180"/>
                  </a:lnTo>
                  <a:lnTo>
                    <a:pt x="11633" y="174548"/>
                  </a:lnTo>
                  <a:lnTo>
                    <a:pt x="10452" y="175386"/>
                  </a:lnTo>
                  <a:lnTo>
                    <a:pt x="9563" y="176872"/>
                  </a:lnTo>
                  <a:lnTo>
                    <a:pt x="444" y="439026"/>
                  </a:lnTo>
                  <a:lnTo>
                    <a:pt x="0" y="444004"/>
                  </a:lnTo>
                  <a:lnTo>
                    <a:pt x="1460" y="451611"/>
                  </a:lnTo>
                  <a:lnTo>
                    <a:pt x="368" y="453110"/>
                  </a:lnTo>
                  <a:lnTo>
                    <a:pt x="88" y="455142"/>
                  </a:lnTo>
                  <a:lnTo>
                    <a:pt x="5315" y="462781"/>
                  </a:lnTo>
                  <a:lnTo>
                    <a:pt x="9378" y="468161"/>
                  </a:lnTo>
                  <a:lnTo>
                    <a:pt x="13671" y="473334"/>
                  </a:lnTo>
                  <a:lnTo>
                    <a:pt x="22301" y="482726"/>
                  </a:lnTo>
                  <a:lnTo>
                    <a:pt x="24523" y="484403"/>
                  </a:lnTo>
                  <a:lnTo>
                    <a:pt x="27914" y="487476"/>
                  </a:lnTo>
                  <a:lnTo>
                    <a:pt x="32283" y="492251"/>
                  </a:lnTo>
                  <a:lnTo>
                    <a:pt x="41414" y="495071"/>
                  </a:lnTo>
                  <a:lnTo>
                    <a:pt x="47421" y="486092"/>
                  </a:lnTo>
                  <a:lnTo>
                    <a:pt x="47688" y="485000"/>
                  </a:lnTo>
                  <a:lnTo>
                    <a:pt x="47612" y="483996"/>
                  </a:lnTo>
                  <a:lnTo>
                    <a:pt x="56730" y="471385"/>
                  </a:lnTo>
                  <a:lnTo>
                    <a:pt x="73793" y="433405"/>
                  </a:lnTo>
                  <a:lnTo>
                    <a:pt x="74231" y="410984"/>
                  </a:lnTo>
                  <a:lnTo>
                    <a:pt x="74104" y="378599"/>
                  </a:lnTo>
                  <a:lnTo>
                    <a:pt x="73382" y="348557"/>
                  </a:lnTo>
                  <a:lnTo>
                    <a:pt x="72080" y="318538"/>
                  </a:lnTo>
                  <a:lnTo>
                    <a:pt x="70209" y="288552"/>
                  </a:lnTo>
                  <a:lnTo>
                    <a:pt x="67779" y="258610"/>
                  </a:lnTo>
                  <a:lnTo>
                    <a:pt x="65595" y="213880"/>
                  </a:lnTo>
                  <a:lnTo>
                    <a:pt x="64890" y="188973"/>
                  </a:lnTo>
                  <a:lnTo>
                    <a:pt x="62996" y="164053"/>
                  </a:lnTo>
                  <a:lnTo>
                    <a:pt x="60328" y="139155"/>
                  </a:lnTo>
                  <a:lnTo>
                    <a:pt x="54063" y="85724"/>
                  </a:lnTo>
                  <a:lnTo>
                    <a:pt x="54356" y="77762"/>
                  </a:lnTo>
                  <a:lnTo>
                    <a:pt x="56984" y="62229"/>
                  </a:lnTo>
                  <a:lnTo>
                    <a:pt x="58445" y="51807"/>
                  </a:lnTo>
                  <a:lnTo>
                    <a:pt x="59131" y="41311"/>
                  </a:lnTo>
                  <a:lnTo>
                    <a:pt x="58474" y="30927"/>
                  </a:lnTo>
                  <a:lnTo>
                    <a:pt x="55905" y="20840"/>
                  </a:lnTo>
                  <a:lnTo>
                    <a:pt x="52539" y="13924"/>
                  </a:lnTo>
                  <a:lnTo>
                    <a:pt x="48153" y="8062"/>
                  </a:lnTo>
                  <a:lnTo>
                    <a:pt x="42941" y="3379"/>
                  </a:lnTo>
                  <a:lnTo>
                    <a:pt x="37096" y="0"/>
                  </a:lnTo>
                  <a:close/>
                </a:path>
              </a:pathLst>
            </a:custGeom>
            <a:solidFill>
              <a:srgbClr val="A2DEF9"/>
            </a:solidFill>
          </p:spPr>
          <p:txBody>
            <a:bodyPr wrap="square" lIns="0" tIns="0" rIns="0" bIns="0" rtlCol="0"/>
            <a:lstStyle/>
            <a:p>
              <a:endParaRPr/>
            </a:p>
          </p:txBody>
        </p:sp>
        <p:sp>
          <p:nvSpPr>
            <p:cNvPr id="11" name="object 11"/>
            <p:cNvSpPr/>
            <p:nvPr/>
          </p:nvSpPr>
          <p:spPr>
            <a:xfrm>
              <a:off x="7795590" y="2690863"/>
              <a:ext cx="1194435" cy="860425"/>
            </a:xfrm>
            <a:custGeom>
              <a:avLst/>
              <a:gdLst/>
              <a:ahLst/>
              <a:cxnLst/>
              <a:rect l="l" t="t" r="r" b="b"/>
              <a:pathLst>
                <a:path w="1194434" h="860425">
                  <a:moveTo>
                    <a:pt x="287820" y="416839"/>
                  </a:moveTo>
                  <a:lnTo>
                    <a:pt x="286943" y="411518"/>
                  </a:lnTo>
                  <a:lnTo>
                    <a:pt x="274269" y="376034"/>
                  </a:lnTo>
                  <a:lnTo>
                    <a:pt x="273862" y="371271"/>
                  </a:lnTo>
                  <a:lnTo>
                    <a:pt x="263029" y="368782"/>
                  </a:lnTo>
                  <a:lnTo>
                    <a:pt x="258800" y="371589"/>
                  </a:lnTo>
                  <a:lnTo>
                    <a:pt x="250952" y="383120"/>
                  </a:lnTo>
                  <a:lnTo>
                    <a:pt x="244170" y="387946"/>
                  </a:lnTo>
                  <a:lnTo>
                    <a:pt x="208724" y="407479"/>
                  </a:lnTo>
                  <a:lnTo>
                    <a:pt x="180657" y="415290"/>
                  </a:lnTo>
                  <a:lnTo>
                    <a:pt x="182600" y="410654"/>
                  </a:lnTo>
                  <a:lnTo>
                    <a:pt x="177406" y="408686"/>
                  </a:lnTo>
                  <a:lnTo>
                    <a:pt x="149555" y="388747"/>
                  </a:lnTo>
                  <a:lnTo>
                    <a:pt x="144602" y="383654"/>
                  </a:lnTo>
                  <a:lnTo>
                    <a:pt x="150088" y="378040"/>
                  </a:lnTo>
                  <a:lnTo>
                    <a:pt x="157137" y="376936"/>
                  </a:lnTo>
                  <a:lnTo>
                    <a:pt x="160451" y="376402"/>
                  </a:lnTo>
                  <a:lnTo>
                    <a:pt x="158140" y="367385"/>
                  </a:lnTo>
                  <a:lnTo>
                    <a:pt x="156654" y="360362"/>
                  </a:lnTo>
                  <a:lnTo>
                    <a:pt x="156591" y="359892"/>
                  </a:lnTo>
                  <a:lnTo>
                    <a:pt x="155651" y="353060"/>
                  </a:lnTo>
                  <a:lnTo>
                    <a:pt x="155232" y="348716"/>
                  </a:lnTo>
                  <a:lnTo>
                    <a:pt x="154940" y="345592"/>
                  </a:lnTo>
                  <a:lnTo>
                    <a:pt x="154343" y="338645"/>
                  </a:lnTo>
                  <a:lnTo>
                    <a:pt x="154203" y="337464"/>
                  </a:lnTo>
                  <a:lnTo>
                    <a:pt x="175018" y="383819"/>
                  </a:lnTo>
                  <a:lnTo>
                    <a:pt x="176263" y="386422"/>
                  </a:lnTo>
                  <a:lnTo>
                    <a:pt x="180340" y="392049"/>
                  </a:lnTo>
                  <a:lnTo>
                    <a:pt x="183832" y="393446"/>
                  </a:lnTo>
                  <a:lnTo>
                    <a:pt x="191833" y="390118"/>
                  </a:lnTo>
                  <a:lnTo>
                    <a:pt x="193040" y="386651"/>
                  </a:lnTo>
                  <a:lnTo>
                    <a:pt x="192633" y="381381"/>
                  </a:lnTo>
                  <a:lnTo>
                    <a:pt x="191604" y="378891"/>
                  </a:lnTo>
                  <a:lnTo>
                    <a:pt x="190271" y="375361"/>
                  </a:lnTo>
                  <a:lnTo>
                    <a:pt x="173266" y="337464"/>
                  </a:lnTo>
                  <a:lnTo>
                    <a:pt x="169367" y="328764"/>
                  </a:lnTo>
                  <a:lnTo>
                    <a:pt x="166814" y="323088"/>
                  </a:lnTo>
                  <a:lnTo>
                    <a:pt x="150977" y="287807"/>
                  </a:lnTo>
                  <a:lnTo>
                    <a:pt x="148170" y="281559"/>
                  </a:lnTo>
                  <a:lnTo>
                    <a:pt x="149212" y="279996"/>
                  </a:lnTo>
                  <a:lnTo>
                    <a:pt x="150050" y="278396"/>
                  </a:lnTo>
                  <a:lnTo>
                    <a:pt x="150126" y="278231"/>
                  </a:lnTo>
                  <a:lnTo>
                    <a:pt x="150901" y="276199"/>
                  </a:lnTo>
                  <a:lnTo>
                    <a:pt x="158076" y="284556"/>
                  </a:lnTo>
                  <a:lnTo>
                    <a:pt x="163626" y="293293"/>
                  </a:lnTo>
                  <a:lnTo>
                    <a:pt x="168363" y="302107"/>
                  </a:lnTo>
                  <a:lnTo>
                    <a:pt x="173126" y="310667"/>
                  </a:lnTo>
                  <a:lnTo>
                    <a:pt x="200101" y="336308"/>
                  </a:lnTo>
                  <a:lnTo>
                    <a:pt x="206425" y="327431"/>
                  </a:lnTo>
                  <a:lnTo>
                    <a:pt x="203428" y="323951"/>
                  </a:lnTo>
                  <a:lnTo>
                    <a:pt x="200063" y="321691"/>
                  </a:lnTo>
                  <a:lnTo>
                    <a:pt x="194081" y="316788"/>
                  </a:lnTo>
                  <a:lnTo>
                    <a:pt x="189141" y="311086"/>
                  </a:lnTo>
                  <a:lnTo>
                    <a:pt x="184899" y="304812"/>
                  </a:lnTo>
                  <a:lnTo>
                    <a:pt x="181038" y="298196"/>
                  </a:lnTo>
                  <a:lnTo>
                    <a:pt x="175133" y="287756"/>
                  </a:lnTo>
                  <a:lnTo>
                    <a:pt x="168694" y="277647"/>
                  </a:lnTo>
                  <a:lnTo>
                    <a:pt x="167500" y="276199"/>
                  </a:lnTo>
                  <a:lnTo>
                    <a:pt x="161137" y="268528"/>
                  </a:lnTo>
                  <a:lnTo>
                    <a:pt x="151612" y="260692"/>
                  </a:lnTo>
                  <a:lnTo>
                    <a:pt x="146443" y="257340"/>
                  </a:lnTo>
                  <a:lnTo>
                    <a:pt x="146443" y="366903"/>
                  </a:lnTo>
                  <a:lnTo>
                    <a:pt x="144322" y="368528"/>
                  </a:lnTo>
                  <a:lnTo>
                    <a:pt x="137833" y="372643"/>
                  </a:lnTo>
                  <a:lnTo>
                    <a:pt x="129489" y="376910"/>
                  </a:lnTo>
                  <a:lnTo>
                    <a:pt x="123812" y="376936"/>
                  </a:lnTo>
                  <a:lnTo>
                    <a:pt x="120002" y="372300"/>
                  </a:lnTo>
                  <a:lnTo>
                    <a:pt x="117208" y="362597"/>
                  </a:lnTo>
                  <a:lnTo>
                    <a:pt x="141541" y="359892"/>
                  </a:lnTo>
                  <a:lnTo>
                    <a:pt x="143764" y="360959"/>
                  </a:lnTo>
                  <a:lnTo>
                    <a:pt x="146443" y="366903"/>
                  </a:lnTo>
                  <a:lnTo>
                    <a:pt x="146443" y="257340"/>
                  </a:lnTo>
                  <a:lnTo>
                    <a:pt x="144564" y="256108"/>
                  </a:lnTo>
                  <a:lnTo>
                    <a:pt x="143802" y="254889"/>
                  </a:lnTo>
                  <a:lnTo>
                    <a:pt x="143802" y="344081"/>
                  </a:lnTo>
                  <a:lnTo>
                    <a:pt x="133896" y="346621"/>
                  </a:lnTo>
                  <a:lnTo>
                    <a:pt x="124637" y="348272"/>
                  </a:lnTo>
                  <a:lnTo>
                    <a:pt x="115785" y="348716"/>
                  </a:lnTo>
                  <a:lnTo>
                    <a:pt x="107048" y="347611"/>
                  </a:lnTo>
                  <a:lnTo>
                    <a:pt x="101536" y="346379"/>
                  </a:lnTo>
                  <a:lnTo>
                    <a:pt x="100469" y="340690"/>
                  </a:lnTo>
                  <a:lnTo>
                    <a:pt x="102704" y="328764"/>
                  </a:lnTo>
                  <a:lnTo>
                    <a:pt x="112585" y="331711"/>
                  </a:lnTo>
                  <a:lnTo>
                    <a:pt x="123177" y="333400"/>
                  </a:lnTo>
                  <a:lnTo>
                    <a:pt x="133794" y="336600"/>
                  </a:lnTo>
                  <a:lnTo>
                    <a:pt x="143802" y="344081"/>
                  </a:lnTo>
                  <a:lnTo>
                    <a:pt x="143802" y="254889"/>
                  </a:lnTo>
                  <a:lnTo>
                    <a:pt x="140601" y="249732"/>
                  </a:lnTo>
                  <a:lnTo>
                    <a:pt x="140601" y="316293"/>
                  </a:lnTo>
                  <a:lnTo>
                    <a:pt x="137922" y="323088"/>
                  </a:lnTo>
                  <a:lnTo>
                    <a:pt x="134518" y="322351"/>
                  </a:lnTo>
                  <a:lnTo>
                    <a:pt x="117614" y="319887"/>
                  </a:lnTo>
                  <a:lnTo>
                    <a:pt x="110591" y="318681"/>
                  </a:lnTo>
                  <a:lnTo>
                    <a:pt x="103670" y="317106"/>
                  </a:lnTo>
                  <a:lnTo>
                    <a:pt x="95072" y="314833"/>
                  </a:lnTo>
                  <a:lnTo>
                    <a:pt x="96977" y="306870"/>
                  </a:lnTo>
                  <a:lnTo>
                    <a:pt x="98044" y="294868"/>
                  </a:lnTo>
                  <a:lnTo>
                    <a:pt x="98513" y="287807"/>
                  </a:lnTo>
                  <a:lnTo>
                    <a:pt x="109410" y="288658"/>
                  </a:lnTo>
                  <a:lnTo>
                    <a:pt x="104902" y="297408"/>
                  </a:lnTo>
                  <a:lnTo>
                    <a:pt x="108737" y="300266"/>
                  </a:lnTo>
                  <a:lnTo>
                    <a:pt x="123723" y="302920"/>
                  </a:lnTo>
                  <a:lnTo>
                    <a:pt x="131292" y="305117"/>
                  </a:lnTo>
                  <a:lnTo>
                    <a:pt x="138849" y="313791"/>
                  </a:lnTo>
                  <a:lnTo>
                    <a:pt x="140601" y="316293"/>
                  </a:lnTo>
                  <a:lnTo>
                    <a:pt x="140601" y="249732"/>
                  </a:lnTo>
                  <a:lnTo>
                    <a:pt x="139839" y="248500"/>
                  </a:lnTo>
                  <a:lnTo>
                    <a:pt x="139395" y="243598"/>
                  </a:lnTo>
                  <a:lnTo>
                    <a:pt x="138696" y="235839"/>
                  </a:lnTo>
                  <a:lnTo>
                    <a:pt x="138595" y="234784"/>
                  </a:lnTo>
                  <a:lnTo>
                    <a:pt x="140703" y="227761"/>
                  </a:lnTo>
                  <a:lnTo>
                    <a:pt x="136664" y="227672"/>
                  </a:lnTo>
                  <a:lnTo>
                    <a:pt x="136664" y="265709"/>
                  </a:lnTo>
                  <a:lnTo>
                    <a:pt x="135966" y="278396"/>
                  </a:lnTo>
                  <a:lnTo>
                    <a:pt x="131876" y="277647"/>
                  </a:lnTo>
                  <a:lnTo>
                    <a:pt x="130416" y="277380"/>
                  </a:lnTo>
                  <a:lnTo>
                    <a:pt x="126644" y="277647"/>
                  </a:lnTo>
                  <a:lnTo>
                    <a:pt x="111239" y="275463"/>
                  </a:lnTo>
                  <a:lnTo>
                    <a:pt x="103682" y="274307"/>
                  </a:lnTo>
                  <a:lnTo>
                    <a:pt x="96189" y="272948"/>
                  </a:lnTo>
                  <a:lnTo>
                    <a:pt x="87541" y="271233"/>
                  </a:lnTo>
                  <a:lnTo>
                    <a:pt x="85090" y="265988"/>
                  </a:lnTo>
                  <a:lnTo>
                    <a:pt x="90322" y="245414"/>
                  </a:lnTo>
                  <a:lnTo>
                    <a:pt x="92887" y="243598"/>
                  </a:lnTo>
                  <a:lnTo>
                    <a:pt x="102870" y="246697"/>
                  </a:lnTo>
                  <a:lnTo>
                    <a:pt x="109169" y="248754"/>
                  </a:lnTo>
                  <a:lnTo>
                    <a:pt x="136182" y="258394"/>
                  </a:lnTo>
                  <a:lnTo>
                    <a:pt x="136664" y="265709"/>
                  </a:lnTo>
                  <a:lnTo>
                    <a:pt x="136664" y="227672"/>
                  </a:lnTo>
                  <a:lnTo>
                    <a:pt x="128409" y="227482"/>
                  </a:lnTo>
                  <a:lnTo>
                    <a:pt x="128270" y="231940"/>
                  </a:lnTo>
                  <a:lnTo>
                    <a:pt x="127660" y="235826"/>
                  </a:lnTo>
                  <a:lnTo>
                    <a:pt x="54127" y="71945"/>
                  </a:lnTo>
                  <a:lnTo>
                    <a:pt x="51358" y="65684"/>
                  </a:lnTo>
                  <a:lnTo>
                    <a:pt x="48628" y="59410"/>
                  </a:lnTo>
                  <a:lnTo>
                    <a:pt x="45720" y="52819"/>
                  </a:lnTo>
                  <a:lnTo>
                    <a:pt x="43002" y="46913"/>
                  </a:lnTo>
                  <a:lnTo>
                    <a:pt x="42659" y="46266"/>
                  </a:lnTo>
                  <a:lnTo>
                    <a:pt x="43535" y="45618"/>
                  </a:lnTo>
                  <a:lnTo>
                    <a:pt x="43307" y="44716"/>
                  </a:lnTo>
                  <a:lnTo>
                    <a:pt x="43256" y="44043"/>
                  </a:lnTo>
                  <a:lnTo>
                    <a:pt x="42354" y="41935"/>
                  </a:lnTo>
                  <a:lnTo>
                    <a:pt x="42011" y="41135"/>
                  </a:lnTo>
                  <a:lnTo>
                    <a:pt x="40652" y="39204"/>
                  </a:lnTo>
                  <a:lnTo>
                    <a:pt x="39103" y="38049"/>
                  </a:lnTo>
                  <a:lnTo>
                    <a:pt x="39751" y="38303"/>
                  </a:lnTo>
                  <a:lnTo>
                    <a:pt x="44691" y="37249"/>
                  </a:lnTo>
                  <a:lnTo>
                    <a:pt x="45402" y="36931"/>
                  </a:lnTo>
                  <a:lnTo>
                    <a:pt x="46596" y="35763"/>
                  </a:lnTo>
                  <a:lnTo>
                    <a:pt x="48094" y="31673"/>
                  </a:lnTo>
                  <a:lnTo>
                    <a:pt x="45300" y="25831"/>
                  </a:lnTo>
                  <a:lnTo>
                    <a:pt x="44310" y="23571"/>
                  </a:lnTo>
                  <a:lnTo>
                    <a:pt x="40093" y="14846"/>
                  </a:lnTo>
                  <a:lnTo>
                    <a:pt x="39001" y="11976"/>
                  </a:lnTo>
                  <a:lnTo>
                    <a:pt x="37719" y="8610"/>
                  </a:lnTo>
                  <a:lnTo>
                    <a:pt x="37719" y="37249"/>
                  </a:lnTo>
                  <a:lnTo>
                    <a:pt x="36753" y="36830"/>
                  </a:lnTo>
                  <a:lnTo>
                    <a:pt x="35712" y="36664"/>
                  </a:lnTo>
                  <a:lnTo>
                    <a:pt x="32181" y="36931"/>
                  </a:lnTo>
                  <a:lnTo>
                    <a:pt x="24066" y="41821"/>
                  </a:lnTo>
                  <a:lnTo>
                    <a:pt x="22517" y="41935"/>
                  </a:lnTo>
                  <a:lnTo>
                    <a:pt x="19621" y="36652"/>
                  </a:lnTo>
                  <a:lnTo>
                    <a:pt x="17005" y="30924"/>
                  </a:lnTo>
                  <a:lnTo>
                    <a:pt x="14605" y="24739"/>
                  </a:lnTo>
                  <a:lnTo>
                    <a:pt x="12407" y="18034"/>
                  </a:lnTo>
                  <a:lnTo>
                    <a:pt x="15125" y="14338"/>
                  </a:lnTo>
                  <a:lnTo>
                    <a:pt x="18554" y="12369"/>
                  </a:lnTo>
                  <a:lnTo>
                    <a:pt x="23558" y="11988"/>
                  </a:lnTo>
                  <a:lnTo>
                    <a:pt x="24282" y="11976"/>
                  </a:lnTo>
                  <a:lnTo>
                    <a:pt x="25044" y="12001"/>
                  </a:lnTo>
                  <a:lnTo>
                    <a:pt x="31597" y="26263"/>
                  </a:lnTo>
                  <a:lnTo>
                    <a:pt x="34251" y="31673"/>
                  </a:lnTo>
                  <a:lnTo>
                    <a:pt x="36144" y="35966"/>
                  </a:lnTo>
                  <a:lnTo>
                    <a:pt x="37719" y="37249"/>
                  </a:lnTo>
                  <a:lnTo>
                    <a:pt x="37719" y="8610"/>
                  </a:lnTo>
                  <a:lnTo>
                    <a:pt x="35737" y="3403"/>
                  </a:lnTo>
                  <a:lnTo>
                    <a:pt x="18732" y="266"/>
                  </a:lnTo>
                  <a:lnTo>
                    <a:pt x="17767" y="63"/>
                  </a:lnTo>
                  <a:lnTo>
                    <a:pt x="16725" y="0"/>
                  </a:lnTo>
                  <a:lnTo>
                    <a:pt x="11734" y="393"/>
                  </a:lnTo>
                  <a:lnTo>
                    <a:pt x="7137" y="2628"/>
                  </a:lnTo>
                  <a:lnTo>
                    <a:pt x="5854" y="8724"/>
                  </a:lnTo>
                  <a:lnTo>
                    <a:pt x="0" y="21145"/>
                  </a:lnTo>
                  <a:lnTo>
                    <a:pt x="21577" y="53200"/>
                  </a:lnTo>
                  <a:lnTo>
                    <a:pt x="22974" y="53213"/>
                  </a:lnTo>
                  <a:lnTo>
                    <a:pt x="25146" y="53047"/>
                  </a:lnTo>
                  <a:lnTo>
                    <a:pt x="26657" y="52819"/>
                  </a:lnTo>
                  <a:lnTo>
                    <a:pt x="26911" y="53670"/>
                  </a:lnTo>
                  <a:lnTo>
                    <a:pt x="27419" y="55168"/>
                  </a:lnTo>
                  <a:lnTo>
                    <a:pt x="28092" y="56591"/>
                  </a:lnTo>
                  <a:lnTo>
                    <a:pt x="108559" y="235839"/>
                  </a:lnTo>
                  <a:lnTo>
                    <a:pt x="104267" y="234784"/>
                  </a:lnTo>
                  <a:lnTo>
                    <a:pt x="102120" y="234226"/>
                  </a:lnTo>
                  <a:lnTo>
                    <a:pt x="74803" y="266382"/>
                  </a:lnTo>
                  <a:lnTo>
                    <a:pt x="79349" y="275932"/>
                  </a:lnTo>
                  <a:lnTo>
                    <a:pt x="89065" y="286943"/>
                  </a:lnTo>
                  <a:lnTo>
                    <a:pt x="85178" y="299364"/>
                  </a:lnTo>
                  <a:lnTo>
                    <a:pt x="84620" y="307619"/>
                  </a:lnTo>
                  <a:lnTo>
                    <a:pt x="87820" y="313994"/>
                  </a:lnTo>
                  <a:lnTo>
                    <a:pt x="95173" y="320763"/>
                  </a:lnTo>
                  <a:lnTo>
                    <a:pt x="95643" y="323380"/>
                  </a:lnTo>
                  <a:lnTo>
                    <a:pt x="93535" y="324916"/>
                  </a:lnTo>
                  <a:lnTo>
                    <a:pt x="92608" y="326948"/>
                  </a:lnTo>
                  <a:lnTo>
                    <a:pt x="90055" y="336308"/>
                  </a:lnTo>
                  <a:lnTo>
                    <a:pt x="90030" y="337464"/>
                  </a:lnTo>
                  <a:lnTo>
                    <a:pt x="91033" y="345592"/>
                  </a:lnTo>
                  <a:lnTo>
                    <a:pt x="95808" y="353060"/>
                  </a:lnTo>
                  <a:lnTo>
                    <a:pt x="104101" y="358673"/>
                  </a:lnTo>
                  <a:lnTo>
                    <a:pt x="107784" y="360337"/>
                  </a:lnTo>
                  <a:lnTo>
                    <a:pt x="107327" y="362991"/>
                  </a:lnTo>
                  <a:lnTo>
                    <a:pt x="107645" y="365874"/>
                  </a:lnTo>
                  <a:lnTo>
                    <a:pt x="110350" y="378091"/>
                  </a:lnTo>
                  <a:lnTo>
                    <a:pt x="115620" y="385673"/>
                  </a:lnTo>
                  <a:lnTo>
                    <a:pt x="124053" y="389064"/>
                  </a:lnTo>
                  <a:lnTo>
                    <a:pt x="136245" y="388747"/>
                  </a:lnTo>
                  <a:lnTo>
                    <a:pt x="142176" y="398145"/>
                  </a:lnTo>
                  <a:lnTo>
                    <a:pt x="149390" y="406273"/>
                  </a:lnTo>
                  <a:lnTo>
                    <a:pt x="157835" y="413143"/>
                  </a:lnTo>
                  <a:lnTo>
                    <a:pt x="167449" y="418769"/>
                  </a:lnTo>
                  <a:lnTo>
                    <a:pt x="169697" y="419874"/>
                  </a:lnTo>
                  <a:lnTo>
                    <a:pt x="169646" y="426745"/>
                  </a:lnTo>
                  <a:lnTo>
                    <a:pt x="173901" y="427901"/>
                  </a:lnTo>
                  <a:lnTo>
                    <a:pt x="178104" y="428421"/>
                  </a:lnTo>
                  <a:lnTo>
                    <a:pt x="184556" y="429221"/>
                  </a:lnTo>
                  <a:lnTo>
                    <a:pt x="227418" y="414616"/>
                  </a:lnTo>
                  <a:lnTo>
                    <a:pt x="259321" y="393001"/>
                  </a:lnTo>
                  <a:lnTo>
                    <a:pt x="263156" y="393141"/>
                  </a:lnTo>
                  <a:lnTo>
                    <a:pt x="273151" y="419036"/>
                  </a:lnTo>
                  <a:lnTo>
                    <a:pt x="270510" y="420090"/>
                  </a:lnTo>
                  <a:lnTo>
                    <a:pt x="268109" y="420585"/>
                  </a:lnTo>
                  <a:lnTo>
                    <a:pt x="249047" y="433235"/>
                  </a:lnTo>
                  <a:lnTo>
                    <a:pt x="231381" y="443458"/>
                  </a:lnTo>
                  <a:lnTo>
                    <a:pt x="212509" y="450926"/>
                  </a:lnTo>
                  <a:lnTo>
                    <a:pt x="191731" y="454063"/>
                  </a:lnTo>
                  <a:lnTo>
                    <a:pt x="188747" y="454126"/>
                  </a:lnTo>
                  <a:lnTo>
                    <a:pt x="185877" y="456514"/>
                  </a:lnTo>
                  <a:lnTo>
                    <a:pt x="187096" y="463638"/>
                  </a:lnTo>
                  <a:lnTo>
                    <a:pt x="190042" y="464858"/>
                  </a:lnTo>
                  <a:lnTo>
                    <a:pt x="193217" y="465328"/>
                  </a:lnTo>
                  <a:lnTo>
                    <a:pt x="202082" y="465988"/>
                  </a:lnTo>
                  <a:lnTo>
                    <a:pt x="210769" y="465328"/>
                  </a:lnTo>
                  <a:lnTo>
                    <a:pt x="255066" y="446341"/>
                  </a:lnTo>
                  <a:lnTo>
                    <a:pt x="263474" y="440372"/>
                  </a:lnTo>
                  <a:lnTo>
                    <a:pt x="273786" y="433920"/>
                  </a:lnTo>
                  <a:lnTo>
                    <a:pt x="277380" y="429348"/>
                  </a:lnTo>
                  <a:lnTo>
                    <a:pt x="277812" y="422275"/>
                  </a:lnTo>
                  <a:lnTo>
                    <a:pt x="277698" y="421716"/>
                  </a:lnTo>
                  <a:lnTo>
                    <a:pt x="280708" y="420027"/>
                  </a:lnTo>
                  <a:lnTo>
                    <a:pt x="287820" y="416839"/>
                  </a:lnTo>
                  <a:close/>
                </a:path>
                <a:path w="1194434" h="860425">
                  <a:moveTo>
                    <a:pt x="352107" y="529818"/>
                  </a:moveTo>
                  <a:lnTo>
                    <a:pt x="351967" y="525945"/>
                  </a:lnTo>
                  <a:lnTo>
                    <a:pt x="351561" y="524878"/>
                  </a:lnTo>
                  <a:lnTo>
                    <a:pt x="351205" y="523189"/>
                  </a:lnTo>
                  <a:lnTo>
                    <a:pt x="339471" y="502031"/>
                  </a:lnTo>
                  <a:lnTo>
                    <a:pt x="329565" y="481787"/>
                  </a:lnTo>
                  <a:lnTo>
                    <a:pt x="319887" y="461416"/>
                  </a:lnTo>
                  <a:lnTo>
                    <a:pt x="307543" y="437299"/>
                  </a:lnTo>
                  <a:lnTo>
                    <a:pt x="305244" y="431647"/>
                  </a:lnTo>
                  <a:lnTo>
                    <a:pt x="293662" y="437070"/>
                  </a:lnTo>
                  <a:lnTo>
                    <a:pt x="296341" y="442429"/>
                  </a:lnTo>
                  <a:lnTo>
                    <a:pt x="319963" y="496214"/>
                  </a:lnTo>
                  <a:lnTo>
                    <a:pt x="327406" y="512648"/>
                  </a:lnTo>
                  <a:lnTo>
                    <a:pt x="330454" y="519277"/>
                  </a:lnTo>
                  <a:lnTo>
                    <a:pt x="340868" y="534352"/>
                  </a:lnTo>
                  <a:lnTo>
                    <a:pt x="344195" y="535533"/>
                  </a:lnTo>
                  <a:lnTo>
                    <a:pt x="350799" y="532396"/>
                  </a:lnTo>
                  <a:lnTo>
                    <a:pt x="352107" y="529818"/>
                  </a:lnTo>
                  <a:close/>
                </a:path>
                <a:path w="1194434" h="860425">
                  <a:moveTo>
                    <a:pt x="409790" y="349554"/>
                  </a:moveTo>
                  <a:lnTo>
                    <a:pt x="409168" y="347611"/>
                  </a:lnTo>
                  <a:lnTo>
                    <a:pt x="404025" y="345605"/>
                  </a:lnTo>
                  <a:lnTo>
                    <a:pt x="401840" y="347319"/>
                  </a:lnTo>
                  <a:lnTo>
                    <a:pt x="381787" y="373468"/>
                  </a:lnTo>
                  <a:lnTo>
                    <a:pt x="332054" y="440347"/>
                  </a:lnTo>
                  <a:lnTo>
                    <a:pt x="329819" y="445008"/>
                  </a:lnTo>
                  <a:lnTo>
                    <a:pt x="334416" y="448995"/>
                  </a:lnTo>
                  <a:lnTo>
                    <a:pt x="338810" y="452805"/>
                  </a:lnTo>
                  <a:lnTo>
                    <a:pt x="342760" y="450049"/>
                  </a:lnTo>
                  <a:lnTo>
                    <a:pt x="376047" y="404456"/>
                  </a:lnTo>
                  <a:lnTo>
                    <a:pt x="391071" y="383374"/>
                  </a:lnTo>
                  <a:lnTo>
                    <a:pt x="407314" y="358698"/>
                  </a:lnTo>
                  <a:lnTo>
                    <a:pt x="408597" y="355206"/>
                  </a:lnTo>
                  <a:lnTo>
                    <a:pt x="409765" y="352767"/>
                  </a:lnTo>
                  <a:lnTo>
                    <a:pt x="409790" y="349554"/>
                  </a:lnTo>
                  <a:close/>
                </a:path>
                <a:path w="1194434" h="860425">
                  <a:moveTo>
                    <a:pt x="466267" y="828535"/>
                  </a:moveTo>
                  <a:lnTo>
                    <a:pt x="463842" y="818997"/>
                  </a:lnTo>
                  <a:lnTo>
                    <a:pt x="461721" y="732358"/>
                  </a:lnTo>
                  <a:lnTo>
                    <a:pt x="460184" y="692162"/>
                  </a:lnTo>
                  <a:lnTo>
                    <a:pt x="457581" y="651992"/>
                  </a:lnTo>
                  <a:lnTo>
                    <a:pt x="449795" y="549313"/>
                  </a:lnTo>
                  <a:lnTo>
                    <a:pt x="445681" y="497979"/>
                  </a:lnTo>
                  <a:lnTo>
                    <a:pt x="440817" y="446722"/>
                  </a:lnTo>
                  <a:lnTo>
                    <a:pt x="434009" y="390537"/>
                  </a:lnTo>
                  <a:lnTo>
                    <a:pt x="434327" y="384759"/>
                  </a:lnTo>
                  <a:lnTo>
                    <a:pt x="426897" y="380123"/>
                  </a:lnTo>
                  <a:lnTo>
                    <a:pt x="425246" y="389470"/>
                  </a:lnTo>
                  <a:lnTo>
                    <a:pt x="424561" y="398399"/>
                  </a:lnTo>
                  <a:lnTo>
                    <a:pt x="424561" y="407035"/>
                  </a:lnTo>
                  <a:lnTo>
                    <a:pt x="424942" y="415455"/>
                  </a:lnTo>
                  <a:lnTo>
                    <a:pt x="427355" y="450824"/>
                  </a:lnTo>
                  <a:lnTo>
                    <a:pt x="432816" y="521525"/>
                  </a:lnTo>
                  <a:lnTo>
                    <a:pt x="435343" y="562521"/>
                  </a:lnTo>
                  <a:lnTo>
                    <a:pt x="435444" y="567791"/>
                  </a:lnTo>
                  <a:lnTo>
                    <a:pt x="435076" y="572846"/>
                  </a:lnTo>
                  <a:lnTo>
                    <a:pt x="433412" y="575373"/>
                  </a:lnTo>
                  <a:lnTo>
                    <a:pt x="428510" y="585457"/>
                  </a:lnTo>
                  <a:lnTo>
                    <a:pt x="423151" y="592988"/>
                  </a:lnTo>
                  <a:lnTo>
                    <a:pt x="417080" y="599998"/>
                  </a:lnTo>
                  <a:lnTo>
                    <a:pt x="404279" y="613524"/>
                  </a:lnTo>
                  <a:lnTo>
                    <a:pt x="385191" y="634161"/>
                  </a:lnTo>
                  <a:lnTo>
                    <a:pt x="355155" y="662038"/>
                  </a:lnTo>
                  <a:lnTo>
                    <a:pt x="315061" y="683945"/>
                  </a:lnTo>
                  <a:lnTo>
                    <a:pt x="301104" y="684936"/>
                  </a:lnTo>
                  <a:lnTo>
                    <a:pt x="287604" y="683666"/>
                  </a:lnTo>
                  <a:lnTo>
                    <a:pt x="252844" y="658368"/>
                  </a:lnTo>
                  <a:lnTo>
                    <a:pt x="229679" y="611378"/>
                  </a:lnTo>
                  <a:lnTo>
                    <a:pt x="203466" y="541705"/>
                  </a:lnTo>
                  <a:lnTo>
                    <a:pt x="182816" y="470344"/>
                  </a:lnTo>
                  <a:lnTo>
                    <a:pt x="177838" y="448170"/>
                  </a:lnTo>
                  <a:lnTo>
                    <a:pt x="173367" y="436676"/>
                  </a:lnTo>
                  <a:lnTo>
                    <a:pt x="166471" y="429298"/>
                  </a:lnTo>
                  <a:lnTo>
                    <a:pt x="159740" y="430707"/>
                  </a:lnTo>
                  <a:lnTo>
                    <a:pt x="160312" y="441794"/>
                  </a:lnTo>
                  <a:lnTo>
                    <a:pt x="164045" y="455180"/>
                  </a:lnTo>
                  <a:lnTo>
                    <a:pt x="166801" y="463461"/>
                  </a:lnTo>
                  <a:lnTo>
                    <a:pt x="187210" y="542594"/>
                  </a:lnTo>
                  <a:lnTo>
                    <a:pt x="199491" y="582218"/>
                  </a:lnTo>
                  <a:lnTo>
                    <a:pt x="214922" y="620306"/>
                  </a:lnTo>
                  <a:lnTo>
                    <a:pt x="233502" y="656958"/>
                  </a:lnTo>
                  <a:lnTo>
                    <a:pt x="263652" y="690448"/>
                  </a:lnTo>
                  <a:lnTo>
                    <a:pt x="312356" y="700544"/>
                  </a:lnTo>
                  <a:lnTo>
                    <a:pt x="336537" y="692746"/>
                  </a:lnTo>
                  <a:lnTo>
                    <a:pt x="376224" y="665441"/>
                  </a:lnTo>
                  <a:lnTo>
                    <a:pt x="409867" y="631647"/>
                  </a:lnTo>
                  <a:lnTo>
                    <a:pt x="436130" y="600278"/>
                  </a:lnTo>
                  <a:lnTo>
                    <a:pt x="436448" y="598271"/>
                  </a:lnTo>
                  <a:lnTo>
                    <a:pt x="437184" y="598004"/>
                  </a:lnTo>
                  <a:lnTo>
                    <a:pt x="442074" y="638098"/>
                  </a:lnTo>
                  <a:lnTo>
                    <a:pt x="443014" y="662470"/>
                  </a:lnTo>
                  <a:lnTo>
                    <a:pt x="444093" y="678154"/>
                  </a:lnTo>
                  <a:lnTo>
                    <a:pt x="446443" y="732231"/>
                  </a:lnTo>
                  <a:lnTo>
                    <a:pt x="448767" y="819086"/>
                  </a:lnTo>
                  <a:lnTo>
                    <a:pt x="445871" y="829132"/>
                  </a:lnTo>
                  <a:lnTo>
                    <a:pt x="466267" y="828535"/>
                  </a:lnTo>
                  <a:close/>
                </a:path>
                <a:path w="1194434" h="860425">
                  <a:moveTo>
                    <a:pt x="546061" y="285877"/>
                  </a:moveTo>
                  <a:lnTo>
                    <a:pt x="543864" y="280047"/>
                  </a:lnTo>
                  <a:lnTo>
                    <a:pt x="541185" y="279285"/>
                  </a:lnTo>
                  <a:lnTo>
                    <a:pt x="537235" y="279742"/>
                  </a:lnTo>
                  <a:lnTo>
                    <a:pt x="490245" y="296722"/>
                  </a:lnTo>
                  <a:lnTo>
                    <a:pt x="446620" y="314083"/>
                  </a:lnTo>
                  <a:lnTo>
                    <a:pt x="409752" y="333705"/>
                  </a:lnTo>
                  <a:lnTo>
                    <a:pt x="415010" y="343700"/>
                  </a:lnTo>
                  <a:lnTo>
                    <a:pt x="419633" y="342620"/>
                  </a:lnTo>
                  <a:lnTo>
                    <a:pt x="446239" y="329844"/>
                  </a:lnTo>
                  <a:lnTo>
                    <a:pt x="469138" y="320192"/>
                  </a:lnTo>
                  <a:lnTo>
                    <a:pt x="515391" y="301967"/>
                  </a:lnTo>
                  <a:lnTo>
                    <a:pt x="522071" y="299110"/>
                  </a:lnTo>
                  <a:lnTo>
                    <a:pt x="544080" y="288302"/>
                  </a:lnTo>
                  <a:lnTo>
                    <a:pt x="546061" y="285877"/>
                  </a:lnTo>
                  <a:close/>
                </a:path>
                <a:path w="1194434" h="860425">
                  <a:moveTo>
                    <a:pt x="683971" y="301726"/>
                  </a:moveTo>
                  <a:lnTo>
                    <a:pt x="678980" y="295478"/>
                  </a:lnTo>
                  <a:lnTo>
                    <a:pt x="675538" y="296722"/>
                  </a:lnTo>
                  <a:lnTo>
                    <a:pt x="672642" y="298653"/>
                  </a:lnTo>
                  <a:lnTo>
                    <a:pt x="666559" y="303149"/>
                  </a:lnTo>
                  <a:lnTo>
                    <a:pt x="660946" y="308165"/>
                  </a:lnTo>
                  <a:lnTo>
                    <a:pt x="655739" y="313601"/>
                  </a:lnTo>
                  <a:lnTo>
                    <a:pt x="630250" y="345338"/>
                  </a:lnTo>
                  <a:lnTo>
                    <a:pt x="616635" y="333438"/>
                  </a:lnTo>
                  <a:lnTo>
                    <a:pt x="603592" y="321652"/>
                  </a:lnTo>
                  <a:lnTo>
                    <a:pt x="591400" y="309499"/>
                  </a:lnTo>
                  <a:lnTo>
                    <a:pt x="580301" y="296443"/>
                  </a:lnTo>
                  <a:lnTo>
                    <a:pt x="578078" y="293547"/>
                  </a:lnTo>
                  <a:lnTo>
                    <a:pt x="571246" y="287159"/>
                  </a:lnTo>
                  <a:lnTo>
                    <a:pt x="569099" y="286397"/>
                  </a:lnTo>
                  <a:lnTo>
                    <a:pt x="565378" y="289407"/>
                  </a:lnTo>
                  <a:lnTo>
                    <a:pt x="565492" y="291515"/>
                  </a:lnTo>
                  <a:lnTo>
                    <a:pt x="593128" y="329539"/>
                  </a:lnTo>
                  <a:lnTo>
                    <a:pt x="628142" y="360654"/>
                  </a:lnTo>
                  <a:lnTo>
                    <a:pt x="635762" y="360654"/>
                  </a:lnTo>
                  <a:lnTo>
                    <a:pt x="641197" y="354190"/>
                  </a:lnTo>
                  <a:lnTo>
                    <a:pt x="649097" y="344538"/>
                  </a:lnTo>
                  <a:lnTo>
                    <a:pt x="650074" y="350443"/>
                  </a:lnTo>
                  <a:lnTo>
                    <a:pt x="651535" y="356628"/>
                  </a:lnTo>
                  <a:lnTo>
                    <a:pt x="653516" y="363194"/>
                  </a:lnTo>
                  <a:lnTo>
                    <a:pt x="657123" y="373100"/>
                  </a:lnTo>
                  <a:lnTo>
                    <a:pt x="659409" y="374878"/>
                  </a:lnTo>
                  <a:lnTo>
                    <a:pt x="663359" y="374764"/>
                  </a:lnTo>
                  <a:lnTo>
                    <a:pt x="667880" y="373253"/>
                  </a:lnTo>
                  <a:lnTo>
                    <a:pt x="668121" y="369290"/>
                  </a:lnTo>
                  <a:lnTo>
                    <a:pt x="667969" y="366433"/>
                  </a:lnTo>
                  <a:lnTo>
                    <a:pt x="658647" y="332714"/>
                  </a:lnTo>
                  <a:lnTo>
                    <a:pt x="669213" y="319608"/>
                  </a:lnTo>
                  <a:lnTo>
                    <a:pt x="674712" y="313245"/>
                  </a:lnTo>
                  <a:lnTo>
                    <a:pt x="682523" y="304812"/>
                  </a:lnTo>
                  <a:lnTo>
                    <a:pt x="683971" y="301726"/>
                  </a:lnTo>
                  <a:close/>
                </a:path>
                <a:path w="1194434" h="860425">
                  <a:moveTo>
                    <a:pt x="699528" y="360235"/>
                  </a:moveTo>
                  <a:lnTo>
                    <a:pt x="690270" y="358775"/>
                  </a:lnTo>
                  <a:lnTo>
                    <a:pt x="689076" y="358698"/>
                  </a:lnTo>
                  <a:lnTo>
                    <a:pt x="676656" y="358889"/>
                  </a:lnTo>
                  <a:lnTo>
                    <a:pt x="673087" y="362508"/>
                  </a:lnTo>
                  <a:lnTo>
                    <a:pt x="672528" y="364274"/>
                  </a:lnTo>
                  <a:lnTo>
                    <a:pt x="672642" y="366496"/>
                  </a:lnTo>
                  <a:lnTo>
                    <a:pt x="672871" y="371068"/>
                  </a:lnTo>
                  <a:lnTo>
                    <a:pt x="675970" y="371589"/>
                  </a:lnTo>
                  <a:lnTo>
                    <a:pt x="679170" y="371589"/>
                  </a:lnTo>
                  <a:lnTo>
                    <a:pt x="682853" y="371259"/>
                  </a:lnTo>
                  <a:lnTo>
                    <a:pt x="684339" y="371259"/>
                  </a:lnTo>
                  <a:lnTo>
                    <a:pt x="684885" y="371309"/>
                  </a:lnTo>
                  <a:lnTo>
                    <a:pt x="685444" y="371449"/>
                  </a:lnTo>
                  <a:lnTo>
                    <a:pt x="699528" y="371462"/>
                  </a:lnTo>
                  <a:lnTo>
                    <a:pt x="699528" y="360235"/>
                  </a:lnTo>
                  <a:close/>
                </a:path>
                <a:path w="1194434" h="860425">
                  <a:moveTo>
                    <a:pt x="741870" y="737489"/>
                  </a:moveTo>
                  <a:lnTo>
                    <a:pt x="738174" y="638619"/>
                  </a:lnTo>
                  <a:lnTo>
                    <a:pt x="736752" y="597700"/>
                  </a:lnTo>
                  <a:lnTo>
                    <a:pt x="727189" y="467563"/>
                  </a:lnTo>
                  <a:lnTo>
                    <a:pt x="725589" y="447954"/>
                  </a:lnTo>
                  <a:lnTo>
                    <a:pt x="723493" y="427304"/>
                  </a:lnTo>
                  <a:lnTo>
                    <a:pt x="720686" y="406095"/>
                  </a:lnTo>
                  <a:lnTo>
                    <a:pt x="715213" y="376415"/>
                  </a:lnTo>
                  <a:lnTo>
                    <a:pt x="709129" y="376567"/>
                  </a:lnTo>
                  <a:lnTo>
                    <a:pt x="704342" y="377520"/>
                  </a:lnTo>
                  <a:lnTo>
                    <a:pt x="705751" y="386308"/>
                  </a:lnTo>
                  <a:lnTo>
                    <a:pt x="710577" y="432562"/>
                  </a:lnTo>
                  <a:lnTo>
                    <a:pt x="715352" y="493242"/>
                  </a:lnTo>
                  <a:lnTo>
                    <a:pt x="719201" y="549732"/>
                  </a:lnTo>
                  <a:lnTo>
                    <a:pt x="722185" y="602678"/>
                  </a:lnTo>
                  <a:lnTo>
                    <a:pt x="724306" y="652767"/>
                  </a:lnTo>
                  <a:lnTo>
                    <a:pt x="725601" y="700620"/>
                  </a:lnTo>
                  <a:lnTo>
                    <a:pt x="726135" y="749947"/>
                  </a:lnTo>
                  <a:lnTo>
                    <a:pt x="725728" y="752144"/>
                  </a:lnTo>
                  <a:lnTo>
                    <a:pt x="689343" y="784745"/>
                  </a:lnTo>
                  <a:lnTo>
                    <a:pt x="687603" y="785482"/>
                  </a:lnTo>
                  <a:lnTo>
                    <a:pt x="684352" y="785482"/>
                  </a:lnTo>
                  <a:lnTo>
                    <a:pt x="646430" y="752335"/>
                  </a:lnTo>
                  <a:lnTo>
                    <a:pt x="645617" y="750227"/>
                  </a:lnTo>
                  <a:lnTo>
                    <a:pt x="647128" y="702652"/>
                  </a:lnTo>
                  <a:lnTo>
                    <a:pt x="648144" y="636981"/>
                  </a:lnTo>
                  <a:lnTo>
                    <a:pt x="650544" y="584708"/>
                  </a:lnTo>
                  <a:lnTo>
                    <a:pt x="653923" y="532688"/>
                  </a:lnTo>
                  <a:lnTo>
                    <a:pt x="661530" y="432066"/>
                  </a:lnTo>
                  <a:lnTo>
                    <a:pt x="667359" y="377024"/>
                  </a:lnTo>
                  <a:lnTo>
                    <a:pt x="661492" y="376288"/>
                  </a:lnTo>
                  <a:lnTo>
                    <a:pt x="657237" y="376288"/>
                  </a:lnTo>
                  <a:lnTo>
                    <a:pt x="652995" y="394576"/>
                  </a:lnTo>
                  <a:lnTo>
                    <a:pt x="646607" y="450253"/>
                  </a:lnTo>
                  <a:lnTo>
                    <a:pt x="642073" y="499859"/>
                  </a:lnTo>
                  <a:lnTo>
                    <a:pt x="638467" y="549325"/>
                  </a:lnTo>
                  <a:lnTo>
                    <a:pt x="635647" y="598512"/>
                  </a:lnTo>
                  <a:lnTo>
                    <a:pt x="633450" y="647255"/>
                  </a:lnTo>
                  <a:lnTo>
                    <a:pt x="631710" y="695426"/>
                  </a:lnTo>
                  <a:lnTo>
                    <a:pt x="630161" y="746404"/>
                  </a:lnTo>
                  <a:lnTo>
                    <a:pt x="630885" y="749744"/>
                  </a:lnTo>
                  <a:lnTo>
                    <a:pt x="662279" y="788517"/>
                  </a:lnTo>
                  <a:lnTo>
                    <a:pt x="681888" y="800811"/>
                  </a:lnTo>
                  <a:lnTo>
                    <a:pt x="690029" y="800811"/>
                  </a:lnTo>
                  <a:lnTo>
                    <a:pt x="727087" y="772223"/>
                  </a:lnTo>
                  <a:lnTo>
                    <a:pt x="741616" y="744169"/>
                  </a:lnTo>
                  <a:lnTo>
                    <a:pt x="741870" y="737489"/>
                  </a:lnTo>
                  <a:close/>
                </a:path>
                <a:path w="1194434" h="860425">
                  <a:moveTo>
                    <a:pt x="810158" y="291884"/>
                  </a:moveTo>
                  <a:lnTo>
                    <a:pt x="804684" y="288124"/>
                  </a:lnTo>
                  <a:lnTo>
                    <a:pt x="799439" y="284530"/>
                  </a:lnTo>
                  <a:lnTo>
                    <a:pt x="796061" y="291376"/>
                  </a:lnTo>
                  <a:lnTo>
                    <a:pt x="793203" y="295097"/>
                  </a:lnTo>
                  <a:lnTo>
                    <a:pt x="781773" y="308533"/>
                  </a:lnTo>
                  <a:lnTo>
                    <a:pt x="769277" y="321081"/>
                  </a:lnTo>
                  <a:lnTo>
                    <a:pt x="755942" y="333184"/>
                  </a:lnTo>
                  <a:lnTo>
                    <a:pt x="741984" y="345313"/>
                  </a:lnTo>
                  <a:lnTo>
                    <a:pt x="724496" y="323037"/>
                  </a:lnTo>
                  <a:lnTo>
                    <a:pt x="719226" y="316611"/>
                  </a:lnTo>
                  <a:lnTo>
                    <a:pt x="713638" y="310502"/>
                  </a:lnTo>
                  <a:lnTo>
                    <a:pt x="707631" y="304800"/>
                  </a:lnTo>
                  <a:lnTo>
                    <a:pt x="698131" y="297446"/>
                  </a:lnTo>
                  <a:lnTo>
                    <a:pt x="694613" y="295021"/>
                  </a:lnTo>
                  <a:lnTo>
                    <a:pt x="687527" y="301942"/>
                  </a:lnTo>
                  <a:lnTo>
                    <a:pt x="690232" y="305371"/>
                  </a:lnTo>
                  <a:lnTo>
                    <a:pt x="698144" y="313867"/>
                  </a:lnTo>
                  <a:lnTo>
                    <a:pt x="708418" y="325945"/>
                  </a:lnTo>
                  <a:lnTo>
                    <a:pt x="713397" y="332117"/>
                  </a:lnTo>
                  <a:lnTo>
                    <a:pt x="712800" y="333311"/>
                  </a:lnTo>
                  <a:lnTo>
                    <a:pt x="711847" y="338366"/>
                  </a:lnTo>
                  <a:lnTo>
                    <a:pt x="702183" y="372541"/>
                  </a:lnTo>
                  <a:lnTo>
                    <a:pt x="709523" y="374827"/>
                  </a:lnTo>
                  <a:lnTo>
                    <a:pt x="713460" y="374827"/>
                  </a:lnTo>
                  <a:lnTo>
                    <a:pt x="715797" y="372376"/>
                  </a:lnTo>
                  <a:lnTo>
                    <a:pt x="719023" y="361073"/>
                  </a:lnTo>
                  <a:lnTo>
                    <a:pt x="723087" y="344385"/>
                  </a:lnTo>
                  <a:lnTo>
                    <a:pt x="735799" y="360324"/>
                  </a:lnTo>
                  <a:lnTo>
                    <a:pt x="778408" y="330377"/>
                  </a:lnTo>
                  <a:lnTo>
                    <a:pt x="804456" y="297129"/>
                  </a:lnTo>
                  <a:lnTo>
                    <a:pt x="810158" y="291884"/>
                  </a:lnTo>
                  <a:close/>
                </a:path>
                <a:path w="1194434" h="860425">
                  <a:moveTo>
                    <a:pt x="818438" y="795401"/>
                  </a:moveTo>
                  <a:lnTo>
                    <a:pt x="797521" y="743369"/>
                  </a:lnTo>
                  <a:lnTo>
                    <a:pt x="773696" y="695909"/>
                  </a:lnTo>
                  <a:lnTo>
                    <a:pt x="769124" y="688555"/>
                  </a:lnTo>
                  <a:lnTo>
                    <a:pt x="759371" y="693686"/>
                  </a:lnTo>
                  <a:lnTo>
                    <a:pt x="763333" y="702170"/>
                  </a:lnTo>
                  <a:lnTo>
                    <a:pt x="773049" y="724027"/>
                  </a:lnTo>
                  <a:lnTo>
                    <a:pt x="782154" y="746125"/>
                  </a:lnTo>
                  <a:lnTo>
                    <a:pt x="801090" y="794169"/>
                  </a:lnTo>
                  <a:lnTo>
                    <a:pt x="802970" y="797674"/>
                  </a:lnTo>
                  <a:lnTo>
                    <a:pt x="807199" y="803478"/>
                  </a:lnTo>
                  <a:lnTo>
                    <a:pt x="810323" y="804748"/>
                  </a:lnTo>
                  <a:lnTo>
                    <a:pt x="817041" y="801789"/>
                  </a:lnTo>
                  <a:lnTo>
                    <a:pt x="818426" y="799045"/>
                  </a:lnTo>
                  <a:lnTo>
                    <a:pt x="818438" y="795401"/>
                  </a:lnTo>
                  <a:close/>
                </a:path>
                <a:path w="1194434" h="860425">
                  <a:moveTo>
                    <a:pt x="824814" y="274281"/>
                  </a:moveTo>
                  <a:lnTo>
                    <a:pt x="804113" y="246811"/>
                  </a:lnTo>
                  <a:lnTo>
                    <a:pt x="799579" y="240461"/>
                  </a:lnTo>
                  <a:lnTo>
                    <a:pt x="792568" y="230492"/>
                  </a:lnTo>
                  <a:lnTo>
                    <a:pt x="788530" y="227241"/>
                  </a:lnTo>
                  <a:lnTo>
                    <a:pt x="781291" y="229285"/>
                  </a:lnTo>
                  <a:lnTo>
                    <a:pt x="778408" y="202984"/>
                  </a:lnTo>
                  <a:lnTo>
                    <a:pt x="764463" y="202920"/>
                  </a:lnTo>
                  <a:lnTo>
                    <a:pt x="747293" y="248348"/>
                  </a:lnTo>
                  <a:lnTo>
                    <a:pt x="710171" y="268478"/>
                  </a:lnTo>
                  <a:lnTo>
                    <a:pt x="684758" y="279755"/>
                  </a:lnTo>
                  <a:lnTo>
                    <a:pt x="644702" y="259473"/>
                  </a:lnTo>
                  <a:lnTo>
                    <a:pt x="632891" y="252755"/>
                  </a:lnTo>
                  <a:lnTo>
                    <a:pt x="604316" y="235800"/>
                  </a:lnTo>
                  <a:lnTo>
                    <a:pt x="608037" y="202920"/>
                  </a:lnTo>
                  <a:lnTo>
                    <a:pt x="594093" y="202984"/>
                  </a:lnTo>
                  <a:lnTo>
                    <a:pt x="591223" y="229235"/>
                  </a:lnTo>
                  <a:lnTo>
                    <a:pt x="584708" y="227368"/>
                  </a:lnTo>
                  <a:lnTo>
                    <a:pt x="580339" y="229908"/>
                  </a:lnTo>
                  <a:lnTo>
                    <a:pt x="551675" y="269176"/>
                  </a:lnTo>
                  <a:lnTo>
                    <a:pt x="546925" y="273964"/>
                  </a:lnTo>
                  <a:lnTo>
                    <a:pt x="558761" y="283781"/>
                  </a:lnTo>
                  <a:lnTo>
                    <a:pt x="562952" y="278041"/>
                  </a:lnTo>
                  <a:lnTo>
                    <a:pt x="566686" y="273723"/>
                  </a:lnTo>
                  <a:lnTo>
                    <a:pt x="572922" y="265823"/>
                  </a:lnTo>
                  <a:lnTo>
                    <a:pt x="578688" y="257403"/>
                  </a:lnTo>
                  <a:lnTo>
                    <a:pt x="590042" y="239204"/>
                  </a:lnTo>
                  <a:lnTo>
                    <a:pt x="610565" y="255143"/>
                  </a:lnTo>
                  <a:lnTo>
                    <a:pt x="632129" y="268668"/>
                  </a:lnTo>
                  <a:lnTo>
                    <a:pt x="654304" y="280708"/>
                  </a:lnTo>
                  <a:lnTo>
                    <a:pt x="682498" y="295236"/>
                  </a:lnTo>
                  <a:lnTo>
                    <a:pt x="688022" y="296265"/>
                  </a:lnTo>
                  <a:lnTo>
                    <a:pt x="724712" y="277279"/>
                  </a:lnTo>
                  <a:lnTo>
                    <a:pt x="739952" y="269011"/>
                  </a:lnTo>
                  <a:lnTo>
                    <a:pt x="754722" y="259892"/>
                  </a:lnTo>
                  <a:lnTo>
                    <a:pt x="782764" y="239877"/>
                  </a:lnTo>
                  <a:lnTo>
                    <a:pt x="794219" y="258318"/>
                  </a:lnTo>
                  <a:lnTo>
                    <a:pt x="800277" y="267017"/>
                  </a:lnTo>
                  <a:lnTo>
                    <a:pt x="806919" y="275234"/>
                  </a:lnTo>
                  <a:lnTo>
                    <a:pt x="810387" y="279146"/>
                  </a:lnTo>
                  <a:lnTo>
                    <a:pt x="814565" y="283184"/>
                  </a:lnTo>
                  <a:lnTo>
                    <a:pt x="824814" y="274281"/>
                  </a:lnTo>
                  <a:close/>
                </a:path>
                <a:path w="1194434" h="860425">
                  <a:moveTo>
                    <a:pt x="962380" y="334454"/>
                  </a:moveTo>
                  <a:lnTo>
                    <a:pt x="917930" y="310997"/>
                  </a:lnTo>
                  <a:lnTo>
                    <a:pt x="837222" y="280301"/>
                  </a:lnTo>
                  <a:lnTo>
                    <a:pt x="830732" y="279514"/>
                  </a:lnTo>
                  <a:lnTo>
                    <a:pt x="828509" y="280263"/>
                  </a:lnTo>
                  <a:lnTo>
                    <a:pt x="826414" y="285292"/>
                  </a:lnTo>
                  <a:lnTo>
                    <a:pt x="827786" y="287477"/>
                  </a:lnTo>
                  <a:lnTo>
                    <a:pt x="837158" y="293446"/>
                  </a:lnTo>
                  <a:lnTo>
                    <a:pt x="926223" y="329780"/>
                  </a:lnTo>
                  <a:lnTo>
                    <a:pt x="937463" y="334784"/>
                  </a:lnTo>
                  <a:lnTo>
                    <a:pt x="948423" y="340423"/>
                  </a:lnTo>
                  <a:lnTo>
                    <a:pt x="952398" y="342671"/>
                  </a:lnTo>
                  <a:lnTo>
                    <a:pt x="957021" y="343776"/>
                  </a:lnTo>
                  <a:lnTo>
                    <a:pt x="962380" y="334454"/>
                  </a:lnTo>
                  <a:close/>
                </a:path>
                <a:path w="1194434" h="860425">
                  <a:moveTo>
                    <a:pt x="1133754" y="801916"/>
                  </a:moveTo>
                  <a:lnTo>
                    <a:pt x="1090790" y="790575"/>
                  </a:lnTo>
                  <a:lnTo>
                    <a:pt x="1072984" y="790359"/>
                  </a:lnTo>
                  <a:lnTo>
                    <a:pt x="1055116" y="791972"/>
                  </a:lnTo>
                  <a:lnTo>
                    <a:pt x="1056347" y="786511"/>
                  </a:lnTo>
                  <a:lnTo>
                    <a:pt x="1056259" y="780859"/>
                  </a:lnTo>
                  <a:lnTo>
                    <a:pt x="1054506" y="775284"/>
                  </a:lnTo>
                  <a:lnTo>
                    <a:pt x="1044486" y="753097"/>
                  </a:lnTo>
                  <a:lnTo>
                    <a:pt x="1042847" y="751141"/>
                  </a:lnTo>
                  <a:lnTo>
                    <a:pt x="1042847" y="780084"/>
                  </a:lnTo>
                  <a:lnTo>
                    <a:pt x="1042631" y="782929"/>
                  </a:lnTo>
                  <a:lnTo>
                    <a:pt x="1020775" y="815035"/>
                  </a:lnTo>
                  <a:lnTo>
                    <a:pt x="986015" y="839685"/>
                  </a:lnTo>
                  <a:lnTo>
                    <a:pt x="963155" y="846366"/>
                  </a:lnTo>
                  <a:lnTo>
                    <a:pt x="951420" y="845489"/>
                  </a:lnTo>
                  <a:lnTo>
                    <a:pt x="920788" y="820623"/>
                  </a:lnTo>
                  <a:lnTo>
                    <a:pt x="914361" y="790765"/>
                  </a:lnTo>
                  <a:lnTo>
                    <a:pt x="921893" y="793089"/>
                  </a:lnTo>
                  <a:lnTo>
                    <a:pt x="925842" y="799147"/>
                  </a:lnTo>
                  <a:lnTo>
                    <a:pt x="933640" y="810171"/>
                  </a:lnTo>
                  <a:lnTo>
                    <a:pt x="937196" y="815695"/>
                  </a:lnTo>
                  <a:lnTo>
                    <a:pt x="943559" y="824572"/>
                  </a:lnTo>
                  <a:lnTo>
                    <a:pt x="946721" y="827709"/>
                  </a:lnTo>
                  <a:lnTo>
                    <a:pt x="955586" y="822540"/>
                  </a:lnTo>
                  <a:lnTo>
                    <a:pt x="929538" y="783844"/>
                  </a:lnTo>
                  <a:lnTo>
                    <a:pt x="924941" y="778535"/>
                  </a:lnTo>
                  <a:lnTo>
                    <a:pt x="922312" y="772820"/>
                  </a:lnTo>
                  <a:lnTo>
                    <a:pt x="921829" y="766445"/>
                  </a:lnTo>
                  <a:lnTo>
                    <a:pt x="923683" y="759142"/>
                  </a:lnTo>
                  <a:lnTo>
                    <a:pt x="929906" y="763638"/>
                  </a:lnTo>
                  <a:lnTo>
                    <a:pt x="935736" y="768235"/>
                  </a:lnTo>
                  <a:lnTo>
                    <a:pt x="941082" y="773099"/>
                  </a:lnTo>
                  <a:lnTo>
                    <a:pt x="945959" y="778535"/>
                  </a:lnTo>
                  <a:lnTo>
                    <a:pt x="951814" y="784948"/>
                  </a:lnTo>
                  <a:lnTo>
                    <a:pt x="958215" y="791070"/>
                  </a:lnTo>
                  <a:lnTo>
                    <a:pt x="964336" y="797318"/>
                  </a:lnTo>
                  <a:lnTo>
                    <a:pt x="969657" y="804392"/>
                  </a:lnTo>
                  <a:lnTo>
                    <a:pt x="971638" y="807631"/>
                  </a:lnTo>
                  <a:lnTo>
                    <a:pt x="975106" y="808901"/>
                  </a:lnTo>
                  <a:lnTo>
                    <a:pt x="982840" y="804837"/>
                  </a:lnTo>
                  <a:lnTo>
                    <a:pt x="982980" y="800963"/>
                  </a:lnTo>
                  <a:lnTo>
                    <a:pt x="980351" y="792695"/>
                  </a:lnTo>
                  <a:lnTo>
                    <a:pt x="977607" y="788962"/>
                  </a:lnTo>
                  <a:lnTo>
                    <a:pt x="974229" y="786028"/>
                  </a:lnTo>
                  <a:lnTo>
                    <a:pt x="965949" y="778192"/>
                  </a:lnTo>
                  <a:lnTo>
                    <a:pt x="958011" y="770013"/>
                  </a:lnTo>
                  <a:lnTo>
                    <a:pt x="949896" y="762000"/>
                  </a:lnTo>
                  <a:lnTo>
                    <a:pt x="946429" y="759142"/>
                  </a:lnTo>
                  <a:lnTo>
                    <a:pt x="941095" y="754722"/>
                  </a:lnTo>
                  <a:lnTo>
                    <a:pt x="937171" y="751890"/>
                  </a:lnTo>
                  <a:lnTo>
                    <a:pt x="932789" y="748639"/>
                  </a:lnTo>
                  <a:lnTo>
                    <a:pt x="937171" y="737095"/>
                  </a:lnTo>
                  <a:lnTo>
                    <a:pt x="942632" y="737806"/>
                  </a:lnTo>
                  <a:lnTo>
                    <a:pt x="955840" y="738136"/>
                  </a:lnTo>
                  <a:lnTo>
                    <a:pt x="963129" y="740676"/>
                  </a:lnTo>
                  <a:lnTo>
                    <a:pt x="967574" y="748449"/>
                  </a:lnTo>
                  <a:lnTo>
                    <a:pt x="973188" y="755624"/>
                  </a:lnTo>
                  <a:lnTo>
                    <a:pt x="980046" y="761530"/>
                  </a:lnTo>
                  <a:lnTo>
                    <a:pt x="987132" y="767194"/>
                  </a:lnTo>
                  <a:lnTo>
                    <a:pt x="993444" y="773645"/>
                  </a:lnTo>
                  <a:lnTo>
                    <a:pt x="1015492" y="803694"/>
                  </a:lnTo>
                  <a:lnTo>
                    <a:pt x="1027150" y="795705"/>
                  </a:lnTo>
                  <a:lnTo>
                    <a:pt x="999807" y="758634"/>
                  </a:lnTo>
                  <a:lnTo>
                    <a:pt x="983907" y="746404"/>
                  </a:lnTo>
                  <a:lnTo>
                    <a:pt x="977569" y="740994"/>
                  </a:lnTo>
                  <a:lnTo>
                    <a:pt x="977557" y="737095"/>
                  </a:lnTo>
                  <a:lnTo>
                    <a:pt x="977557" y="729932"/>
                  </a:lnTo>
                  <a:lnTo>
                    <a:pt x="1020724" y="747382"/>
                  </a:lnTo>
                  <a:lnTo>
                    <a:pt x="1042847" y="780084"/>
                  </a:lnTo>
                  <a:lnTo>
                    <a:pt x="1042847" y="751141"/>
                  </a:lnTo>
                  <a:lnTo>
                    <a:pt x="1029931" y="735685"/>
                  </a:lnTo>
                  <a:lnTo>
                    <a:pt x="1021308" y="729932"/>
                  </a:lnTo>
                  <a:lnTo>
                    <a:pt x="1016647" y="726821"/>
                  </a:lnTo>
                  <a:lnTo>
                    <a:pt x="1010996" y="723049"/>
                  </a:lnTo>
                  <a:lnTo>
                    <a:pt x="987831" y="715225"/>
                  </a:lnTo>
                  <a:lnTo>
                    <a:pt x="979525" y="713435"/>
                  </a:lnTo>
                  <a:lnTo>
                    <a:pt x="970445" y="713613"/>
                  </a:lnTo>
                  <a:lnTo>
                    <a:pt x="961644" y="726643"/>
                  </a:lnTo>
                  <a:lnTo>
                    <a:pt x="958672" y="726821"/>
                  </a:lnTo>
                  <a:lnTo>
                    <a:pt x="953325" y="725589"/>
                  </a:lnTo>
                  <a:lnTo>
                    <a:pt x="946277" y="724306"/>
                  </a:lnTo>
                  <a:lnTo>
                    <a:pt x="939279" y="724166"/>
                  </a:lnTo>
                  <a:lnTo>
                    <a:pt x="932751" y="725944"/>
                  </a:lnTo>
                  <a:lnTo>
                    <a:pt x="904684" y="773099"/>
                  </a:lnTo>
                  <a:lnTo>
                    <a:pt x="899642" y="791883"/>
                  </a:lnTo>
                  <a:lnTo>
                    <a:pt x="882497" y="790321"/>
                  </a:lnTo>
                  <a:lnTo>
                    <a:pt x="865403" y="790473"/>
                  </a:lnTo>
                  <a:lnTo>
                    <a:pt x="848385" y="792861"/>
                  </a:lnTo>
                  <a:lnTo>
                    <a:pt x="831456" y="797979"/>
                  </a:lnTo>
                  <a:lnTo>
                    <a:pt x="827201" y="799655"/>
                  </a:lnTo>
                  <a:lnTo>
                    <a:pt x="821334" y="800989"/>
                  </a:lnTo>
                  <a:lnTo>
                    <a:pt x="824230" y="813523"/>
                  </a:lnTo>
                  <a:lnTo>
                    <a:pt x="830554" y="812012"/>
                  </a:lnTo>
                  <a:lnTo>
                    <a:pt x="835088" y="810450"/>
                  </a:lnTo>
                  <a:lnTo>
                    <a:pt x="849185" y="806831"/>
                  </a:lnTo>
                  <a:lnTo>
                    <a:pt x="863409" y="805345"/>
                  </a:lnTo>
                  <a:lnTo>
                    <a:pt x="877735" y="805434"/>
                  </a:lnTo>
                  <a:lnTo>
                    <a:pt x="892111" y="806551"/>
                  </a:lnTo>
                  <a:lnTo>
                    <a:pt x="894575" y="806805"/>
                  </a:lnTo>
                  <a:lnTo>
                    <a:pt x="899515" y="807466"/>
                  </a:lnTo>
                  <a:lnTo>
                    <a:pt x="906437" y="827709"/>
                  </a:lnTo>
                  <a:lnTo>
                    <a:pt x="920229" y="844499"/>
                  </a:lnTo>
                  <a:lnTo>
                    <a:pt x="939342" y="855954"/>
                  </a:lnTo>
                  <a:lnTo>
                    <a:pt x="962253" y="860209"/>
                  </a:lnTo>
                  <a:lnTo>
                    <a:pt x="968222" y="860323"/>
                  </a:lnTo>
                  <a:lnTo>
                    <a:pt x="974763" y="859739"/>
                  </a:lnTo>
                  <a:lnTo>
                    <a:pt x="1019873" y="835202"/>
                  </a:lnTo>
                  <a:lnTo>
                    <a:pt x="1046657" y="808951"/>
                  </a:lnTo>
                  <a:lnTo>
                    <a:pt x="1065123" y="806386"/>
                  </a:lnTo>
                  <a:lnTo>
                    <a:pt x="1083576" y="805167"/>
                  </a:lnTo>
                  <a:lnTo>
                    <a:pt x="1102004" y="806234"/>
                  </a:lnTo>
                  <a:lnTo>
                    <a:pt x="1120381" y="810539"/>
                  </a:lnTo>
                  <a:lnTo>
                    <a:pt x="1122045" y="811098"/>
                  </a:lnTo>
                  <a:lnTo>
                    <a:pt x="1123873" y="811199"/>
                  </a:lnTo>
                  <a:lnTo>
                    <a:pt x="1125258" y="811441"/>
                  </a:lnTo>
                  <a:lnTo>
                    <a:pt x="1129042" y="811364"/>
                  </a:lnTo>
                  <a:lnTo>
                    <a:pt x="1132446" y="810641"/>
                  </a:lnTo>
                  <a:lnTo>
                    <a:pt x="1133259" y="805167"/>
                  </a:lnTo>
                  <a:lnTo>
                    <a:pt x="1133754" y="801916"/>
                  </a:lnTo>
                  <a:close/>
                </a:path>
                <a:path w="1194434" h="860425">
                  <a:moveTo>
                    <a:pt x="1187119" y="680326"/>
                  </a:moveTo>
                  <a:lnTo>
                    <a:pt x="1183081" y="669734"/>
                  </a:lnTo>
                  <a:lnTo>
                    <a:pt x="1183005" y="669124"/>
                  </a:lnTo>
                  <a:lnTo>
                    <a:pt x="1183347" y="666661"/>
                  </a:lnTo>
                  <a:lnTo>
                    <a:pt x="1183716" y="665302"/>
                  </a:lnTo>
                  <a:lnTo>
                    <a:pt x="1184363" y="663054"/>
                  </a:lnTo>
                  <a:lnTo>
                    <a:pt x="1184529" y="661847"/>
                  </a:lnTo>
                  <a:lnTo>
                    <a:pt x="1185278" y="656145"/>
                  </a:lnTo>
                  <a:lnTo>
                    <a:pt x="1185202" y="655662"/>
                  </a:lnTo>
                  <a:lnTo>
                    <a:pt x="1183894" y="650049"/>
                  </a:lnTo>
                  <a:lnTo>
                    <a:pt x="1180312" y="644969"/>
                  </a:lnTo>
                  <a:lnTo>
                    <a:pt x="1174699" y="640854"/>
                  </a:lnTo>
                  <a:lnTo>
                    <a:pt x="1172870" y="640003"/>
                  </a:lnTo>
                  <a:lnTo>
                    <a:pt x="1172870" y="653923"/>
                  </a:lnTo>
                  <a:lnTo>
                    <a:pt x="1172133" y="661479"/>
                  </a:lnTo>
                  <a:lnTo>
                    <a:pt x="1169022" y="661847"/>
                  </a:lnTo>
                  <a:lnTo>
                    <a:pt x="1162685" y="660298"/>
                  </a:lnTo>
                  <a:lnTo>
                    <a:pt x="1124229" y="653415"/>
                  </a:lnTo>
                  <a:lnTo>
                    <a:pt x="1085951" y="651852"/>
                  </a:lnTo>
                  <a:lnTo>
                    <a:pt x="1047927" y="656043"/>
                  </a:lnTo>
                  <a:lnTo>
                    <a:pt x="1010005" y="666521"/>
                  </a:lnTo>
                  <a:lnTo>
                    <a:pt x="990981" y="673138"/>
                  </a:lnTo>
                  <a:lnTo>
                    <a:pt x="977963" y="675436"/>
                  </a:lnTo>
                  <a:lnTo>
                    <a:pt x="965022" y="673290"/>
                  </a:lnTo>
                  <a:lnTo>
                    <a:pt x="945946" y="666661"/>
                  </a:lnTo>
                  <a:lnTo>
                    <a:pt x="942873" y="665810"/>
                  </a:lnTo>
                  <a:lnTo>
                    <a:pt x="929373" y="662063"/>
                  </a:lnTo>
                  <a:lnTo>
                    <a:pt x="908050" y="656145"/>
                  </a:lnTo>
                  <a:lnTo>
                    <a:pt x="869784" y="651916"/>
                  </a:lnTo>
                  <a:lnTo>
                    <a:pt x="831253" y="653453"/>
                  </a:lnTo>
                  <a:lnTo>
                    <a:pt x="792518" y="660234"/>
                  </a:lnTo>
                  <a:lnTo>
                    <a:pt x="786282" y="661708"/>
                  </a:lnTo>
                  <a:lnTo>
                    <a:pt x="786371" y="662063"/>
                  </a:lnTo>
                  <a:lnTo>
                    <a:pt x="782040" y="654291"/>
                  </a:lnTo>
                  <a:lnTo>
                    <a:pt x="803021" y="645223"/>
                  </a:lnTo>
                  <a:lnTo>
                    <a:pt x="824407" y="638860"/>
                  </a:lnTo>
                  <a:lnTo>
                    <a:pt x="846429" y="635939"/>
                  </a:lnTo>
                  <a:lnTo>
                    <a:pt x="869213" y="637273"/>
                  </a:lnTo>
                  <a:lnTo>
                    <a:pt x="921118" y="649490"/>
                  </a:lnTo>
                  <a:lnTo>
                    <a:pt x="970241" y="670306"/>
                  </a:lnTo>
                  <a:lnTo>
                    <a:pt x="975880" y="673354"/>
                  </a:lnTo>
                  <a:lnTo>
                    <a:pt x="980948" y="672604"/>
                  </a:lnTo>
                  <a:lnTo>
                    <a:pt x="986396" y="669683"/>
                  </a:lnTo>
                  <a:lnTo>
                    <a:pt x="1010856" y="658075"/>
                  </a:lnTo>
                  <a:lnTo>
                    <a:pt x="1016152" y="656145"/>
                  </a:lnTo>
                  <a:lnTo>
                    <a:pt x="1036116" y="648843"/>
                  </a:lnTo>
                  <a:lnTo>
                    <a:pt x="1062062" y="641845"/>
                  </a:lnTo>
                  <a:lnTo>
                    <a:pt x="1088618" y="636930"/>
                  </a:lnTo>
                  <a:lnTo>
                    <a:pt x="1110627" y="635927"/>
                  </a:lnTo>
                  <a:lnTo>
                    <a:pt x="1131963" y="638962"/>
                  </a:lnTo>
                  <a:lnTo>
                    <a:pt x="1152715" y="645236"/>
                  </a:lnTo>
                  <a:lnTo>
                    <a:pt x="1172870" y="653923"/>
                  </a:lnTo>
                  <a:lnTo>
                    <a:pt x="1172870" y="640003"/>
                  </a:lnTo>
                  <a:lnTo>
                    <a:pt x="1164132" y="635927"/>
                  </a:lnTo>
                  <a:lnTo>
                    <a:pt x="1154823" y="631596"/>
                  </a:lnTo>
                  <a:lnTo>
                    <a:pt x="1134211" y="625462"/>
                  </a:lnTo>
                  <a:lnTo>
                    <a:pt x="1112989" y="622541"/>
                  </a:lnTo>
                  <a:lnTo>
                    <a:pt x="1091285" y="622909"/>
                  </a:lnTo>
                  <a:lnTo>
                    <a:pt x="1037894" y="633234"/>
                  </a:lnTo>
                  <a:lnTo>
                    <a:pt x="987044" y="652881"/>
                  </a:lnTo>
                  <a:lnTo>
                    <a:pt x="980236" y="656145"/>
                  </a:lnTo>
                  <a:lnTo>
                    <a:pt x="975233" y="656107"/>
                  </a:lnTo>
                  <a:lnTo>
                    <a:pt x="968349" y="652868"/>
                  </a:lnTo>
                  <a:lnTo>
                    <a:pt x="941019" y="641362"/>
                  </a:lnTo>
                  <a:lnTo>
                    <a:pt x="924306" y="635939"/>
                  </a:lnTo>
                  <a:lnTo>
                    <a:pt x="913015" y="632282"/>
                  </a:lnTo>
                  <a:lnTo>
                    <a:pt x="884415" y="625754"/>
                  </a:lnTo>
                  <a:lnTo>
                    <a:pt x="855243" y="621906"/>
                  </a:lnTo>
                  <a:lnTo>
                    <a:pt x="837272" y="623595"/>
                  </a:lnTo>
                  <a:lnTo>
                    <a:pt x="786409" y="637844"/>
                  </a:lnTo>
                  <a:lnTo>
                    <a:pt x="770940" y="655662"/>
                  </a:lnTo>
                  <a:lnTo>
                    <a:pt x="772007" y="665810"/>
                  </a:lnTo>
                  <a:lnTo>
                    <a:pt x="772325" y="667766"/>
                  </a:lnTo>
                  <a:lnTo>
                    <a:pt x="772452" y="669734"/>
                  </a:lnTo>
                  <a:lnTo>
                    <a:pt x="770432" y="674179"/>
                  </a:lnTo>
                  <a:lnTo>
                    <a:pt x="768654" y="677075"/>
                  </a:lnTo>
                  <a:lnTo>
                    <a:pt x="775182" y="682650"/>
                  </a:lnTo>
                  <a:lnTo>
                    <a:pt x="778624" y="681037"/>
                  </a:lnTo>
                  <a:lnTo>
                    <a:pt x="781723" y="679196"/>
                  </a:lnTo>
                  <a:lnTo>
                    <a:pt x="793889" y="673328"/>
                  </a:lnTo>
                  <a:lnTo>
                    <a:pt x="833031" y="666496"/>
                  </a:lnTo>
                  <a:lnTo>
                    <a:pt x="867219" y="665810"/>
                  </a:lnTo>
                  <a:lnTo>
                    <a:pt x="894334" y="667473"/>
                  </a:lnTo>
                  <a:lnTo>
                    <a:pt x="920597" y="672503"/>
                  </a:lnTo>
                  <a:lnTo>
                    <a:pt x="946061" y="680694"/>
                  </a:lnTo>
                  <a:lnTo>
                    <a:pt x="970737" y="691883"/>
                  </a:lnTo>
                  <a:lnTo>
                    <a:pt x="976172" y="694715"/>
                  </a:lnTo>
                  <a:lnTo>
                    <a:pt x="980325" y="693801"/>
                  </a:lnTo>
                  <a:lnTo>
                    <a:pt x="1000213" y="684720"/>
                  </a:lnTo>
                  <a:lnTo>
                    <a:pt x="1014920" y="678446"/>
                  </a:lnTo>
                  <a:lnTo>
                    <a:pt x="1023810" y="675436"/>
                  </a:lnTo>
                  <a:lnTo>
                    <a:pt x="1030033" y="673328"/>
                  </a:lnTo>
                  <a:lnTo>
                    <a:pt x="1045794" y="670128"/>
                  </a:lnTo>
                  <a:lnTo>
                    <a:pt x="1078979" y="666457"/>
                  </a:lnTo>
                  <a:lnTo>
                    <a:pt x="1111986" y="665302"/>
                  </a:lnTo>
                  <a:lnTo>
                    <a:pt x="1144625" y="669124"/>
                  </a:lnTo>
                  <a:lnTo>
                    <a:pt x="1176718" y="680415"/>
                  </a:lnTo>
                  <a:lnTo>
                    <a:pt x="1182319" y="683196"/>
                  </a:lnTo>
                  <a:lnTo>
                    <a:pt x="1187119" y="680326"/>
                  </a:lnTo>
                  <a:close/>
                </a:path>
                <a:path w="1194434" h="860425">
                  <a:moveTo>
                    <a:pt x="1194028" y="694334"/>
                  </a:moveTo>
                  <a:lnTo>
                    <a:pt x="1193444" y="691984"/>
                  </a:lnTo>
                  <a:lnTo>
                    <a:pt x="1190815" y="690765"/>
                  </a:lnTo>
                  <a:lnTo>
                    <a:pt x="1188123" y="689521"/>
                  </a:lnTo>
                  <a:lnTo>
                    <a:pt x="1185811" y="690740"/>
                  </a:lnTo>
                  <a:lnTo>
                    <a:pt x="1158468" y="742099"/>
                  </a:lnTo>
                  <a:lnTo>
                    <a:pt x="1140955" y="784834"/>
                  </a:lnTo>
                  <a:lnTo>
                    <a:pt x="1138669" y="789711"/>
                  </a:lnTo>
                  <a:lnTo>
                    <a:pt x="1136853" y="794715"/>
                  </a:lnTo>
                  <a:lnTo>
                    <a:pt x="1137361" y="799312"/>
                  </a:lnTo>
                  <a:lnTo>
                    <a:pt x="1142022" y="802957"/>
                  </a:lnTo>
                  <a:lnTo>
                    <a:pt x="1150785" y="806513"/>
                  </a:lnTo>
                  <a:lnTo>
                    <a:pt x="1152994" y="797267"/>
                  </a:lnTo>
                  <a:lnTo>
                    <a:pt x="1173213" y="746455"/>
                  </a:lnTo>
                  <a:lnTo>
                    <a:pt x="1182382" y="724103"/>
                  </a:lnTo>
                  <a:lnTo>
                    <a:pt x="1192949" y="700443"/>
                  </a:lnTo>
                  <a:lnTo>
                    <a:pt x="1193774" y="697636"/>
                  </a:lnTo>
                  <a:lnTo>
                    <a:pt x="1194028" y="694334"/>
                  </a:lnTo>
                  <a:close/>
                </a:path>
              </a:pathLst>
            </a:custGeom>
            <a:solidFill>
              <a:srgbClr val="231F20"/>
            </a:solidFill>
          </p:spPr>
          <p:txBody>
            <a:bodyPr wrap="square" lIns="0" tIns="0" rIns="0" bIns="0" rtlCol="0"/>
            <a:lstStyle/>
            <a:p>
              <a:endParaRPr/>
            </a:p>
          </p:txBody>
        </p:sp>
        <p:pic>
          <p:nvPicPr>
            <p:cNvPr id="12" name="object 12"/>
            <p:cNvPicPr/>
            <p:nvPr/>
          </p:nvPicPr>
          <p:blipFill>
            <a:blip r:embed="rId3" cstate="print"/>
            <a:stretch>
              <a:fillRect/>
            </a:stretch>
          </p:blipFill>
          <p:spPr>
            <a:xfrm>
              <a:off x="7927220" y="2902223"/>
              <a:ext cx="131343" cy="172161"/>
            </a:xfrm>
            <a:prstGeom prst="rect">
              <a:avLst/>
            </a:prstGeom>
          </p:spPr>
        </p:pic>
        <p:sp>
          <p:nvSpPr>
            <p:cNvPr id="13" name="object 13"/>
            <p:cNvSpPr/>
            <p:nvPr/>
          </p:nvSpPr>
          <p:spPr>
            <a:xfrm>
              <a:off x="8261070" y="2480360"/>
              <a:ext cx="441959" cy="463550"/>
            </a:xfrm>
            <a:custGeom>
              <a:avLst/>
              <a:gdLst/>
              <a:ahLst/>
              <a:cxnLst/>
              <a:rect l="l" t="t" r="r" b="b"/>
              <a:pathLst>
                <a:path w="441959" h="463550">
                  <a:moveTo>
                    <a:pt x="162572" y="258495"/>
                  </a:moveTo>
                  <a:lnTo>
                    <a:pt x="160858" y="253568"/>
                  </a:lnTo>
                  <a:lnTo>
                    <a:pt x="160731" y="253390"/>
                  </a:lnTo>
                  <a:lnTo>
                    <a:pt x="158369" y="249999"/>
                  </a:lnTo>
                  <a:lnTo>
                    <a:pt x="154025" y="247980"/>
                  </a:lnTo>
                  <a:lnTo>
                    <a:pt x="143738" y="247980"/>
                  </a:lnTo>
                  <a:lnTo>
                    <a:pt x="139077" y="250304"/>
                  </a:lnTo>
                  <a:lnTo>
                    <a:pt x="135407" y="256628"/>
                  </a:lnTo>
                  <a:lnTo>
                    <a:pt x="134404" y="261061"/>
                  </a:lnTo>
                  <a:lnTo>
                    <a:pt x="138315" y="267792"/>
                  </a:lnTo>
                  <a:lnTo>
                    <a:pt x="141897" y="270243"/>
                  </a:lnTo>
                  <a:lnTo>
                    <a:pt x="145669" y="271487"/>
                  </a:lnTo>
                  <a:lnTo>
                    <a:pt x="156197" y="271487"/>
                  </a:lnTo>
                  <a:lnTo>
                    <a:pt x="161175" y="266776"/>
                  </a:lnTo>
                  <a:lnTo>
                    <a:pt x="162572" y="258495"/>
                  </a:lnTo>
                  <a:close/>
                </a:path>
                <a:path w="441959" h="463550">
                  <a:moveTo>
                    <a:pt x="168389" y="205638"/>
                  </a:moveTo>
                  <a:lnTo>
                    <a:pt x="164503" y="203327"/>
                  </a:lnTo>
                  <a:lnTo>
                    <a:pt x="159867" y="202742"/>
                  </a:lnTo>
                  <a:lnTo>
                    <a:pt x="152717" y="202133"/>
                  </a:lnTo>
                  <a:lnTo>
                    <a:pt x="145630" y="202298"/>
                  </a:lnTo>
                  <a:lnTo>
                    <a:pt x="138658" y="203415"/>
                  </a:lnTo>
                  <a:lnTo>
                    <a:pt x="131838" y="205714"/>
                  </a:lnTo>
                  <a:lnTo>
                    <a:pt x="127520" y="207594"/>
                  </a:lnTo>
                  <a:lnTo>
                    <a:pt x="124345" y="210439"/>
                  </a:lnTo>
                  <a:lnTo>
                    <a:pt x="128727" y="219659"/>
                  </a:lnTo>
                  <a:lnTo>
                    <a:pt x="132918" y="219710"/>
                  </a:lnTo>
                  <a:lnTo>
                    <a:pt x="137058" y="217919"/>
                  </a:lnTo>
                  <a:lnTo>
                    <a:pt x="142189" y="215696"/>
                  </a:lnTo>
                  <a:lnTo>
                    <a:pt x="147561" y="215417"/>
                  </a:lnTo>
                  <a:lnTo>
                    <a:pt x="154698" y="215506"/>
                  </a:lnTo>
                  <a:lnTo>
                    <a:pt x="162191" y="216115"/>
                  </a:lnTo>
                  <a:lnTo>
                    <a:pt x="166433" y="215620"/>
                  </a:lnTo>
                  <a:lnTo>
                    <a:pt x="168389" y="205638"/>
                  </a:lnTo>
                  <a:close/>
                </a:path>
                <a:path w="441959" h="463550">
                  <a:moveTo>
                    <a:pt x="228688" y="316280"/>
                  </a:moveTo>
                  <a:lnTo>
                    <a:pt x="228015" y="313956"/>
                  </a:lnTo>
                  <a:lnTo>
                    <a:pt x="224917" y="311899"/>
                  </a:lnTo>
                  <a:lnTo>
                    <a:pt x="222351" y="310692"/>
                  </a:lnTo>
                  <a:lnTo>
                    <a:pt x="219316" y="309626"/>
                  </a:lnTo>
                  <a:lnTo>
                    <a:pt x="217220" y="308457"/>
                  </a:lnTo>
                  <a:lnTo>
                    <a:pt x="216090" y="307403"/>
                  </a:lnTo>
                  <a:lnTo>
                    <a:pt x="214642" y="305155"/>
                  </a:lnTo>
                  <a:lnTo>
                    <a:pt x="214299" y="304190"/>
                  </a:lnTo>
                  <a:lnTo>
                    <a:pt x="214198" y="301726"/>
                  </a:lnTo>
                  <a:lnTo>
                    <a:pt x="216420" y="297307"/>
                  </a:lnTo>
                  <a:lnTo>
                    <a:pt x="217106" y="295719"/>
                  </a:lnTo>
                  <a:lnTo>
                    <a:pt x="217766" y="293992"/>
                  </a:lnTo>
                  <a:lnTo>
                    <a:pt x="219684" y="290144"/>
                  </a:lnTo>
                  <a:lnTo>
                    <a:pt x="220192" y="286613"/>
                  </a:lnTo>
                  <a:lnTo>
                    <a:pt x="218401" y="282613"/>
                  </a:lnTo>
                  <a:lnTo>
                    <a:pt x="216865" y="281559"/>
                  </a:lnTo>
                  <a:lnTo>
                    <a:pt x="215011" y="281482"/>
                  </a:lnTo>
                  <a:lnTo>
                    <a:pt x="213106" y="281482"/>
                  </a:lnTo>
                  <a:lnTo>
                    <a:pt x="207149" y="291299"/>
                  </a:lnTo>
                  <a:lnTo>
                    <a:pt x="201066" y="302831"/>
                  </a:lnTo>
                  <a:lnTo>
                    <a:pt x="200126" y="308343"/>
                  </a:lnTo>
                  <a:lnTo>
                    <a:pt x="201117" y="311607"/>
                  </a:lnTo>
                  <a:lnTo>
                    <a:pt x="219646" y="319430"/>
                  </a:lnTo>
                  <a:lnTo>
                    <a:pt x="221805" y="319430"/>
                  </a:lnTo>
                  <a:lnTo>
                    <a:pt x="223494" y="319176"/>
                  </a:lnTo>
                  <a:lnTo>
                    <a:pt x="227469" y="317652"/>
                  </a:lnTo>
                  <a:lnTo>
                    <a:pt x="228688" y="316280"/>
                  </a:lnTo>
                  <a:close/>
                </a:path>
                <a:path w="441959" h="463550">
                  <a:moveTo>
                    <a:pt x="228917" y="387235"/>
                  </a:moveTo>
                  <a:lnTo>
                    <a:pt x="228638" y="386168"/>
                  </a:lnTo>
                  <a:lnTo>
                    <a:pt x="226491" y="383730"/>
                  </a:lnTo>
                  <a:lnTo>
                    <a:pt x="221119" y="383641"/>
                  </a:lnTo>
                  <a:lnTo>
                    <a:pt x="220383" y="383628"/>
                  </a:lnTo>
                  <a:lnTo>
                    <a:pt x="214020" y="383654"/>
                  </a:lnTo>
                  <a:lnTo>
                    <a:pt x="211899" y="385826"/>
                  </a:lnTo>
                  <a:lnTo>
                    <a:pt x="211531" y="386918"/>
                  </a:lnTo>
                  <a:lnTo>
                    <a:pt x="211658" y="392404"/>
                  </a:lnTo>
                  <a:lnTo>
                    <a:pt x="228307" y="392417"/>
                  </a:lnTo>
                  <a:lnTo>
                    <a:pt x="228917" y="387235"/>
                  </a:lnTo>
                  <a:close/>
                </a:path>
                <a:path w="441959" h="463550">
                  <a:moveTo>
                    <a:pt x="263309" y="355028"/>
                  </a:moveTo>
                  <a:lnTo>
                    <a:pt x="263245" y="352196"/>
                  </a:lnTo>
                  <a:lnTo>
                    <a:pt x="262788" y="351320"/>
                  </a:lnTo>
                  <a:lnTo>
                    <a:pt x="260781" y="349592"/>
                  </a:lnTo>
                  <a:lnTo>
                    <a:pt x="259588" y="349123"/>
                  </a:lnTo>
                  <a:lnTo>
                    <a:pt x="258254" y="349123"/>
                  </a:lnTo>
                  <a:lnTo>
                    <a:pt x="256552" y="349123"/>
                  </a:lnTo>
                  <a:lnTo>
                    <a:pt x="238518" y="358978"/>
                  </a:lnTo>
                  <a:lnTo>
                    <a:pt x="228282" y="362318"/>
                  </a:lnTo>
                  <a:lnTo>
                    <a:pt x="224332" y="363004"/>
                  </a:lnTo>
                  <a:lnTo>
                    <a:pt x="220459" y="363093"/>
                  </a:lnTo>
                  <a:lnTo>
                    <a:pt x="216560" y="363004"/>
                  </a:lnTo>
                  <a:lnTo>
                    <a:pt x="212610" y="362318"/>
                  </a:lnTo>
                  <a:lnTo>
                    <a:pt x="202374" y="358978"/>
                  </a:lnTo>
                  <a:lnTo>
                    <a:pt x="186016" y="349910"/>
                  </a:lnTo>
                  <a:lnTo>
                    <a:pt x="184340" y="349123"/>
                  </a:lnTo>
                  <a:lnTo>
                    <a:pt x="181305" y="349123"/>
                  </a:lnTo>
                  <a:lnTo>
                    <a:pt x="180111" y="349592"/>
                  </a:lnTo>
                  <a:lnTo>
                    <a:pt x="178104" y="351320"/>
                  </a:lnTo>
                  <a:lnTo>
                    <a:pt x="177647" y="352196"/>
                  </a:lnTo>
                  <a:lnTo>
                    <a:pt x="177584" y="355028"/>
                  </a:lnTo>
                  <a:lnTo>
                    <a:pt x="180225" y="357555"/>
                  </a:lnTo>
                  <a:lnTo>
                    <a:pt x="216281" y="373875"/>
                  </a:lnTo>
                  <a:lnTo>
                    <a:pt x="221335" y="374040"/>
                  </a:lnTo>
                  <a:lnTo>
                    <a:pt x="224612" y="373875"/>
                  </a:lnTo>
                  <a:lnTo>
                    <a:pt x="260667" y="357555"/>
                  </a:lnTo>
                  <a:lnTo>
                    <a:pt x="263309" y="355028"/>
                  </a:lnTo>
                  <a:close/>
                </a:path>
                <a:path w="441959" h="463550">
                  <a:moveTo>
                    <a:pt x="305358" y="261061"/>
                  </a:moveTo>
                  <a:lnTo>
                    <a:pt x="304355" y="256628"/>
                  </a:lnTo>
                  <a:lnTo>
                    <a:pt x="300685" y="250304"/>
                  </a:lnTo>
                  <a:lnTo>
                    <a:pt x="296024" y="247980"/>
                  </a:lnTo>
                  <a:lnTo>
                    <a:pt x="290677" y="247980"/>
                  </a:lnTo>
                  <a:lnTo>
                    <a:pt x="285737" y="247980"/>
                  </a:lnTo>
                  <a:lnTo>
                    <a:pt x="281381" y="249999"/>
                  </a:lnTo>
                  <a:lnTo>
                    <a:pt x="278904" y="253555"/>
                  </a:lnTo>
                  <a:lnTo>
                    <a:pt x="277190" y="258495"/>
                  </a:lnTo>
                  <a:lnTo>
                    <a:pt x="278587" y="266776"/>
                  </a:lnTo>
                  <a:lnTo>
                    <a:pt x="283565" y="271487"/>
                  </a:lnTo>
                  <a:lnTo>
                    <a:pt x="294093" y="271487"/>
                  </a:lnTo>
                  <a:lnTo>
                    <a:pt x="297865" y="270243"/>
                  </a:lnTo>
                  <a:lnTo>
                    <a:pt x="301447" y="267779"/>
                  </a:lnTo>
                  <a:lnTo>
                    <a:pt x="305358" y="261061"/>
                  </a:lnTo>
                  <a:close/>
                </a:path>
                <a:path w="441959" h="463550">
                  <a:moveTo>
                    <a:pt x="315912" y="210502"/>
                  </a:moveTo>
                  <a:lnTo>
                    <a:pt x="313016" y="207746"/>
                  </a:lnTo>
                  <a:lnTo>
                    <a:pt x="302920" y="202984"/>
                  </a:lnTo>
                  <a:lnTo>
                    <a:pt x="296418" y="202272"/>
                  </a:lnTo>
                  <a:lnTo>
                    <a:pt x="289763" y="202082"/>
                  </a:lnTo>
                  <a:lnTo>
                    <a:pt x="287045" y="202222"/>
                  </a:lnTo>
                  <a:lnTo>
                    <a:pt x="284302" y="202145"/>
                  </a:lnTo>
                  <a:lnTo>
                    <a:pt x="276821" y="203238"/>
                  </a:lnTo>
                  <a:lnTo>
                    <a:pt x="272288" y="204952"/>
                  </a:lnTo>
                  <a:lnTo>
                    <a:pt x="273773" y="215709"/>
                  </a:lnTo>
                  <a:lnTo>
                    <a:pt x="278345" y="216052"/>
                  </a:lnTo>
                  <a:lnTo>
                    <a:pt x="283006" y="215709"/>
                  </a:lnTo>
                  <a:lnTo>
                    <a:pt x="290055" y="215201"/>
                  </a:lnTo>
                  <a:lnTo>
                    <a:pt x="297027" y="215150"/>
                  </a:lnTo>
                  <a:lnTo>
                    <a:pt x="307924" y="219837"/>
                  </a:lnTo>
                  <a:lnTo>
                    <a:pt x="312077" y="219443"/>
                  </a:lnTo>
                  <a:lnTo>
                    <a:pt x="315912" y="210502"/>
                  </a:lnTo>
                  <a:close/>
                </a:path>
                <a:path w="441959" h="463550">
                  <a:moveTo>
                    <a:pt x="441629" y="284480"/>
                  </a:moveTo>
                  <a:lnTo>
                    <a:pt x="440334" y="269240"/>
                  </a:lnTo>
                  <a:lnTo>
                    <a:pt x="437083" y="260350"/>
                  </a:lnTo>
                  <a:lnTo>
                    <a:pt x="435330" y="257810"/>
                  </a:lnTo>
                  <a:lnTo>
                    <a:pt x="431838" y="252730"/>
                  </a:lnTo>
                  <a:lnTo>
                    <a:pt x="427647" y="249796"/>
                  </a:lnTo>
                  <a:lnTo>
                    <a:pt x="427647" y="278130"/>
                  </a:lnTo>
                  <a:lnTo>
                    <a:pt x="427342" y="287020"/>
                  </a:lnTo>
                  <a:lnTo>
                    <a:pt x="400723" y="320040"/>
                  </a:lnTo>
                  <a:lnTo>
                    <a:pt x="377304" y="327660"/>
                  </a:lnTo>
                  <a:lnTo>
                    <a:pt x="372668" y="328930"/>
                  </a:lnTo>
                  <a:lnTo>
                    <a:pt x="364515" y="330200"/>
                  </a:lnTo>
                  <a:lnTo>
                    <a:pt x="362013" y="337820"/>
                  </a:lnTo>
                  <a:lnTo>
                    <a:pt x="357847" y="349250"/>
                  </a:lnTo>
                  <a:lnTo>
                    <a:pt x="339255" y="383540"/>
                  </a:lnTo>
                  <a:lnTo>
                    <a:pt x="304850" y="415290"/>
                  </a:lnTo>
                  <a:lnTo>
                    <a:pt x="302196" y="417830"/>
                  </a:lnTo>
                  <a:lnTo>
                    <a:pt x="288086" y="424180"/>
                  </a:lnTo>
                  <a:lnTo>
                    <a:pt x="284264" y="427990"/>
                  </a:lnTo>
                  <a:lnTo>
                    <a:pt x="269824" y="436880"/>
                  </a:lnTo>
                  <a:lnTo>
                    <a:pt x="254711" y="444500"/>
                  </a:lnTo>
                  <a:lnTo>
                    <a:pt x="238988" y="448310"/>
                  </a:lnTo>
                  <a:lnTo>
                    <a:pt x="222719" y="449580"/>
                  </a:lnTo>
                  <a:lnTo>
                    <a:pt x="212953" y="449580"/>
                  </a:lnTo>
                  <a:lnTo>
                    <a:pt x="175945" y="439420"/>
                  </a:lnTo>
                  <a:lnTo>
                    <a:pt x="147027" y="420370"/>
                  </a:lnTo>
                  <a:lnTo>
                    <a:pt x="136461" y="416560"/>
                  </a:lnTo>
                  <a:lnTo>
                    <a:pt x="132257" y="412750"/>
                  </a:lnTo>
                  <a:lnTo>
                    <a:pt x="127241" y="408940"/>
                  </a:lnTo>
                  <a:lnTo>
                    <a:pt x="113080" y="396240"/>
                  </a:lnTo>
                  <a:lnTo>
                    <a:pt x="100825" y="381000"/>
                  </a:lnTo>
                  <a:lnTo>
                    <a:pt x="90297" y="363220"/>
                  </a:lnTo>
                  <a:lnTo>
                    <a:pt x="81292" y="341630"/>
                  </a:lnTo>
                  <a:lnTo>
                    <a:pt x="78219" y="334010"/>
                  </a:lnTo>
                  <a:lnTo>
                    <a:pt x="72656" y="328930"/>
                  </a:lnTo>
                  <a:lnTo>
                    <a:pt x="32029" y="313690"/>
                  </a:lnTo>
                  <a:lnTo>
                    <a:pt x="14071" y="279400"/>
                  </a:lnTo>
                  <a:lnTo>
                    <a:pt x="15608" y="270510"/>
                  </a:lnTo>
                  <a:lnTo>
                    <a:pt x="17602" y="262890"/>
                  </a:lnTo>
                  <a:lnTo>
                    <a:pt x="23850" y="257810"/>
                  </a:lnTo>
                  <a:lnTo>
                    <a:pt x="34658" y="257810"/>
                  </a:lnTo>
                  <a:lnTo>
                    <a:pt x="38074" y="259080"/>
                  </a:lnTo>
                  <a:lnTo>
                    <a:pt x="42062" y="261620"/>
                  </a:lnTo>
                  <a:lnTo>
                    <a:pt x="46075" y="265430"/>
                  </a:lnTo>
                  <a:lnTo>
                    <a:pt x="48387" y="266700"/>
                  </a:lnTo>
                  <a:lnTo>
                    <a:pt x="49568" y="267970"/>
                  </a:lnTo>
                  <a:lnTo>
                    <a:pt x="50711" y="267970"/>
                  </a:lnTo>
                  <a:lnTo>
                    <a:pt x="61341" y="278130"/>
                  </a:lnTo>
                  <a:lnTo>
                    <a:pt x="64096" y="278130"/>
                  </a:lnTo>
                  <a:lnTo>
                    <a:pt x="67144" y="279400"/>
                  </a:lnTo>
                  <a:lnTo>
                    <a:pt x="70256" y="278130"/>
                  </a:lnTo>
                  <a:lnTo>
                    <a:pt x="72936" y="270510"/>
                  </a:lnTo>
                  <a:lnTo>
                    <a:pt x="72859" y="257810"/>
                  </a:lnTo>
                  <a:lnTo>
                    <a:pt x="97091" y="257810"/>
                  </a:lnTo>
                  <a:lnTo>
                    <a:pt x="97091" y="262890"/>
                  </a:lnTo>
                  <a:lnTo>
                    <a:pt x="99707" y="273050"/>
                  </a:lnTo>
                  <a:lnTo>
                    <a:pt x="106845" y="281940"/>
                  </a:lnTo>
                  <a:lnTo>
                    <a:pt x="117424" y="288290"/>
                  </a:lnTo>
                  <a:lnTo>
                    <a:pt x="130365" y="289560"/>
                  </a:lnTo>
                  <a:lnTo>
                    <a:pt x="161848" y="289560"/>
                  </a:lnTo>
                  <a:lnTo>
                    <a:pt x="174637" y="288290"/>
                  </a:lnTo>
                  <a:lnTo>
                    <a:pt x="185127" y="281940"/>
                  </a:lnTo>
                  <a:lnTo>
                    <a:pt x="187172" y="279400"/>
                  </a:lnTo>
                  <a:lnTo>
                    <a:pt x="192303" y="273050"/>
                  </a:lnTo>
                  <a:lnTo>
                    <a:pt x="195110" y="262890"/>
                  </a:lnTo>
                  <a:lnTo>
                    <a:pt x="196507" y="262890"/>
                  </a:lnTo>
                  <a:lnTo>
                    <a:pt x="197853" y="261620"/>
                  </a:lnTo>
                  <a:lnTo>
                    <a:pt x="204685" y="259080"/>
                  </a:lnTo>
                  <a:lnTo>
                    <a:pt x="210934" y="257810"/>
                  </a:lnTo>
                  <a:lnTo>
                    <a:pt x="224688" y="257810"/>
                  </a:lnTo>
                  <a:lnTo>
                    <a:pt x="230847" y="259080"/>
                  </a:lnTo>
                  <a:lnTo>
                    <a:pt x="239217" y="262890"/>
                  </a:lnTo>
                  <a:lnTo>
                    <a:pt x="243268" y="262890"/>
                  </a:lnTo>
                  <a:lnTo>
                    <a:pt x="246062" y="273050"/>
                  </a:lnTo>
                  <a:lnTo>
                    <a:pt x="253225" y="281940"/>
                  </a:lnTo>
                  <a:lnTo>
                    <a:pt x="263728" y="288290"/>
                  </a:lnTo>
                  <a:lnTo>
                    <a:pt x="276529" y="289560"/>
                  </a:lnTo>
                  <a:lnTo>
                    <a:pt x="308025" y="289560"/>
                  </a:lnTo>
                  <a:lnTo>
                    <a:pt x="320967" y="288290"/>
                  </a:lnTo>
                  <a:lnTo>
                    <a:pt x="331546" y="281940"/>
                  </a:lnTo>
                  <a:lnTo>
                    <a:pt x="333578" y="279400"/>
                  </a:lnTo>
                  <a:lnTo>
                    <a:pt x="338683" y="273050"/>
                  </a:lnTo>
                  <a:lnTo>
                    <a:pt x="341299" y="262890"/>
                  </a:lnTo>
                  <a:lnTo>
                    <a:pt x="341299" y="257810"/>
                  </a:lnTo>
                  <a:lnTo>
                    <a:pt x="363575" y="257810"/>
                  </a:lnTo>
                  <a:lnTo>
                    <a:pt x="370192" y="279400"/>
                  </a:lnTo>
                  <a:lnTo>
                    <a:pt x="373430" y="279400"/>
                  </a:lnTo>
                  <a:lnTo>
                    <a:pt x="375145" y="278130"/>
                  </a:lnTo>
                  <a:lnTo>
                    <a:pt x="376656" y="276860"/>
                  </a:lnTo>
                  <a:lnTo>
                    <a:pt x="381698" y="274320"/>
                  </a:lnTo>
                  <a:lnTo>
                    <a:pt x="386638" y="270510"/>
                  </a:lnTo>
                  <a:lnTo>
                    <a:pt x="391426" y="267970"/>
                  </a:lnTo>
                  <a:lnTo>
                    <a:pt x="392315" y="267970"/>
                  </a:lnTo>
                  <a:lnTo>
                    <a:pt x="393204" y="266700"/>
                  </a:lnTo>
                  <a:lnTo>
                    <a:pt x="395389" y="265430"/>
                  </a:lnTo>
                  <a:lnTo>
                    <a:pt x="400037" y="261620"/>
                  </a:lnTo>
                  <a:lnTo>
                    <a:pt x="403885" y="259080"/>
                  </a:lnTo>
                  <a:lnTo>
                    <a:pt x="407073" y="257810"/>
                  </a:lnTo>
                  <a:lnTo>
                    <a:pt x="417461" y="257810"/>
                  </a:lnTo>
                  <a:lnTo>
                    <a:pt x="423545" y="261620"/>
                  </a:lnTo>
                  <a:lnTo>
                    <a:pt x="425589" y="267970"/>
                  </a:lnTo>
                  <a:lnTo>
                    <a:pt x="427647" y="278130"/>
                  </a:lnTo>
                  <a:lnTo>
                    <a:pt x="427647" y="249796"/>
                  </a:lnTo>
                  <a:lnTo>
                    <a:pt x="424611" y="247650"/>
                  </a:lnTo>
                  <a:lnTo>
                    <a:pt x="415442" y="243840"/>
                  </a:lnTo>
                  <a:lnTo>
                    <a:pt x="413410" y="243840"/>
                  </a:lnTo>
                  <a:lnTo>
                    <a:pt x="411378" y="242570"/>
                  </a:lnTo>
                  <a:lnTo>
                    <a:pt x="407009" y="242570"/>
                  </a:lnTo>
                  <a:lnTo>
                    <a:pt x="404736" y="243840"/>
                  </a:lnTo>
                  <a:lnTo>
                    <a:pt x="402590" y="243840"/>
                  </a:lnTo>
                  <a:lnTo>
                    <a:pt x="410387" y="185420"/>
                  </a:lnTo>
                  <a:lnTo>
                    <a:pt x="410679" y="161290"/>
                  </a:lnTo>
                  <a:lnTo>
                    <a:pt x="407606" y="137160"/>
                  </a:lnTo>
                  <a:lnTo>
                    <a:pt x="406895" y="133350"/>
                  </a:lnTo>
                  <a:lnTo>
                    <a:pt x="406069" y="130810"/>
                  </a:lnTo>
                  <a:lnTo>
                    <a:pt x="405104" y="127000"/>
                  </a:lnTo>
                  <a:lnTo>
                    <a:pt x="368846" y="64770"/>
                  </a:lnTo>
                  <a:lnTo>
                    <a:pt x="363689" y="60198"/>
                  </a:lnTo>
                  <a:lnTo>
                    <a:pt x="363689" y="246380"/>
                  </a:lnTo>
                  <a:lnTo>
                    <a:pt x="330644" y="246380"/>
                  </a:lnTo>
                  <a:lnTo>
                    <a:pt x="328320" y="250190"/>
                  </a:lnTo>
                  <a:lnTo>
                    <a:pt x="327850" y="251460"/>
                  </a:lnTo>
                  <a:lnTo>
                    <a:pt x="328371" y="254000"/>
                  </a:lnTo>
                  <a:lnTo>
                    <a:pt x="328447" y="262890"/>
                  </a:lnTo>
                  <a:lnTo>
                    <a:pt x="326834" y="269240"/>
                  </a:lnTo>
                  <a:lnTo>
                    <a:pt x="322465" y="274320"/>
                  </a:lnTo>
                  <a:lnTo>
                    <a:pt x="315963" y="278130"/>
                  </a:lnTo>
                  <a:lnTo>
                    <a:pt x="308025" y="279400"/>
                  </a:lnTo>
                  <a:lnTo>
                    <a:pt x="276529" y="279400"/>
                  </a:lnTo>
                  <a:lnTo>
                    <a:pt x="268592" y="278130"/>
                  </a:lnTo>
                  <a:lnTo>
                    <a:pt x="262089" y="274320"/>
                  </a:lnTo>
                  <a:lnTo>
                    <a:pt x="257721" y="269240"/>
                  </a:lnTo>
                  <a:lnTo>
                    <a:pt x="256108" y="262890"/>
                  </a:lnTo>
                  <a:lnTo>
                    <a:pt x="256108" y="257810"/>
                  </a:lnTo>
                  <a:lnTo>
                    <a:pt x="256197" y="254000"/>
                  </a:lnTo>
                  <a:lnTo>
                    <a:pt x="256705" y="251460"/>
                  </a:lnTo>
                  <a:lnTo>
                    <a:pt x="256235" y="250190"/>
                  </a:lnTo>
                  <a:lnTo>
                    <a:pt x="253911" y="246380"/>
                  </a:lnTo>
                  <a:lnTo>
                    <a:pt x="246976" y="246380"/>
                  </a:lnTo>
                  <a:lnTo>
                    <a:pt x="244500" y="247650"/>
                  </a:lnTo>
                  <a:lnTo>
                    <a:pt x="243649" y="251460"/>
                  </a:lnTo>
                  <a:lnTo>
                    <a:pt x="243484" y="252730"/>
                  </a:lnTo>
                  <a:lnTo>
                    <a:pt x="243382" y="254000"/>
                  </a:lnTo>
                  <a:lnTo>
                    <a:pt x="242239" y="252730"/>
                  </a:lnTo>
                  <a:lnTo>
                    <a:pt x="225894" y="247650"/>
                  </a:lnTo>
                  <a:lnTo>
                    <a:pt x="210159" y="247650"/>
                  </a:lnTo>
                  <a:lnTo>
                    <a:pt x="194856" y="252730"/>
                  </a:lnTo>
                  <a:lnTo>
                    <a:pt x="194665" y="251460"/>
                  </a:lnTo>
                  <a:lnTo>
                    <a:pt x="193903" y="247650"/>
                  </a:lnTo>
                  <a:lnTo>
                    <a:pt x="191477" y="246380"/>
                  </a:lnTo>
                  <a:lnTo>
                    <a:pt x="184480" y="246380"/>
                  </a:lnTo>
                  <a:lnTo>
                    <a:pt x="182156" y="250190"/>
                  </a:lnTo>
                  <a:lnTo>
                    <a:pt x="181686" y="251460"/>
                  </a:lnTo>
                  <a:lnTo>
                    <a:pt x="182194" y="254000"/>
                  </a:lnTo>
                  <a:lnTo>
                    <a:pt x="182283" y="262890"/>
                  </a:lnTo>
                  <a:lnTo>
                    <a:pt x="180670" y="269240"/>
                  </a:lnTo>
                  <a:lnTo>
                    <a:pt x="176288" y="274320"/>
                  </a:lnTo>
                  <a:lnTo>
                    <a:pt x="169799" y="278130"/>
                  </a:lnTo>
                  <a:lnTo>
                    <a:pt x="161848" y="279400"/>
                  </a:lnTo>
                  <a:lnTo>
                    <a:pt x="130365" y="279400"/>
                  </a:lnTo>
                  <a:lnTo>
                    <a:pt x="122428" y="278130"/>
                  </a:lnTo>
                  <a:lnTo>
                    <a:pt x="115925" y="274320"/>
                  </a:lnTo>
                  <a:lnTo>
                    <a:pt x="111556" y="269240"/>
                  </a:lnTo>
                  <a:lnTo>
                    <a:pt x="109943" y="262890"/>
                  </a:lnTo>
                  <a:lnTo>
                    <a:pt x="109943" y="257810"/>
                  </a:lnTo>
                  <a:lnTo>
                    <a:pt x="110020" y="254000"/>
                  </a:lnTo>
                  <a:lnTo>
                    <a:pt x="110540" y="251460"/>
                  </a:lnTo>
                  <a:lnTo>
                    <a:pt x="110058" y="250190"/>
                  </a:lnTo>
                  <a:lnTo>
                    <a:pt x="107746" y="246380"/>
                  </a:lnTo>
                  <a:lnTo>
                    <a:pt x="72758" y="246380"/>
                  </a:lnTo>
                  <a:lnTo>
                    <a:pt x="72847" y="232410"/>
                  </a:lnTo>
                  <a:lnTo>
                    <a:pt x="76276" y="191770"/>
                  </a:lnTo>
                  <a:lnTo>
                    <a:pt x="95656" y="170180"/>
                  </a:lnTo>
                  <a:lnTo>
                    <a:pt x="110274" y="152400"/>
                  </a:lnTo>
                  <a:lnTo>
                    <a:pt x="123393" y="134620"/>
                  </a:lnTo>
                  <a:lnTo>
                    <a:pt x="134531" y="114300"/>
                  </a:lnTo>
                  <a:lnTo>
                    <a:pt x="137350" y="107950"/>
                  </a:lnTo>
                  <a:lnTo>
                    <a:pt x="140322" y="101600"/>
                  </a:lnTo>
                  <a:lnTo>
                    <a:pt x="143370" y="96520"/>
                  </a:lnTo>
                  <a:lnTo>
                    <a:pt x="170891" y="116840"/>
                  </a:lnTo>
                  <a:lnTo>
                    <a:pt x="199123" y="137160"/>
                  </a:lnTo>
                  <a:lnTo>
                    <a:pt x="229044" y="153670"/>
                  </a:lnTo>
                  <a:lnTo>
                    <a:pt x="261581" y="166370"/>
                  </a:lnTo>
                  <a:lnTo>
                    <a:pt x="258559" y="158750"/>
                  </a:lnTo>
                  <a:lnTo>
                    <a:pt x="254863" y="152400"/>
                  </a:lnTo>
                  <a:lnTo>
                    <a:pt x="250850" y="146050"/>
                  </a:lnTo>
                  <a:lnTo>
                    <a:pt x="246875" y="140970"/>
                  </a:lnTo>
                  <a:lnTo>
                    <a:pt x="243217" y="134620"/>
                  </a:lnTo>
                  <a:lnTo>
                    <a:pt x="240131" y="127000"/>
                  </a:lnTo>
                  <a:lnTo>
                    <a:pt x="237667" y="120650"/>
                  </a:lnTo>
                  <a:lnTo>
                    <a:pt x="235877" y="113030"/>
                  </a:lnTo>
                  <a:lnTo>
                    <a:pt x="238074" y="114300"/>
                  </a:lnTo>
                  <a:lnTo>
                    <a:pt x="240195" y="116840"/>
                  </a:lnTo>
                  <a:lnTo>
                    <a:pt x="242481" y="118110"/>
                  </a:lnTo>
                  <a:lnTo>
                    <a:pt x="256578" y="130810"/>
                  </a:lnTo>
                  <a:lnTo>
                    <a:pt x="270510" y="143510"/>
                  </a:lnTo>
                  <a:lnTo>
                    <a:pt x="284873" y="154940"/>
                  </a:lnTo>
                  <a:lnTo>
                    <a:pt x="322580" y="180340"/>
                  </a:lnTo>
                  <a:lnTo>
                    <a:pt x="350888" y="193040"/>
                  </a:lnTo>
                  <a:lnTo>
                    <a:pt x="355257" y="196850"/>
                  </a:lnTo>
                  <a:lnTo>
                    <a:pt x="362724" y="200660"/>
                  </a:lnTo>
                  <a:lnTo>
                    <a:pt x="362305" y="203200"/>
                  </a:lnTo>
                  <a:lnTo>
                    <a:pt x="362483" y="204470"/>
                  </a:lnTo>
                  <a:lnTo>
                    <a:pt x="363156" y="215900"/>
                  </a:lnTo>
                  <a:lnTo>
                    <a:pt x="363524" y="226060"/>
                  </a:lnTo>
                  <a:lnTo>
                    <a:pt x="363626" y="232410"/>
                  </a:lnTo>
                  <a:lnTo>
                    <a:pt x="363689" y="246380"/>
                  </a:lnTo>
                  <a:lnTo>
                    <a:pt x="363689" y="60198"/>
                  </a:lnTo>
                  <a:lnTo>
                    <a:pt x="310324" y="21590"/>
                  </a:lnTo>
                  <a:lnTo>
                    <a:pt x="264909" y="5080"/>
                  </a:lnTo>
                  <a:lnTo>
                    <a:pt x="241046" y="0"/>
                  </a:lnTo>
                  <a:lnTo>
                    <a:pt x="216369" y="0"/>
                  </a:lnTo>
                  <a:lnTo>
                    <a:pt x="169481" y="10160"/>
                  </a:lnTo>
                  <a:lnTo>
                    <a:pt x="143535" y="24130"/>
                  </a:lnTo>
                  <a:lnTo>
                    <a:pt x="138442" y="27940"/>
                  </a:lnTo>
                  <a:lnTo>
                    <a:pt x="133426" y="33020"/>
                  </a:lnTo>
                  <a:lnTo>
                    <a:pt x="131775" y="34290"/>
                  </a:lnTo>
                  <a:lnTo>
                    <a:pt x="130238" y="35560"/>
                  </a:lnTo>
                  <a:lnTo>
                    <a:pt x="127876" y="35560"/>
                  </a:lnTo>
                  <a:lnTo>
                    <a:pt x="96761" y="44450"/>
                  </a:lnTo>
                  <a:lnTo>
                    <a:pt x="51536" y="88900"/>
                  </a:lnTo>
                  <a:lnTo>
                    <a:pt x="32321" y="146050"/>
                  </a:lnTo>
                  <a:lnTo>
                    <a:pt x="28790" y="204470"/>
                  </a:lnTo>
                  <a:lnTo>
                    <a:pt x="32296" y="232410"/>
                  </a:lnTo>
                  <a:lnTo>
                    <a:pt x="32550" y="233680"/>
                  </a:lnTo>
                  <a:lnTo>
                    <a:pt x="32880" y="236220"/>
                  </a:lnTo>
                  <a:lnTo>
                    <a:pt x="33591" y="240030"/>
                  </a:lnTo>
                  <a:lnTo>
                    <a:pt x="33896" y="241300"/>
                  </a:lnTo>
                  <a:lnTo>
                    <a:pt x="34290" y="243840"/>
                  </a:lnTo>
                  <a:lnTo>
                    <a:pt x="31305" y="243840"/>
                  </a:lnTo>
                  <a:lnTo>
                    <a:pt x="22529" y="245110"/>
                  </a:lnTo>
                  <a:lnTo>
                    <a:pt x="0" y="287020"/>
                  </a:lnTo>
                  <a:lnTo>
                    <a:pt x="2819" y="298450"/>
                  </a:lnTo>
                  <a:lnTo>
                    <a:pt x="33909" y="332740"/>
                  </a:lnTo>
                  <a:lnTo>
                    <a:pt x="62661" y="341630"/>
                  </a:lnTo>
                  <a:lnTo>
                    <a:pt x="65582" y="341630"/>
                  </a:lnTo>
                  <a:lnTo>
                    <a:pt x="66586" y="342900"/>
                  </a:lnTo>
                  <a:lnTo>
                    <a:pt x="90601" y="391160"/>
                  </a:lnTo>
                  <a:lnTo>
                    <a:pt x="124193" y="425450"/>
                  </a:lnTo>
                  <a:lnTo>
                    <a:pt x="148297" y="438150"/>
                  </a:lnTo>
                  <a:lnTo>
                    <a:pt x="159677" y="447040"/>
                  </a:lnTo>
                  <a:lnTo>
                    <a:pt x="162839" y="448310"/>
                  </a:lnTo>
                  <a:lnTo>
                    <a:pt x="176961" y="455930"/>
                  </a:lnTo>
                  <a:lnTo>
                    <a:pt x="191566" y="461010"/>
                  </a:lnTo>
                  <a:lnTo>
                    <a:pt x="206667" y="463550"/>
                  </a:lnTo>
                  <a:lnTo>
                    <a:pt x="236296" y="463550"/>
                  </a:lnTo>
                  <a:lnTo>
                    <a:pt x="250177" y="461010"/>
                  </a:lnTo>
                  <a:lnTo>
                    <a:pt x="259461" y="458470"/>
                  </a:lnTo>
                  <a:lnTo>
                    <a:pt x="263944" y="455930"/>
                  </a:lnTo>
                  <a:lnTo>
                    <a:pt x="270687" y="453390"/>
                  </a:lnTo>
                  <a:lnTo>
                    <a:pt x="277228" y="449580"/>
                  </a:lnTo>
                  <a:lnTo>
                    <a:pt x="283527" y="445770"/>
                  </a:lnTo>
                  <a:lnTo>
                    <a:pt x="289585" y="441960"/>
                  </a:lnTo>
                  <a:lnTo>
                    <a:pt x="293941" y="438150"/>
                  </a:lnTo>
                  <a:lnTo>
                    <a:pt x="297827" y="435610"/>
                  </a:lnTo>
                  <a:lnTo>
                    <a:pt x="330517" y="414020"/>
                  </a:lnTo>
                  <a:lnTo>
                    <a:pt x="359778" y="377190"/>
                  </a:lnTo>
                  <a:lnTo>
                    <a:pt x="375170" y="342900"/>
                  </a:lnTo>
                  <a:lnTo>
                    <a:pt x="376415" y="341630"/>
                  </a:lnTo>
                  <a:lnTo>
                    <a:pt x="379133" y="341630"/>
                  </a:lnTo>
                  <a:lnTo>
                    <a:pt x="390144" y="340360"/>
                  </a:lnTo>
                  <a:lnTo>
                    <a:pt x="432358" y="309880"/>
                  </a:lnTo>
                  <a:lnTo>
                    <a:pt x="439000" y="297180"/>
                  </a:lnTo>
                  <a:lnTo>
                    <a:pt x="441629" y="284480"/>
                  </a:lnTo>
                  <a:close/>
                </a:path>
              </a:pathLst>
            </a:custGeom>
            <a:solidFill>
              <a:srgbClr val="231F20"/>
            </a:solidFill>
          </p:spPr>
          <p:txBody>
            <a:bodyPr wrap="square" lIns="0" tIns="0" rIns="0" bIns="0" rtlCol="0"/>
            <a:lstStyle/>
            <a:p>
              <a:endParaRPr/>
            </a:p>
          </p:txBody>
        </p:sp>
      </p:grpSp>
      <p:grpSp>
        <p:nvGrpSpPr>
          <p:cNvPr id="14" name="object 14"/>
          <p:cNvGrpSpPr/>
          <p:nvPr/>
        </p:nvGrpSpPr>
        <p:grpSpPr>
          <a:xfrm>
            <a:off x="1117465" y="2950664"/>
            <a:ext cx="3994150" cy="3458845"/>
            <a:chOff x="1117465" y="2950664"/>
            <a:chExt cx="3994150" cy="3458845"/>
          </a:xfrm>
        </p:grpSpPr>
        <p:sp>
          <p:nvSpPr>
            <p:cNvPr id="15" name="object 15"/>
            <p:cNvSpPr/>
            <p:nvPr/>
          </p:nvSpPr>
          <p:spPr>
            <a:xfrm>
              <a:off x="2453372" y="2950664"/>
              <a:ext cx="1322070" cy="1144905"/>
            </a:xfrm>
            <a:custGeom>
              <a:avLst/>
              <a:gdLst/>
              <a:ahLst/>
              <a:cxnLst/>
              <a:rect l="l" t="t" r="r" b="b"/>
              <a:pathLst>
                <a:path w="1322070" h="1144904">
                  <a:moveTo>
                    <a:pt x="660895" y="0"/>
                  </a:moveTo>
                  <a:lnTo>
                    <a:pt x="0" y="1144701"/>
                  </a:lnTo>
                  <a:lnTo>
                    <a:pt x="1321790" y="1144701"/>
                  </a:lnTo>
                  <a:lnTo>
                    <a:pt x="660895" y="0"/>
                  </a:lnTo>
                  <a:close/>
                </a:path>
              </a:pathLst>
            </a:custGeom>
            <a:solidFill>
              <a:srgbClr val="44C8F4"/>
            </a:solidFill>
          </p:spPr>
          <p:txBody>
            <a:bodyPr wrap="square" lIns="0" tIns="0" rIns="0" bIns="0" rtlCol="0"/>
            <a:lstStyle/>
            <a:p>
              <a:endParaRPr/>
            </a:p>
          </p:txBody>
        </p:sp>
        <p:sp>
          <p:nvSpPr>
            <p:cNvPr id="16" name="object 16"/>
            <p:cNvSpPr/>
            <p:nvPr/>
          </p:nvSpPr>
          <p:spPr>
            <a:xfrm>
              <a:off x="1785421" y="4095360"/>
              <a:ext cx="2658110" cy="1156970"/>
            </a:xfrm>
            <a:custGeom>
              <a:avLst/>
              <a:gdLst/>
              <a:ahLst/>
              <a:cxnLst/>
              <a:rect l="l" t="t" r="r" b="b"/>
              <a:pathLst>
                <a:path w="2658110" h="1156970">
                  <a:moveTo>
                    <a:pt x="1989747" y="0"/>
                  </a:moveTo>
                  <a:lnTo>
                    <a:pt x="667956" y="0"/>
                  </a:lnTo>
                  <a:lnTo>
                    <a:pt x="0" y="1156931"/>
                  </a:lnTo>
                  <a:lnTo>
                    <a:pt x="2657690" y="1156931"/>
                  </a:lnTo>
                  <a:lnTo>
                    <a:pt x="1989747" y="0"/>
                  </a:lnTo>
                  <a:close/>
                </a:path>
              </a:pathLst>
            </a:custGeom>
            <a:solidFill>
              <a:srgbClr val="8ED8F8"/>
            </a:solidFill>
          </p:spPr>
          <p:txBody>
            <a:bodyPr wrap="square" lIns="0" tIns="0" rIns="0" bIns="0" rtlCol="0"/>
            <a:lstStyle/>
            <a:p>
              <a:endParaRPr/>
            </a:p>
          </p:txBody>
        </p:sp>
        <p:sp>
          <p:nvSpPr>
            <p:cNvPr id="17" name="object 17"/>
            <p:cNvSpPr/>
            <p:nvPr/>
          </p:nvSpPr>
          <p:spPr>
            <a:xfrm>
              <a:off x="1117465" y="5252292"/>
              <a:ext cx="3994150" cy="1156970"/>
            </a:xfrm>
            <a:custGeom>
              <a:avLst/>
              <a:gdLst/>
              <a:ahLst/>
              <a:cxnLst/>
              <a:rect l="l" t="t" r="r" b="b"/>
              <a:pathLst>
                <a:path w="3994150" h="1156970">
                  <a:moveTo>
                    <a:pt x="3325647" y="0"/>
                  </a:moveTo>
                  <a:lnTo>
                    <a:pt x="667956" y="0"/>
                  </a:lnTo>
                  <a:lnTo>
                    <a:pt x="0" y="1156931"/>
                  </a:lnTo>
                  <a:lnTo>
                    <a:pt x="3993603" y="1156931"/>
                  </a:lnTo>
                  <a:lnTo>
                    <a:pt x="3325647" y="0"/>
                  </a:lnTo>
                  <a:close/>
                </a:path>
              </a:pathLst>
            </a:custGeom>
            <a:solidFill>
              <a:srgbClr val="C7EAFB"/>
            </a:solidFill>
          </p:spPr>
          <p:txBody>
            <a:bodyPr wrap="square" lIns="0" tIns="0" rIns="0" bIns="0" rtlCol="0"/>
            <a:lstStyle/>
            <a:p>
              <a:endParaRPr/>
            </a:p>
          </p:txBody>
        </p:sp>
        <p:sp>
          <p:nvSpPr>
            <p:cNvPr id="18" name="object 18"/>
            <p:cNvSpPr/>
            <p:nvPr/>
          </p:nvSpPr>
          <p:spPr>
            <a:xfrm>
              <a:off x="2680386" y="3745547"/>
              <a:ext cx="868044" cy="2204720"/>
            </a:xfrm>
            <a:custGeom>
              <a:avLst/>
              <a:gdLst/>
              <a:ahLst/>
              <a:cxnLst/>
              <a:rect l="l" t="t" r="r" b="b"/>
              <a:pathLst>
                <a:path w="868045" h="2204720">
                  <a:moveTo>
                    <a:pt x="867752" y="697547"/>
                  </a:moveTo>
                  <a:lnTo>
                    <a:pt x="433882" y="0"/>
                  </a:lnTo>
                  <a:lnTo>
                    <a:pt x="0" y="697547"/>
                  </a:lnTo>
                  <a:lnTo>
                    <a:pt x="311010" y="697547"/>
                  </a:lnTo>
                  <a:lnTo>
                    <a:pt x="309613" y="721614"/>
                  </a:lnTo>
                  <a:lnTo>
                    <a:pt x="306603" y="767651"/>
                  </a:lnTo>
                  <a:lnTo>
                    <a:pt x="303123" y="815886"/>
                  </a:lnTo>
                  <a:lnTo>
                    <a:pt x="299173" y="866114"/>
                  </a:lnTo>
                  <a:lnTo>
                    <a:pt x="294754" y="918146"/>
                  </a:lnTo>
                  <a:lnTo>
                    <a:pt x="289877" y="971791"/>
                  </a:lnTo>
                  <a:lnTo>
                    <a:pt x="284530" y="1026858"/>
                  </a:lnTo>
                  <a:lnTo>
                    <a:pt x="278714" y="1083144"/>
                  </a:lnTo>
                  <a:lnTo>
                    <a:pt x="272440" y="1140447"/>
                  </a:lnTo>
                  <a:lnTo>
                    <a:pt x="265684" y="1198600"/>
                  </a:lnTo>
                  <a:lnTo>
                    <a:pt x="258470" y="1257388"/>
                  </a:lnTo>
                  <a:lnTo>
                    <a:pt x="250786" y="1316621"/>
                  </a:lnTo>
                  <a:lnTo>
                    <a:pt x="242646" y="1376108"/>
                  </a:lnTo>
                  <a:lnTo>
                    <a:pt x="234022" y="1435658"/>
                  </a:lnTo>
                  <a:lnTo>
                    <a:pt x="224942" y="1495069"/>
                  </a:lnTo>
                  <a:lnTo>
                    <a:pt x="215379" y="1554149"/>
                  </a:lnTo>
                  <a:lnTo>
                    <a:pt x="205359" y="1612722"/>
                  </a:lnTo>
                  <a:lnTo>
                    <a:pt x="194868" y="1670570"/>
                  </a:lnTo>
                  <a:lnTo>
                    <a:pt x="183896" y="1727504"/>
                  </a:lnTo>
                  <a:lnTo>
                    <a:pt x="172466" y="1783346"/>
                  </a:lnTo>
                  <a:lnTo>
                    <a:pt x="160566" y="1837880"/>
                  </a:lnTo>
                  <a:lnTo>
                    <a:pt x="148196" y="1890928"/>
                  </a:lnTo>
                  <a:lnTo>
                    <a:pt x="135343" y="1942287"/>
                  </a:lnTo>
                  <a:lnTo>
                    <a:pt x="122034" y="1991779"/>
                  </a:lnTo>
                  <a:lnTo>
                    <a:pt x="108242" y="2039188"/>
                  </a:lnTo>
                  <a:lnTo>
                    <a:pt x="93992" y="2084336"/>
                  </a:lnTo>
                  <a:lnTo>
                    <a:pt x="79260" y="2127021"/>
                  </a:lnTo>
                  <a:lnTo>
                    <a:pt x="64058" y="2167051"/>
                  </a:lnTo>
                  <a:lnTo>
                    <a:pt x="48387" y="2204237"/>
                  </a:lnTo>
                  <a:lnTo>
                    <a:pt x="819365" y="2204237"/>
                  </a:lnTo>
                  <a:lnTo>
                    <a:pt x="803694" y="2167051"/>
                  </a:lnTo>
                  <a:lnTo>
                    <a:pt x="788492" y="2127021"/>
                  </a:lnTo>
                  <a:lnTo>
                    <a:pt x="773760" y="2084336"/>
                  </a:lnTo>
                  <a:lnTo>
                    <a:pt x="759510" y="2039188"/>
                  </a:lnTo>
                  <a:lnTo>
                    <a:pt x="745718" y="1991779"/>
                  </a:lnTo>
                  <a:lnTo>
                    <a:pt x="732409" y="1942287"/>
                  </a:lnTo>
                  <a:lnTo>
                    <a:pt x="719556" y="1890928"/>
                  </a:lnTo>
                  <a:lnTo>
                    <a:pt x="707186" y="1837880"/>
                  </a:lnTo>
                  <a:lnTo>
                    <a:pt x="695286" y="1783346"/>
                  </a:lnTo>
                  <a:lnTo>
                    <a:pt x="683856" y="1727504"/>
                  </a:lnTo>
                  <a:lnTo>
                    <a:pt x="672884" y="1670570"/>
                  </a:lnTo>
                  <a:lnTo>
                    <a:pt x="662393" y="1612722"/>
                  </a:lnTo>
                  <a:lnTo>
                    <a:pt x="652373" y="1554149"/>
                  </a:lnTo>
                  <a:lnTo>
                    <a:pt x="642810" y="1495069"/>
                  </a:lnTo>
                  <a:lnTo>
                    <a:pt x="633730" y="1435658"/>
                  </a:lnTo>
                  <a:lnTo>
                    <a:pt x="625106" y="1376108"/>
                  </a:lnTo>
                  <a:lnTo>
                    <a:pt x="616966" y="1316621"/>
                  </a:lnTo>
                  <a:lnTo>
                    <a:pt x="609282" y="1257388"/>
                  </a:lnTo>
                  <a:lnTo>
                    <a:pt x="602068" y="1198600"/>
                  </a:lnTo>
                  <a:lnTo>
                    <a:pt x="595312" y="1140447"/>
                  </a:lnTo>
                  <a:lnTo>
                    <a:pt x="589038" y="1083144"/>
                  </a:lnTo>
                  <a:lnTo>
                    <a:pt x="583222" y="1026858"/>
                  </a:lnTo>
                  <a:lnTo>
                    <a:pt x="577875" y="971791"/>
                  </a:lnTo>
                  <a:lnTo>
                    <a:pt x="572998" y="918146"/>
                  </a:lnTo>
                  <a:lnTo>
                    <a:pt x="568579" y="866114"/>
                  </a:lnTo>
                  <a:lnTo>
                    <a:pt x="564629" y="815886"/>
                  </a:lnTo>
                  <a:lnTo>
                    <a:pt x="561149" y="767651"/>
                  </a:lnTo>
                  <a:lnTo>
                    <a:pt x="558139" y="721614"/>
                  </a:lnTo>
                  <a:lnTo>
                    <a:pt x="556729" y="697547"/>
                  </a:lnTo>
                  <a:lnTo>
                    <a:pt x="867752" y="697547"/>
                  </a:lnTo>
                  <a:close/>
                </a:path>
              </a:pathLst>
            </a:custGeom>
            <a:solidFill>
              <a:srgbClr val="FFFFFF"/>
            </a:solidFill>
          </p:spPr>
          <p:txBody>
            <a:bodyPr wrap="square" lIns="0" tIns="0" rIns="0" bIns="0" rtlCol="0"/>
            <a:lstStyle/>
            <a:p>
              <a:endParaRPr/>
            </a:p>
          </p:txBody>
        </p:sp>
      </p:grpSp>
      <p:grpSp>
        <p:nvGrpSpPr>
          <p:cNvPr id="19" name="object 19"/>
          <p:cNvGrpSpPr/>
          <p:nvPr/>
        </p:nvGrpSpPr>
        <p:grpSpPr>
          <a:xfrm>
            <a:off x="5289050" y="3059746"/>
            <a:ext cx="2328545" cy="436245"/>
            <a:chOff x="5289050" y="3059746"/>
            <a:chExt cx="2328545" cy="436245"/>
          </a:xfrm>
        </p:grpSpPr>
        <p:pic>
          <p:nvPicPr>
            <p:cNvPr id="20" name="object 20"/>
            <p:cNvPicPr/>
            <p:nvPr/>
          </p:nvPicPr>
          <p:blipFill>
            <a:blip r:embed="rId4" cstate="print"/>
            <a:stretch>
              <a:fillRect/>
            </a:stretch>
          </p:blipFill>
          <p:spPr>
            <a:xfrm>
              <a:off x="7446020" y="3059746"/>
              <a:ext cx="140919" cy="140931"/>
            </a:xfrm>
            <a:prstGeom prst="rect">
              <a:avLst/>
            </a:prstGeom>
          </p:spPr>
        </p:pic>
        <p:sp>
          <p:nvSpPr>
            <p:cNvPr id="21" name="object 21"/>
            <p:cNvSpPr/>
            <p:nvPr/>
          </p:nvSpPr>
          <p:spPr>
            <a:xfrm>
              <a:off x="5289042" y="3060255"/>
              <a:ext cx="2328545" cy="436245"/>
            </a:xfrm>
            <a:custGeom>
              <a:avLst/>
              <a:gdLst/>
              <a:ahLst/>
              <a:cxnLst/>
              <a:rect l="l" t="t" r="r" b="b"/>
              <a:pathLst>
                <a:path w="2328545" h="436245">
                  <a:moveTo>
                    <a:pt x="2297392" y="132435"/>
                  </a:moveTo>
                  <a:lnTo>
                    <a:pt x="2296731" y="130822"/>
                  </a:lnTo>
                  <a:lnTo>
                    <a:pt x="2284755" y="118859"/>
                  </a:lnTo>
                  <a:lnTo>
                    <a:pt x="2284755" y="136728"/>
                  </a:lnTo>
                  <a:lnTo>
                    <a:pt x="2284755" y="392010"/>
                  </a:lnTo>
                  <a:lnTo>
                    <a:pt x="12636" y="392010"/>
                  </a:lnTo>
                  <a:lnTo>
                    <a:pt x="12636" y="12636"/>
                  </a:lnTo>
                  <a:lnTo>
                    <a:pt x="2160676" y="12636"/>
                  </a:lnTo>
                  <a:lnTo>
                    <a:pt x="2284755" y="136728"/>
                  </a:lnTo>
                  <a:lnTo>
                    <a:pt x="2284755" y="118859"/>
                  </a:lnTo>
                  <a:lnTo>
                    <a:pt x="2178532" y="12636"/>
                  </a:lnTo>
                  <a:lnTo>
                    <a:pt x="2166569" y="673"/>
                  </a:lnTo>
                  <a:lnTo>
                    <a:pt x="2164956" y="0"/>
                  </a:lnTo>
                  <a:lnTo>
                    <a:pt x="2832" y="0"/>
                  </a:lnTo>
                  <a:lnTo>
                    <a:pt x="0" y="2832"/>
                  </a:lnTo>
                  <a:lnTo>
                    <a:pt x="0" y="401828"/>
                  </a:lnTo>
                  <a:lnTo>
                    <a:pt x="2832" y="404647"/>
                  </a:lnTo>
                  <a:lnTo>
                    <a:pt x="2294559" y="404647"/>
                  </a:lnTo>
                  <a:lnTo>
                    <a:pt x="2297392" y="401828"/>
                  </a:lnTo>
                  <a:lnTo>
                    <a:pt x="2297392" y="392010"/>
                  </a:lnTo>
                  <a:lnTo>
                    <a:pt x="2297392" y="132435"/>
                  </a:lnTo>
                  <a:close/>
                </a:path>
                <a:path w="2328545" h="436245">
                  <a:moveTo>
                    <a:pt x="2328418" y="164172"/>
                  </a:moveTo>
                  <a:lnTo>
                    <a:pt x="2325586" y="161340"/>
                  </a:lnTo>
                  <a:lnTo>
                    <a:pt x="2318601" y="161340"/>
                  </a:lnTo>
                  <a:lnTo>
                    <a:pt x="2315768" y="164172"/>
                  </a:lnTo>
                  <a:lnTo>
                    <a:pt x="2315768" y="423024"/>
                  </a:lnTo>
                  <a:lnTo>
                    <a:pt x="33845" y="423024"/>
                  </a:lnTo>
                  <a:lnTo>
                    <a:pt x="31013" y="425843"/>
                  </a:lnTo>
                  <a:lnTo>
                    <a:pt x="31013" y="432828"/>
                  </a:lnTo>
                  <a:lnTo>
                    <a:pt x="33845" y="435660"/>
                  </a:lnTo>
                  <a:lnTo>
                    <a:pt x="2322093" y="435660"/>
                  </a:lnTo>
                  <a:lnTo>
                    <a:pt x="2325586" y="435660"/>
                  </a:lnTo>
                  <a:lnTo>
                    <a:pt x="2328418" y="432828"/>
                  </a:lnTo>
                  <a:lnTo>
                    <a:pt x="2328418" y="164172"/>
                  </a:lnTo>
                  <a:close/>
                </a:path>
              </a:pathLst>
            </a:custGeom>
            <a:solidFill>
              <a:srgbClr val="00B9F2"/>
            </a:solidFill>
          </p:spPr>
          <p:txBody>
            <a:bodyPr wrap="square" lIns="0" tIns="0" rIns="0" bIns="0" rtlCol="0"/>
            <a:lstStyle/>
            <a:p>
              <a:endParaRPr/>
            </a:p>
          </p:txBody>
        </p:sp>
      </p:grpSp>
      <p:grpSp>
        <p:nvGrpSpPr>
          <p:cNvPr id="22" name="object 22"/>
          <p:cNvGrpSpPr/>
          <p:nvPr/>
        </p:nvGrpSpPr>
        <p:grpSpPr>
          <a:xfrm>
            <a:off x="951689" y="1688764"/>
            <a:ext cx="795655" cy="358140"/>
            <a:chOff x="951689" y="1688764"/>
            <a:chExt cx="795655" cy="358140"/>
          </a:xfrm>
        </p:grpSpPr>
        <p:sp>
          <p:nvSpPr>
            <p:cNvPr id="23" name="object 23"/>
            <p:cNvSpPr/>
            <p:nvPr/>
          </p:nvSpPr>
          <p:spPr>
            <a:xfrm>
              <a:off x="951689" y="1707996"/>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24" name="object 24"/>
            <p:cNvSpPr/>
            <p:nvPr/>
          </p:nvSpPr>
          <p:spPr>
            <a:xfrm>
              <a:off x="1032358" y="1688764"/>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25" name="object 25"/>
          <p:cNvSpPr txBox="1"/>
          <p:nvPr/>
        </p:nvSpPr>
        <p:spPr>
          <a:xfrm>
            <a:off x="1118518" y="1672215"/>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4</a:t>
            </a:r>
            <a:endParaRPr sz="2200">
              <a:latin typeface="ＭＳ ゴシック"/>
              <a:cs typeface="ＭＳ ゴシック"/>
            </a:endParaRPr>
          </a:p>
        </p:txBody>
      </p:sp>
      <p:sp>
        <p:nvSpPr>
          <p:cNvPr id="26" name="object 26"/>
          <p:cNvSpPr txBox="1"/>
          <p:nvPr/>
        </p:nvSpPr>
        <p:spPr>
          <a:xfrm>
            <a:off x="1411994" y="1423532"/>
            <a:ext cx="4037965" cy="1016635"/>
          </a:xfrm>
          <a:prstGeom prst="rect">
            <a:avLst/>
          </a:prstGeom>
        </p:spPr>
        <p:txBody>
          <a:bodyPr vert="horz" wrap="square" lIns="0" tIns="226695" rIns="0" bIns="0" rtlCol="0">
            <a:spAutoFit/>
          </a:bodyPr>
          <a:lstStyle/>
          <a:p>
            <a:pPr marL="12700">
              <a:lnSpc>
                <a:spcPct val="100000"/>
              </a:lnSpc>
              <a:spcBef>
                <a:spcPts val="1785"/>
              </a:spcBef>
              <a:tabLst>
                <a:tab pos="449580" algn="l"/>
              </a:tabLst>
            </a:pPr>
            <a:r>
              <a:rPr sz="2700"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3</a:t>
            </a:r>
            <a:r>
              <a:rPr sz="2700" baseline="1543" dirty="0">
                <a:solidFill>
                  <a:srgbClr val="FFFFFF"/>
                </a:solidFill>
                <a:latin typeface="ＭＳ ゴシック"/>
                <a:cs typeface="ＭＳ ゴシック"/>
              </a:rPr>
              <a:t>	</a:t>
            </a:r>
            <a:r>
              <a:rPr sz="2400" spc="-254" dirty="0">
                <a:solidFill>
                  <a:srgbClr val="00B9F2"/>
                </a:solidFill>
                <a:latin typeface="ＭＳ ゴシック"/>
                <a:cs typeface="ＭＳ ゴシック"/>
              </a:rPr>
              <a:t>魅力をブラッシュアップする</a:t>
            </a:r>
            <a:endParaRPr sz="2400">
              <a:latin typeface="ＭＳ ゴシック"/>
              <a:cs typeface="ＭＳ ゴシック"/>
            </a:endParaRPr>
          </a:p>
          <a:p>
            <a:pPr marL="474980">
              <a:lnSpc>
                <a:spcPct val="100000"/>
              </a:lnSpc>
              <a:spcBef>
                <a:spcPts val="1195"/>
              </a:spcBef>
            </a:pPr>
            <a:r>
              <a:rPr sz="1700" spc="-195" dirty="0">
                <a:solidFill>
                  <a:srgbClr val="00B9F2"/>
                </a:solidFill>
                <a:latin typeface="ＭＳ ゴシック"/>
                <a:cs typeface="ＭＳ ゴシック"/>
              </a:rPr>
              <a:t>ピラミッドチャートで魅力を明確にする</a:t>
            </a:r>
            <a:endParaRPr sz="1700">
              <a:latin typeface="ＭＳ ゴシック"/>
              <a:cs typeface="ＭＳ ゴシック"/>
            </a:endParaRPr>
          </a:p>
        </p:txBody>
      </p:sp>
      <p:grpSp>
        <p:nvGrpSpPr>
          <p:cNvPr id="27" name="object 27"/>
          <p:cNvGrpSpPr/>
          <p:nvPr/>
        </p:nvGrpSpPr>
        <p:grpSpPr>
          <a:xfrm>
            <a:off x="6743510" y="3731450"/>
            <a:ext cx="444500" cy="200025"/>
            <a:chOff x="6743510" y="3731450"/>
            <a:chExt cx="444500" cy="200025"/>
          </a:xfrm>
        </p:grpSpPr>
        <p:sp>
          <p:nvSpPr>
            <p:cNvPr id="28" name="object 28"/>
            <p:cNvSpPr/>
            <p:nvPr/>
          </p:nvSpPr>
          <p:spPr>
            <a:xfrm>
              <a:off x="6743510" y="3742188"/>
              <a:ext cx="444500" cy="178435"/>
            </a:xfrm>
            <a:custGeom>
              <a:avLst/>
              <a:gdLst/>
              <a:ahLst/>
              <a:cxnLst/>
              <a:rect l="l" t="t" r="r" b="b"/>
              <a:pathLst>
                <a:path w="444500" h="178435">
                  <a:moveTo>
                    <a:pt x="355066" y="0"/>
                  </a:moveTo>
                  <a:lnTo>
                    <a:pt x="0" y="0"/>
                  </a:lnTo>
                  <a:lnTo>
                    <a:pt x="0" y="178371"/>
                  </a:lnTo>
                  <a:lnTo>
                    <a:pt x="355066" y="178371"/>
                  </a:lnTo>
                  <a:lnTo>
                    <a:pt x="389700" y="171334"/>
                  </a:lnTo>
                  <a:lnTo>
                    <a:pt x="418060" y="152172"/>
                  </a:lnTo>
                  <a:lnTo>
                    <a:pt x="437221" y="123812"/>
                  </a:lnTo>
                  <a:lnTo>
                    <a:pt x="444258" y="89179"/>
                  </a:lnTo>
                  <a:lnTo>
                    <a:pt x="437221" y="54553"/>
                  </a:lnTo>
                  <a:lnTo>
                    <a:pt x="418060" y="26196"/>
                  </a:lnTo>
                  <a:lnTo>
                    <a:pt x="389700" y="7036"/>
                  </a:lnTo>
                  <a:lnTo>
                    <a:pt x="355066" y="0"/>
                  </a:lnTo>
                  <a:close/>
                </a:path>
              </a:pathLst>
            </a:custGeom>
            <a:solidFill>
              <a:srgbClr val="00B9F2"/>
            </a:solidFill>
          </p:spPr>
          <p:txBody>
            <a:bodyPr wrap="square" lIns="0" tIns="0" rIns="0" bIns="0" rtlCol="0"/>
            <a:lstStyle/>
            <a:p>
              <a:endParaRPr/>
            </a:p>
          </p:txBody>
        </p:sp>
        <p:pic>
          <p:nvPicPr>
            <p:cNvPr id="29" name="object 29"/>
            <p:cNvPicPr/>
            <p:nvPr/>
          </p:nvPicPr>
          <p:blipFill>
            <a:blip r:embed="rId5" cstate="print"/>
            <a:stretch>
              <a:fillRect/>
            </a:stretch>
          </p:blipFill>
          <p:spPr>
            <a:xfrm>
              <a:off x="6788569" y="3731450"/>
              <a:ext cx="199859" cy="199847"/>
            </a:xfrm>
            <a:prstGeom prst="rect">
              <a:avLst/>
            </a:prstGeom>
          </p:spPr>
        </p:pic>
      </p:grpSp>
      <p:sp>
        <p:nvSpPr>
          <p:cNvPr id="30" name="object 30"/>
          <p:cNvSpPr txBox="1"/>
          <p:nvPr/>
        </p:nvSpPr>
        <p:spPr>
          <a:xfrm>
            <a:off x="5205438" y="3133248"/>
            <a:ext cx="4601210" cy="3194685"/>
          </a:xfrm>
          <a:prstGeom prst="rect">
            <a:avLst/>
          </a:prstGeom>
        </p:spPr>
        <p:txBody>
          <a:bodyPr vert="horz" wrap="square" lIns="0" tIns="12700" rIns="0" bIns="0" rtlCol="0">
            <a:spAutoFit/>
          </a:bodyPr>
          <a:lstStyle/>
          <a:p>
            <a:pPr marL="229870">
              <a:lnSpc>
                <a:spcPct val="100000"/>
              </a:lnSpc>
              <a:spcBef>
                <a:spcPts val="100"/>
              </a:spcBef>
            </a:pPr>
            <a:r>
              <a:rPr sz="1400" spc="-165" dirty="0">
                <a:solidFill>
                  <a:srgbClr val="00B9F2"/>
                </a:solidFill>
                <a:latin typeface="ＭＳ ゴシック"/>
                <a:cs typeface="ＭＳ ゴシック"/>
              </a:rPr>
              <a:t>ピラミッドチャートの方法</a:t>
            </a:r>
            <a:endParaRPr sz="1400">
              <a:latin typeface="ＭＳ ゴシック"/>
              <a:cs typeface="ＭＳ ゴシック"/>
            </a:endParaRPr>
          </a:p>
          <a:p>
            <a:pPr>
              <a:lnSpc>
                <a:spcPct val="100000"/>
              </a:lnSpc>
            </a:pPr>
            <a:endParaRPr sz="1400">
              <a:latin typeface="ＭＳ ゴシック"/>
              <a:cs typeface="ＭＳ ゴシック"/>
            </a:endParaRPr>
          </a:p>
          <a:p>
            <a:pPr marL="311785" indent="-248285">
              <a:lnSpc>
                <a:spcPct val="100000"/>
              </a:lnSpc>
              <a:spcBef>
                <a:spcPts val="1095"/>
              </a:spcBef>
              <a:buSzPct val="92307"/>
              <a:buAutoNum type="arabicPlain"/>
              <a:tabLst>
                <a:tab pos="311785" algn="l"/>
              </a:tabLst>
            </a:pPr>
            <a:r>
              <a:rPr sz="1300" spc="-65" dirty="0">
                <a:solidFill>
                  <a:srgbClr val="231F20"/>
                </a:solidFill>
                <a:latin typeface="ＭＳ ゴシック"/>
                <a:cs typeface="ＭＳ ゴシック"/>
              </a:rPr>
              <a:t>一番下の階層に、 </a:t>
            </a:r>
            <a:r>
              <a:rPr sz="1950" baseline="-6410" dirty="0">
                <a:solidFill>
                  <a:srgbClr val="00B9F2"/>
                </a:solidFill>
                <a:latin typeface="ＭＳ ゴシック"/>
                <a:cs typeface="ＭＳ ゴシック"/>
              </a:rPr>
              <a:t>4</a:t>
            </a:r>
            <a:r>
              <a:rPr sz="1950" spc="22" baseline="-6410" dirty="0">
                <a:solidFill>
                  <a:srgbClr val="00B9F2"/>
                </a:solidFill>
                <a:latin typeface="ＭＳ ゴシック"/>
                <a:cs typeface="ＭＳ ゴシック"/>
              </a:rPr>
              <a:t> </a:t>
            </a:r>
            <a:r>
              <a:rPr sz="1800" spc="-120" baseline="-2314" dirty="0">
                <a:solidFill>
                  <a:srgbClr val="FFFFFF"/>
                </a:solidFill>
                <a:latin typeface="ＭＳ ゴシック"/>
                <a:cs typeface="ＭＳ ゴシック"/>
              </a:rPr>
              <a:t>-</a:t>
            </a:r>
            <a:r>
              <a:rPr sz="1800" baseline="-2314" dirty="0">
                <a:solidFill>
                  <a:srgbClr val="FFFFFF"/>
                </a:solidFill>
                <a:latin typeface="ＭＳ ゴシック"/>
                <a:cs typeface="ＭＳ ゴシック"/>
              </a:rPr>
              <a:t>1</a:t>
            </a:r>
            <a:r>
              <a:rPr sz="1800" spc="-419" baseline="-2314" dirty="0">
                <a:solidFill>
                  <a:srgbClr val="FFFFFF"/>
                </a:solidFill>
                <a:latin typeface="ＭＳ ゴシック"/>
                <a:cs typeface="ＭＳ ゴシック"/>
              </a:rPr>
              <a:t> </a:t>
            </a:r>
            <a:r>
              <a:rPr sz="1300" spc="-75" dirty="0">
                <a:solidFill>
                  <a:srgbClr val="231F20"/>
                </a:solidFill>
                <a:latin typeface="ＭＳ ゴシック"/>
                <a:cs typeface="ＭＳ ゴシック"/>
              </a:rPr>
              <a:t>で挙げた魅力をたくさん書き入れる</a:t>
            </a:r>
            <a:endParaRPr sz="1300">
              <a:latin typeface="ＭＳ ゴシック"/>
              <a:cs typeface="ＭＳ ゴシック"/>
            </a:endParaRPr>
          </a:p>
          <a:p>
            <a:pPr marL="210185">
              <a:lnSpc>
                <a:spcPct val="100000"/>
              </a:lnSpc>
              <a:spcBef>
                <a:spcPts val="540"/>
              </a:spcBef>
            </a:pPr>
            <a:r>
              <a:rPr sz="1300" dirty="0">
                <a:solidFill>
                  <a:srgbClr val="231F20"/>
                </a:solidFill>
                <a:latin typeface="ＭＳ ゴシック"/>
                <a:cs typeface="ＭＳ ゴシック"/>
              </a:rPr>
              <a:t>（</a:t>
            </a:r>
            <a:r>
              <a:rPr sz="1300" spc="-150" dirty="0">
                <a:solidFill>
                  <a:srgbClr val="231F20"/>
                </a:solidFill>
                <a:latin typeface="ＭＳ ゴシック"/>
                <a:cs typeface="ＭＳ ゴシック"/>
              </a:rPr>
              <a:t>文ではなく、短い言葉で書く</a:t>
            </a:r>
            <a:r>
              <a:rPr sz="1300" spc="-50" dirty="0">
                <a:solidFill>
                  <a:srgbClr val="231F20"/>
                </a:solidFill>
                <a:latin typeface="ＭＳ ゴシック"/>
                <a:cs typeface="ＭＳ ゴシック"/>
              </a:rPr>
              <a:t>）</a:t>
            </a:r>
            <a:endParaRPr sz="1300">
              <a:latin typeface="ＭＳ ゴシック"/>
              <a:cs typeface="ＭＳ ゴシック"/>
            </a:endParaRPr>
          </a:p>
          <a:p>
            <a:pPr marL="292735" marR="59055" indent="-229870">
              <a:lnSpc>
                <a:spcPct val="134600"/>
              </a:lnSpc>
              <a:buSzPct val="92307"/>
              <a:buAutoNum type="arabicPlain" startAt="2"/>
              <a:tabLst>
                <a:tab pos="311785" algn="l"/>
              </a:tabLst>
            </a:pPr>
            <a:r>
              <a:rPr sz="1300" spc="-150" dirty="0">
                <a:solidFill>
                  <a:srgbClr val="231F20"/>
                </a:solidFill>
                <a:latin typeface="ＭＳ ゴシック"/>
                <a:cs typeface="ＭＳ ゴシック"/>
              </a:rPr>
              <a:t>書き入れた言葉を見ながら、マトリックス図の分析結果を参考</a:t>
            </a:r>
            <a:r>
              <a:rPr sz="1300" spc="-140" dirty="0">
                <a:solidFill>
                  <a:srgbClr val="231F20"/>
                </a:solidFill>
                <a:latin typeface="ＭＳ ゴシック"/>
                <a:cs typeface="ＭＳ ゴシック"/>
              </a:rPr>
              <a:t>に、焦点化の方向性を決める</a:t>
            </a:r>
            <a:endParaRPr sz="1300">
              <a:latin typeface="ＭＳ ゴシック"/>
              <a:cs typeface="ＭＳ ゴシック"/>
            </a:endParaRPr>
          </a:p>
          <a:p>
            <a:pPr marL="292735" marR="60325" indent="-229870">
              <a:lnSpc>
                <a:spcPct val="134600"/>
              </a:lnSpc>
              <a:buSzPct val="92307"/>
              <a:buAutoNum type="arabicPlain" startAt="2"/>
              <a:tabLst>
                <a:tab pos="311785" algn="l"/>
              </a:tabLst>
            </a:pPr>
            <a:r>
              <a:rPr sz="1300" spc="-135" dirty="0">
                <a:solidFill>
                  <a:srgbClr val="231F20"/>
                </a:solidFill>
                <a:latin typeface="ＭＳ ゴシック"/>
                <a:cs typeface="ＭＳ ゴシック"/>
              </a:rPr>
              <a:t>一番下の階層から、焦点化したい重要な言葉をつなげたり補っ</a:t>
            </a:r>
            <a:r>
              <a:rPr sz="1300" spc="-200" dirty="0">
                <a:solidFill>
                  <a:srgbClr val="231F20"/>
                </a:solidFill>
                <a:latin typeface="ＭＳ ゴシック"/>
                <a:cs typeface="ＭＳ ゴシック"/>
              </a:rPr>
              <a:t>たりして２番目の階層に書き入れる</a:t>
            </a:r>
            <a:r>
              <a:rPr sz="1300" dirty="0">
                <a:solidFill>
                  <a:srgbClr val="231F20"/>
                </a:solidFill>
                <a:latin typeface="ＭＳ ゴシック"/>
                <a:cs typeface="ＭＳ ゴシック"/>
              </a:rPr>
              <a:t>（</a:t>
            </a:r>
            <a:r>
              <a:rPr sz="1300" spc="-120" dirty="0">
                <a:solidFill>
                  <a:srgbClr val="231F20"/>
                </a:solidFill>
                <a:latin typeface="ＭＳ ゴシック"/>
                <a:cs typeface="ＭＳ ゴシック"/>
              </a:rPr>
              <a:t>長めに書いてもよい</a:t>
            </a:r>
            <a:r>
              <a:rPr sz="1300" spc="-50" dirty="0">
                <a:solidFill>
                  <a:srgbClr val="231F20"/>
                </a:solidFill>
                <a:latin typeface="ＭＳ ゴシック"/>
                <a:cs typeface="ＭＳ ゴシック"/>
              </a:rPr>
              <a:t>）</a:t>
            </a:r>
            <a:endParaRPr sz="1300">
              <a:latin typeface="ＭＳ ゴシック"/>
              <a:cs typeface="ＭＳ ゴシック"/>
            </a:endParaRPr>
          </a:p>
          <a:p>
            <a:pPr marL="292735" marR="55880" indent="-229870">
              <a:lnSpc>
                <a:spcPct val="134600"/>
              </a:lnSpc>
              <a:buSzPct val="92307"/>
              <a:buAutoNum type="arabicPlain" startAt="2"/>
              <a:tabLst>
                <a:tab pos="311785" algn="l"/>
              </a:tabLst>
            </a:pPr>
            <a:r>
              <a:rPr sz="1300" spc="-150" dirty="0">
                <a:solidFill>
                  <a:srgbClr val="231F20"/>
                </a:solidFill>
                <a:latin typeface="ＭＳ ゴシック"/>
                <a:cs typeface="ＭＳ ゴシック"/>
              </a:rPr>
              <a:t>２番目の階層からより重要な課題に焦点化して一番上の階層に</a:t>
            </a:r>
            <a:r>
              <a:rPr sz="1300" spc="-105" dirty="0">
                <a:solidFill>
                  <a:srgbClr val="231F20"/>
                </a:solidFill>
                <a:latin typeface="ＭＳ ゴシック"/>
                <a:cs typeface="ＭＳ ゴシック"/>
              </a:rPr>
              <a:t>書き入れる</a:t>
            </a:r>
            <a:endParaRPr sz="1300">
              <a:latin typeface="ＭＳ ゴシック"/>
              <a:cs typeface="ＭＳ ゴシック"/>
            </a:endParaRPr>
          </a:p>
          <a:p>
            <a:pPr marL="203200" marR="78740" indent="-128270">
              <a:lnSpc>
                <a:spcPct val="141700"/>
              </a:lnSpc>
              <a:spcBef>
                <a:spcPts val="819"/>
              </a:spcBef>
            </a:pPr>
            <a:r>
              <a:rPr sz="1000" spc="-130" dirty="0">
                <a:solidFill>
                  <a:srgbClr val="231F20"/>
                </a:solidFill>
                <a:latin typeface="ＭＳ ゴシック"/>
                <a:cs typeface="ＭＳ ゴシック"/>
              </a:rPr>
              <a:t>※１つにしぼってしまうと一般的な魅力になるおそれがあるので、地域特有の魅力を入れて２</a:t>
            </a:r>
            <a:r>
              <a:rPr sz="1000" spc="-160" dirty="0">
                <a:solidFill>
                  <a:srgbClr val="231F20"/>
                </a:solidFill>
                <a:latin typeface="ＭＳ ゴシック"/>
                <a:cs typeface="ＭＳ ゴシック"/>
              </a:rPr>
              <a:t>～</a:t>
            </a:r>
            <a:r>
              <a:rPr sz="1000" spc="-110" dirty="0">
                <a:solidFill>
                  <a:srgbClr val="231F20"/>
                </a:solidFill>
                <a:latin typeface="ＭＳ ゴシック"/>
                <a:cs typeface="ＭＳ ゴシック"/>
              </a:rPr>
              <a:t>３つの魅力を挙げるようにする</a:t>
            </a:r>
            <a:endParaRPr sz="1000">
              <a:latin typeface="ＭＳ ゴシック"/>
              <a:cs typeface="ＭＳ ゴシック"/>
            </a:endParaRPr>
          </a:p>
        </p:txBody>
      </p:sp>
      <p:sp>
        <p:nvSpPr>
          <p:cNvPr id="32"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9887" y="757618"/>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p:nvPr/>
        </p:nvSpPr>
        <p:spPr>
          <a:xfrm>
            <a:off x="1845989" y="860817"/>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4" name="object 4"/>
          <p:cNvSpPr/>
          <p:nvPr/>
        </p:nvSpPr>
        <p:spPr>
          <a:xfrm>
            <a:off x="794346"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32384">
              <a:lnSpc>
                <a:spcPct val="100000"/>
              </a:lnSpc>
              <a:spcBef>
                <a:spcPts val="100"/>
              </a:spcBef>
            </a:pPr>
            <a:r>
              <a:rPr dirty="0"/>
              <a:t>4</a:t>
            </a:r>
          </a:p>
        </p:txBody>
      </p:sp>
      <p:sp>
        <p:nvSpPr>
          <p:cNvPr id="6" name="object 6"/>
          <p:cNvSpPr/>
          <p:nvPr/>
        </p:nvSpPr>
        <p:spPr>
          <a:xfrm>
            <a:off x="519203" y="6782084"/>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grpSp>
        <p:nvGrpSpPr>
          <p:cNvPr id="7" name="object 7"/>
          <p:cNvGrpSpPr/>
          <p:nvPr/>
        </p:nvGrpSpPr>
        <p:grpSpPr>
          <a:xfrm>
            <a:off x="2446747" y="2950664"/>
            <a:ext cx="7344409" cy="2159000"/>
            <a:chOff x="2446747" y="2950664"/>
            <a:chExt cx="7344409" cy="2159000"/>
          </a:xfrm>
        </p:grpSpPr>
        <p:sp>
          <p:nvSpPr>
            <p:cNvPr id="8" name="object 8"/>
            <p:cNvSpPr/>
            <p:nvPr/>
          </p:nvSpPr>
          <p:spPr>
            <a:xfrm>
              <a:off x="2446747" y="2950664"/>
              <a:ext cx="1322070" cy="1144905"/>
            </a:xfrm>
            <a:custGeom>
              <a:avLst/>
              <a:gdLst/>
              <a:ahLst/>
              <a:cxnLst/>
              <a:rect l="l" t="t" r="r" b="b"/>
              <a:pathLst>
                <a:path w="1322070" h="1144904">
                  <a:moveTo>
                    <a:pt x="660895" y="0"/>
                  </a:moveTo>
                  <a:lnTo>
                    <a:pt x="0" y="1144701"/>
                  </a:lnTo>
                  <a:lnTo>
                    <a:pt x="1321790" y="1144701"/>
                  </a:lnTo>
                  <a:lnTo>
                    <a:pt x="660895" y="0"/>
                  </a:lnTo>
                  <a:close/>
                </a:path>
              </a:pathLst>
            </a:custGeom>
            <a:solidFill>
              <a:srgbClr val="44C8F4"/>
            </a:solidFill>
          </p:spPr>
          <p:txBody>
            <a:bodyPr wrap="square" lIns="0" tIns="0" rIns="0" bIns="0" rtlCol="0"/>
            <a:lstStyle/>
            <a:p>
              <a:endParaRPr/>
            </a:p>
          </p:txBody>
        </p:sp>
        <p:sp>
          <p:nvSpPr>
            <p:cNvPr id="9" name="object 9"/>
            <p:cNvSpPr/>
            <p:nvPr/>
          </p:nvSpPr>
          <p:spPr>
            <a:xfrm>
              <a:off x="3188693" y="3048777"/>
              <a:ext cx="6583680" cy="2042160"/>
            </a:xfrm>
            <a:custGeom>
              <a:avLst/>
              <a:gdLst/>
              <a:ahLst/>
              <a:cxnLst/>
              <a:rect l="l" t="t" r="r" b="b"/>
              <a:pathLst>
                <a:path w="6583680" h="2042160">
                  <a:moveTo>
                    <a:pt x="6583057" y="0"/>
                  </a:moveTo>
                  <a:lnTo>
                    <a:pt x="1432420" y="0"/>
                  </a:lnTo>
                  <a:lnTo>
                    <a:pt x="1432420" y="425577"/>
                  </a:lnTo>
                  <a:lnTo>
                    <a:pt x="0" y="425577"/>
                  </a:lnTo>
                  <a:lnTo>
                    <a:pt x="1432420" y="764971"/>
                  </a:lnTo>
                  <a:lnTo>
                    <a:pt x="1432420" y="2041842"/>
                  </a:lnTo>
                  <a:lnTo>
                    <a:pt x="6583057" y="2041842"/>
                  </a:lnTo>
                  <a:lnTo>
                    <a:pt x="6583057" y="0"/>
                  </a:lnTo>
                  <a:close/>
                </a:path>
              </a:pathLst>
            </a:custGeom>
            <a:solidFill>
              <a:srgbClr val="FFFFFF"/>
            </a:solidFill>
          </p:spPr>
          <p:txBody>
            <a:bodyPr wrap="square" lIns="0" tIns="0" rIns="0" bIns="0" rtlCol="0"/>
            <a:lstStyle/>
            <a:p>
              <a:endParaRPr/>
            </a:p>
          </p:txBody>
        </p:sp>
        <p:sp>
          <p:nvSpPr>
            <p:cNvPr id="10" name="object 10"/>
            <p:cNvSpPr/>
            <p:nvPr/>
          </p:nvSpPr>
          <p:spPr>
            <a:xfrm>
              <a:off x="3188693" y="3048777"/>
              <a:ext cx="6583680" cy="2042160"/>
            </a:xfrm>
            <a:custGeom>
              <a:avLst/>
              <a:gdLst/>
              <a:ahLst/>
              <a:cxnLst/>
              <a:rect l="l" t="t" r="r" b="b"/>
              <a:pathLst>
                <a:path w="6583680" h="2042160">
                  <a:moveTo>
                    <a:pt x="1432420" y="0"/>
                  </a:moveTo>
                  <a:lnTo>
                    <a:pt x="1432420" y="425577"/>
                  </a:lnTo>
                  <a:lnTo>
                    <a:pt x="0" y="425577"/>
                  </a:lnTo>
                  <a:lnTo>
                    <a:pt x="1432420" y="764971"/>
                  </a:lnTo>
                  <a:lnTo>
                    <a:pt x="1432420" y="2041842"/>
                  </a:lnTo>
                  <a:lnTo>
                    <a:pt x="6583057" y="2041842"/>
                  </a:lnTo>
                  <a:lnTo>
                    <a:pt x="6583057" y="0"/>
                  </a:lnTo>
                  <a:lnTo>
                    <a:pt x="1432420" y="0"/>
                  </a:lnTo>
                  <a:close/>
                </a:path>
              </a:pathLst>
            </a:custGeom>
            <a:ln w="38099">
              <a:solidFill>
                <a:srgbClr val="00B9F2"/>
              </a:solidFill>
            </a:ln>
          </p:spPr>
          <p:txBody>
            <a:bodyPr wrap="square" lIns="0" tIns="0" rIns="0" bIns="0" rtlCol="0"/>
            <a:lstStyle/>
            <a:p>
              <a:endParaRPr/>
            </a:p>
          </p:txBody>
        </p:sp>
      </p:grpSp>
      <p:sp>
        <p:nvSpPr>
          <p:cNvPr id="11" name="object 11"/>
          <p:cNvSpPr txBox="1"/>
          <p:nvPr/>
        </p:nvSpPr>
        <p:spPr>
          <a:xfrm>
            <a:off x="4846463" y="3203397"/>
            <a:ext cx="341630" cy="223520"/>
          </a:xfrm>
          <a:prstGeom prst="rect">
            <a:avLst/>
          </a:prstGeom>
        </p:spPr>
        <p:txBody>
          <a:bodyPr vert="horz" wrap="square" lIns="0" tIns="12700" rIns="0" bIns="0" rtlCol="0">
            <a:spAutoFit/>
          </a:bodyPr>
          <a:lstStyle/>
          <a:p>
            <a:pPr marL="12700">
              <a:lnSpc>
                <a:spcPct val="100000"/>
              </a:lnSpc>
              <a:spcBef>
                <a:spcPts val="100"/>
              </a:spcBef>
            </a:pPr>
            <a:r>
              <a:rPr sz="1300" spc="-55" dirty="0">
                <a:solidFill>
                  <a:srgbClr val="231F20"/>
                </a:solidFill>
                <a:latin typeface="ＭＳ ゴシック"/>
                <a:cs typeface="ＭＳ ゴシック"/>
              </a:rPr>
              <a:t>魅力</a:t>
            </a:r>
            <a:endParaRPr sz="1300">
              <a:latin typeface="ＭＳ ゴシック"/>
              <a:cs typeface="ＭＳ ゴシック"/>
            </a:endParaRPr>
          </a:p>
        </p:txBody>
      </p:sp>
      <p:grpSp>
        <p:nvGrpSpPr>
          <p:cNvPr id="12" name="object 12"/>
          <p:cNvGrpSpPr/>
          <p:nvPr/>
        </p:nvGrpSpPr>
        <p:grpSpPr>
          <a:xfrm>
            <a:off x="1110839" y="3745543"/>
            <a:ext cx="3994150" cy="2663825"/>
            <a:chOff x="1110839" y="3745543"/>
            <a:chExt cx="3994150" cy="2663825"/>
          </a:xfrm>
        </p:grpSpPr>
        <p:sp>
          <p:nvSpPr>
            <p:cNvPr id="13" name="object 13"/>
            <p:cNvSpPr/>
            <p:nvPr/>
          </p:nvSpPr>
          <p:spPr>
            <a:xfrm>
              <a:off x="1778796" y="4095360"/>
              <a:ext cx="2658110" cy="1156970"/>
            </a:xfrm>
            <a:custGeom>
              <a:avLst/>
              <a:gdLst/>
              <a:ahLst/>
              <a:cxnLst/>
              <a:rect l="l" t="t" r="r" b="b"/>
              <a:pathLst>
                <a:path w="2658110" h="1156970">
                  <a:moveTo>
                    <a:pt x="1989747" y="0"/>
                  </a:moveTo>
                  <a:lnTo>
                    <a:pt x="667956" y="0"/>
                  </a:lnTo>
                  <a:lnTo>
                    <a:pt x="0" y="1156931"/>
                  </a:lnTo>
                  <a:lnTo>
                    <a:pt x="2657690" y="1156931"/>
                  </a:lnTo>
                  <a:lnTo>
                    <a:pt x="1989747" y="0"/>
                  </a:lnTo>
                  <a:close/>
                </a:path>
              </a:pathLst>
            </a:custGeom>
            <a:solidFill>
              <a:srgbClr val="8ED8F8"/>
            </a:solidFill>
          </p:spPr>
          <p:txBody>
            <a:bodyPr wrap="square" lIns="0" tIns="0" rIns="0" bIns="0" rtlCol="0"/>
            <a:lstStyle/>
            <a:p>
              <a:endParaRPr/>
            </a:p>
          </p:txBody>
        </p:sp>
        <p:sp>
          <p:nvSpPr>
            <p:cNvPr id="14" name="object 14"/>
            <p:cNvSpPr/>
            <p:nvPr/>
          </p:nvSpPr>
          <p:spPr>
            <a:xfrm>
              <a:off x="1110839" y="5252292"/>
              <a:ext cx="3994150" cy="1156970"/>
            </a:xfrm>
            <a:custGeom>
              <a:avLst/>
              <a:gdLst/>
              <a:ahLst/>
              <a:cxnLst/>
              <a:rect l="l" t="t" r="r" b="b"/>
              <a:pathLst>
                <a:path w="3994150" h="1156970">
                  <a:moveTo>
                    <a:pt x="3325647" y="0"/>
                  </a:moveTo>
                  <a:lnTo>
                    <a:pt x="667956" y="0"/>
                  </a:lnTo>
                  <a:lnTo>
                    <a:pt x="0" y="1156931"/>
                  </a:lnTo>
                  <a:lnTo>
                    <a:pt x="3993603" y="1156931"/>
                  </a:lnTo>
                  <a:lnTo>
                    <a:pt x="3325647" y="0"/>
                  </a:lnTo>
                  <a:close/>
                </a:path>
              </a:pathLst>
            </a:custGeom>
            <a:solidFill>
              <a:srgbClr val="C7EAFB"/>
            </a:solidFill>
          </p:spPr>
          <p:txBody>
            <a:bodyPr wrap="square" lIns="0" tIns="0" rIns="0" bIns="0" rtlCol="0"/>
            <a:lstStyle/>
            <a:p>
              <a:endParaRPr/>
            </a:p>
          </p:txBody>
        </p:sp>
        <p:sp>
          <p:nvSpPr>
            <p:cNvPr id="15" name="object 15"/>
            <p:cNvSpPr/>
            <p:nvPr/>
          </p:nvSpPr>
          <p:spPr>
            <a:xfrm>
              <a:off x="2673756" y="3745547"/>
              <a:ext cx="868044" cy="2204720"/>
            </a:xfrm>
            <a:custGeom>
              <a:avLst/>
              <a:gdLst/>
              <a:ahLst/>
              <a:cxnLst/>
              <a:rect l="l" t="t" r="r" b="b"/>
              <a:pathLst>
                <a:path w="868045" h="2204720">
                  <a:moveTo>
                    <a:pt x="867752" y="697547"/>
                  </a:moveTo>
                  <a:lnTo>
                    <a:pt x="433882" y="0"/>
                  </a:lnTo>
                  <a:lnTo>
                    <a:pt x="0" y="697547"/>
                  </a:lnTo>
                  <a:lnTo>
                    <a:pt x="311023" y="697547"/>
                  </a:lnTo>
                  <a:lnTo>
                    <a:pt x="309626" y="721614"/>
                  </a:lnTo>
                  <a:lnTo>
                    <a:pt x="306603" y="767651"/>
                  </a:lnTo>
                  <a:lnTo>
                    <a:pt x="303123" y="815886"/>
                  </a:lnTo>
                  <a:lnTo>
                    <a:pt x="299173" y="866114"/>
                  </a:lnTo>
                  <a:lnTo>
                    <a:pt x="294754" y="918146"/>
                  </a:lnTo>
                  <a:lnTo>
                    <a:pt x="289877" y="971791"/>
                  </a:lnTo>
                  <a:lnTo>
                    <a:pt x="284530" y="1026858"/>
                  </a:lnTo>
                  <a:lnTo>
                    <a:pt x="278714" y="1083144"/>
                  </a:lnTo>
                  <a:lnTo>
                    <a:pt x="272440" y="1140447"/>
                  </a:lnTo>
                  <a:lnTo>
                    <a:pt x="265696" y="1198600"/>
                  </a:lnTo>
                  <a:lnTo>
                    <a:pt x="258483" y="1257388"/>
                  </a:lnTo>
                  <a:lnTo>
                    <a:pt x="250799" y="1316621"/>
                  </a:lnTo>
                  <a:lnTo>
                    <a:pt x="242646" y="1376108"/>
                  </a:lnTo>
                  <a:lnTo>
                    <a:pt x="234022" y="1435658"/>
                  </a:lnTo>
                  <a:lnTo>
                    <a:pt x="224942" y="1495069"/>
                  </a:lnTo>
                  <a:lnTo>
                    <a:pt x="215379" y="1554149"/>
                  </a:lnTo>
                  <a:lnTo>
                    <a:pt x="205359" y="1612722"/>
                  </a:lnTo>
                  <a:lnTo>
                    <a:pt x="194868" y="1670570"/>
                  </a:lnTo>
                  <a:lnTo>
                    <a:pt x="183908" y="1727504"/>
                  </a:lnTo>
                  <a:lnTo>
                    <a:pt x="172466" y="1783346"/>
                  </a:lnTo>
                  <a:lnTo>
                    <a:pt x="160566" y="1837880"/>
                  </a:lnTo>
                  <a:lnTo>
                    <a:pt x="148196" y="1890928"/>
                  </a:lnTo>
                  <a:lnTo>
                    <a:pt x="135356" y="1942287"/>
                  </a:lnTo>
                  <a:lnTo>
                    <a:pt x="122034" y="1991779"/>
                  </a:lnTo>
                  <a:lnTo>
                    <a:pt x="108254" y="2039188"/>
                  </a:lnTo>
                  <a:lnTo>
                    <a:pt x="93992" y="2084336"/>
                  </a:lnTo>
                  <a:lnTo>
                    <a:pt x="79260" y="2127021"/>
                  </a:lnTo>
                  <a:lnTo>
                    <a:pt x="64058" y="2167051"/>
                  </a:lnTo>
                  <a:lnTo>
                    <a:pt x="48387" y="2204237"/>
                  </a:lnTo>
                  <a:lnTo>
                    <a:pt x="819365" y="2204237"/>
                  </a:lnTo>
                  <a:lnTo>
                    <a:pt x="803694" y="2167051"/>
                  </a:lnTo>
                  <a:lnTo>
                    <a:pt x="788492" y="2127021"/>
                  </a:lnTo>
                  <a:lnTo>
                    <a:pt x="773772" y="2084336"/>
                  </a:lnTo>
                  <a:lnTo>
                    <a:pt x="759510" y="2039188"/>
                  </a:lnTo>
                  <a:lnTo>
                    <a:pt x="745718" y="1991779"/>
                  </a:lnTo>
                  <a:lnTo>
                    <a:pt x="732409" y="1942287"/>
                  </a:lnTo>
                  <a:lnTo>
                    <a:pt x="719569" y="1890928"/>
                  </a:lnTo>
                  <a:lnTo>
                    <a:pt x="707186" y="1837880"/>
                  </a:lnTo>
                  <a:lnTo>
                    <a:pt x="695286" y="1783346"/>
                  </a:lnTo>
                  <a:lnTo>
                    <a:pt x="683856" y="1727504"/>
                  </a:lnTo>
                  <a:lnTo>
                    <a:pt x="672896" y="1670570"/>
                  </a:lnTo>
                  <a:lnTo>
                    <a:pt x="662393" y="1612722"/>
                  </a:lnTo>
                  <a:lnTo>
                    <a:pt x="652373" y="1554149"/>
                  </a:lnTo>
                  <a:lnTo>
                    <a:pt x="642823" y="1495069"/>
                  </a:lnTo>
                  <a:lnTo>
                    <a:pt x="633730" y="1435658"/>
                  </a:lnTo>
                  <a:lnTo>
                    <a:pt x="625119" y="1376108"/>
                  </a:lnTo>
                  <a:lnTo>
                    <a:pt x="616966" y="1316621"/>
                  </a:lnTo>
                  <a:lnTo>
                    <a:pt x="609282" y="1257388"/>
                  </a:lnTo>
                  <a:lnTo>
                    <a:pt x="602068" y="1198600"/>
                  </a:lnTo>
                  <a:lnTo>
                    <a:pt x="595325" y="1140447"/>
                  </a:lnTo>
                  <a:lnTo>
                    <a:pt x="589038" y="1083144"/>
                  </a:lnTo>
                  <a:lnTo>
                    <a:pt x="583222" y="1026858"/>
                  </a:lnTo>
                  <a:lnTo>
                    <a:pt x="577875" y="971791"/>
                  </a:lnTo>
                  <a:lnTo>
                    <a:pt x="572998" y="918146"/>
                  </a:lnTo>
                  <a:lnTo>
                    <a:pt x="568591" y="866114"/>
                  </a:lnTo>
                  <a:lnTo>
                    <a:pt x="564642" y="815886"/>
                  </a:lnTo>
                  <a:lnTo>
                    <a:pt x="561149" y="767651"/>
                  </a:lnTo>
                  <a:lnTo>
                    <a:pt x="558139" y="721614"/>
                  </a:lnTo>
                  <a:lnTo>
                    <a:pt x="556729" y="697547"/>
                  </a:lnTo>
                  <a:lnTo>
                    <a:pt x="867752" y="697547"/>
                  </a:lnTo>
                  <a:close/>
                </a:path>
              </a:pathLst>
            </a:custGeom>
            <a:solidFill>
              <a:srgbClr val="FFFFFF"/>
            </a:solidFill>
          </p:spPr>
          <p:txBody>
            <a:bodyPr wrap="square" lIns="0" tIns="0" rIns="0" bIns="0" rtlCol="0"/>
            <a:lstStyle/>
            <a:p>
              <a:endParaRPr/>
            </a:p>
          </p:txBody>
        </p:sp>
      </p:grpSp>
      <p:grpSp>
        <p:nvGrpSpPr>
          <p:cNvPr id="16" name="object 16"/>
          <p:cNvGrpSpPr/>
          <p:nvPr/>
        </p:nvGrpSpPr>
        <p:grpSpPr>
          <a:xfrm>
            <a:off x="936397" y="1688764"/>
            <a:ext cx="795655" cy="358140"/>
            <a:chOff x="936397" y="1688764"/>
            <a:chExt cx="795655" cy="358140"/>
          </a:xfrm>
        </p:grpSpPr>
        <p:sp>
          <p:nvSpPr>
            <p:cNvPr id="17" name="object 17"/>
            <p:cNvSpPr/>
            <p:nvPr/>
          </p:nvSpPr>
          <p:spPr>
            <a:xfrm>
              <a:off x="936397" y="1707996"/>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8" name="object 18"/>
            <p:cNvSpPr/>
            <p:nvPr/>
          </p:nvSpPr>
          <p:spPr>
            <a:xfrm>
              <a:off x="1017065" y="1688764"/>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9" name="object 19"/>
          <p:cNvSpPr txBox="1"/>
          <p:nvPr/>
        </p:nvSpPr>
        <p:spPr>
          <a:xfrm>
            <a:off x="1103226" y="1672215"/>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4</a:t>
            </a:r>
            <a:endParaRPr sz="2200">
              <a:latin typeface="ＭＳ ゴシック"/>
              <a:cs typeface="ＭＳ ゴシック"/>
            </a:endParaRPr>
          </a:p>
        </p:txBody>
      </p:sp>
      <p:sp>
        <p:nvSpPr>
          <p:cNvPr id="20" name="object 20"/>
          <p:cNvSpPr txBox="1"/>
          <p:nvPr/>
        </p:nvSpPr>
        <p:spPr>
          <a:xfrm>
            <a:off x="1396702" y="1637737"/>
            <a:ext cx="4046854" cy="391160"/>
          </a:xfrm>
          <a:prstGeom prst="rect">
            <a:avLst/>
          </a:prstGeom>
        </p:spPr>
        <p:txBody>
          <a:bodyPr vert="horz" wrap="square" lIns="0" tIns="12700" rIns="0" bIns="0" rtlCol="0">
            <a:spAutoFit/>
          </a:bodyPr>
          <a:lstStyle/>
          <a:p>
            <a:pPr marL="12700">
              <a:lnSpc>
                <a:spcPct val="100000"/>
              </a:lnSpc>
              <a:spcBef>
                <a:spcPts val="100"/>
              </a:spcBef>
              <a:tabLst>
                <a:tab pos="457834" algn="l"/>
              </a:tabLst>
            </a:pPr>
            <a:r>
              <a:rPr sz="2700"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3</a:t>
            </a:r>
            <a:r>
              <a:rPr sz="2700" baseline="1543" dirty="0">
                <a:solidFill>
                  <a:srgbClr val="FFFFFF"/>
                </a:solidFill>
                <a:latin typeface="ＭＳ ゴシック"/>
                <a:cs typeface="ＭＳ ゴシック"/>
              </a:rPr>
              <a:t>	</a:t>
            </a:r>
            <a:r>
              <a:rPr sz="2400" spc="-254" dirty="0">
                <a:solidFill>
                  <a:srgbClr val="00B9F2"/>
                </a:solidFill>
                <a:latin typeface="ＭＳ ゴシック"/>
                <a:cs typeface="ＭＳ ゴシック"/>
              </a:rPr>
              <a:t>魅力をブラッシュアップする</a:t>
            </a:r>
            <a:endParaRPr sz="2400">
              <a:latin typeface="ＭＳ ゴシック"/>
              <a:cs typeface="ＭＳ ゴシック"/>
            </a:endParaRPr>
          </a:p>
        </p:txBody>
      </p:sp>
      <p:grpSp>
        <p:nvGrpSpPr>
          <p:cNvPr id="21" name="object 21"/>
          <p:cNvGrpSpPr/>
          <p:nvPr/>
        </p:nvGrpSpPr>
        <p:grpSpPr>
          <a:xfrm>
            <a:off x="1858514" y="2152395"/>
            <a:ext cx="586105" cy="263525"/>
            <a:chOff x="1858514" y="2152395"/>
            <a:chExt cx="586105" cy="263525"/>
          </a:xfrm>
        </p:grpSpPr>
        <p:sp>
          <p:nvSpPr>
            <p:cNvPr id="22" name="object 22"/>
            <p:cNvSpPr/>
            <p:nvPr/>
          </p:nvSpPr>
          <p:spPr>
            <a:xfrm>
              <a:off x="1858514" y="2166551"/>
              <a:ext cx="586105" cy="235585"/>
            </a:xfrm>
            <a:custGeom>
              <a:avLst/>
              <a:gdLst/>
              <a:ahLst/>
              <a:cxnLst/>
              <a:rect l="l" t="t" r="r" b="b"/>
              <a:pathLst>
                <a:path w="586105" h="235585">
                  <a:moveTo>
                    <a:pt x="468020" y="0"/>
                  </a:moveTo>
                  <a:lnTo>
                    <a:pt x="0" y="0"/>
                  </a:lnTo>
                  <a:lnTo>
                    <a:pt x="0" y="235115"/>
                  </a:lnTo>
                  <a:lnTo>
                    <a:pt x="468020" y="235115"/>
                  </a:lnTo>
                  <a:lnTo>
                    <a:pt x="513664" y="225837"/>
                  </a:lnTo>
                  <a:lnTo>
                    <a:pt x="551041" y="200579"/>
                  </a:lnTo>
                  <a:lnTo>
                    <a:pt x="576296" y="163197"/>
                  </a:lnTo>
                  <a:lnTo>
                    <a:pt x="585571" y="117551"/>
                  </a:lnTo>
                  <a:lnTo>
                    <a:pt x="576296" y="71907"/>
                  </a:lnTo>
                  <a:lnTo>
                    <a:pt x="551041" y="34529"/>
                  </a:lnTo>
                  <a:lnTo>
                    <a:pt x="513664" y="9275"/>
                  </a:lnTo>
                  <a:lnTo>
                    <a:pt x="468020" y="0"/>
                  </a:lnTo>
                  <a:close/>
                </a:path>
              </a:pathLst>
            </a:custGeom>
            <a:solidFill>
              <a:srgbClr val="00B9F2"/>
            </a:solidFill>
          </p:spPr>
          <p:txBody>
            <a:bodyPr wrap="square" lIns="0" tIns="0" rIns="0" bIns="0" rtlCol="0"/>
            <a:lstStyle/>
            <a:p>
              <a:endParaRPr/>
            </a:p>
          </p:txBody>
        </p:sp>
        <p:sp>
          <p:nvSpPr>
            <p:cNvPr id="23" name="object 23"/>
            <p:cNvSpPr/>
            <p:nvPr/>
          </p:nvSpPr>
          <p:spPr>
            <a:xfrm>
              <a:off x="1917907" y="2152395"/>
              <a:ext cx="263525" cy="263525"/>
            </a:xfrm>
            <a:custGeom>
              <a:avLst/>
              <a:gdLst/>
              <a:ahLst/>
              <a:cxnLst/>
              <a:rect l="l" t="t" r="r" b="b"/>
              <a:pathLst>
                <a:path w="263525" h="263525">
                  <a:moveTo>
                    <a:pt x="131711" y="0"/>
                  </a:moveTo>
                  <a:lnTo>
                    <a:pt x="90079" y="6714"/>
                  </a:lnTo>
                  <a:lnTo>
                    <a:pt x="53923" y="25411"/>
                  </a:lnTo>
                  <a:lnTo>
                    <a:pt x="25411" y="53923"/>
                  </a:lnTo>
                  <a:lnTo>
                    <a:pt x="6714" y="90079"/>
                  </a:lnTo>
                  <a:lnTo>
                    <a:pt x="0" y="131711"/>
                  </a:lnTo>
                  <a:lnTo>
                    <a:pt x="6714" y="173344"/>
                  </a:lnTo>
                  <a:lnTo>
                    <a:pt x="25411" y="209500"/>
                  </a:lnTo>
                  <a:lnTo>
                    <a:pt x="53923" y="238011"/>
                  </a:lnTo>
                  <a:lnTo>
                    <a:pt x="90079" y="256708"/>
                  </a:lnTo>
                  <a:lnTo>
                    <a:pt x="131711" y="263423"/>
                  </a:lnTo>
                  <a:lnTo>
                    <a:pt x="173350" y="256708"/>
                  </a:lnTo>
                  <a:lnTo>
                    <a:pt x="209510" y="238011"/>
                  </a:lnTo>
                  <a:lnTo>
                    <a:pt x="238023" y="209500"/>
                  </a:lnTo>
                  <a:lnTo>
                    <a:pt x="256721" y="173344"/>
                  </a:lnTo>
                  <a:lnTo>
                    <a:pt x="263436" y="131711"/>
                  </a:lnTo>
                  <a:lnTo>
                    <a:pt x="256721" y="90079"/>
                  </a:lnTo>
                  <a:lnTo>
                    <a:pt x="238023" y="53923"/>
                  </a:lnTo>
                  <a:lnTo>
                    <a:pt x="209510" y="25411"/>
                  </a:lnTo>
                  <a:lnTo>
                    <a:pt x="173350" y="6714"/>
                  </a:lnTo>
                  <a:lnTo>
                    <a:pt x="131711" y="0"/>
                  </a:lnTo>
                  <a:close/>
                </a:path>
              </a:pathLst>
            </a:custGeom>
            <a:solidFill>
              <a:srgbClr val="FFFFFF"/>
            </a:solidFill>
          </p:spPr>
          <p:txBody>
            <a:bodyPr wrap="square" lIns="0" tIns="0" rIns="0" bIns="0" rtlCol="0"/>
            <a:lstStyle/>
            <a:p>
              <a:endParaRPr/>
            </a:p>
          </p:txBody>
        </p:sp>
      </p:grpSp>
      <p:sp>
        <p:nvSpPr>
          <p:cNvPr id="24" name="object 24"/>
          <p:cNvSpPr txBox="1"/>
          <p:nvPr/>
        </p:nvSpPr>
        <p:spPr>
          <a:xfrm>
            <a:off x="1977988" y="2136867"/>
            <a:ext cx="128270" cy="272415"/>
          </a:xfrm>
          <a:prstGeom prst="rect">
            <a:avLst/>
          </a:prstGeom>
        </p:spPr>
        <p:txBody>
          <a:bodyPr vert="horz" wrap="square" lIns="0" tIns="15240" rIns="0" bIns="0" rtlCol="0">
            <a:spAutoFit/>
          </a:bodyPr>
          <a:lstStyle/>
          <a:p>
            <a:pPr marL="12700">
              <a:lnSpc>
                <a:spcPct val="100000"/>
              </a:lnSpc>
              <a:spcBef>
                <a:spcPts val="120"/>
              </a:spcBef>
            </a:pPr>
            <a:r>
              <a:rPr sz="1600" spc="5" dirty="0">
                <a:solidFill>
                  <a:srgbClr val="00B9F2"/>
                </a:solidFill>
                <a:latin typeface="ＭＳ ゴシック"/>
                <a:cs typeface="ＭＳ ゴシック"/>
              </a:rPr>
              <a:t>4</a:t>
            </a:r>
            <a:endParaRPr sz="1600">
              <a:latin typeface="ＭＳ ゴシック"/>
              <a:cs typeface="ＭＳ ゴシック"/>
            </a:endParaRPr>
          </a:p>
        </p:txBody>
      </p:sp>
      <p:sp>
        <p:nvSpPr>
          <p:cNvPr id="25" name="object 25"/>
          <p:cNvSpPr txBox="1"/>
          <p:nvPr/>
        </p:nvSpPr>
        <p:spPr>
          <a:xfrm>
            <a:off x="2199543" y="2160582"/>
            <a:ext cx="4143375" cy="238760"/>
          </a:xfrm>
          <a:prstGeom prst="rect">
            <a:avLst/>
          </a:prstGeom>
        </p:spPr>
        <p:txBody>
          <a:bodyPr vert="horz" wrap="square" lIns="0" tIns="12700" rIns="0" bIns="0" rtlCol="0">
            <a:spAutoFit/>
          </a:bodyPr>
          <a:lstStyle/>
          <a:p>
            <a:pPr marL="12700">
              <a:lnSpc>
                <a:spcPct val="100000"/>
              </a:lnSpc>
              <a:spcBef>
                <a:spcPts val="100"/>
              </a:spcBef>
            </a:pPr>
            <a:r>
              <a:rPr sz="1950" spc="-135" baseline="2136" dirty="0">
                <a:solidFill>
                  <a:srgbClr val="FFFFFF"/>
                </a:solidFill>
                <a:latin typeface="ＭＳ ゴシック"/>
                <a:cs typeface="ＭＳ ゴシック"/>
              </a:rPr>
              <a:t>-</a:t>
            </a:r>
            <a:r>
              <a:rPr sz="1950" baseline="2136" dirty="0">
                <a:solidFill>
                  <a:srgbClr val="FFFFFF"/>
                </a:solidFill>
                <a:latin typeface="ＭＳ ゴシック"/>
                <a:cs typeface="ＭＳ ゴシック"/>
              </a:rPr>
              <a:t>1</a:t>
            </a:r>
            <a:r>
              <a:rPr sz="1950" spc="284" baseline="2136" dirty="0">
                <a:solidFill>
                  <a:srgbClr val="FFFFFF"/>
                </a:solidFill>
                <a:latin typeface="ＭＳ ゴシック"/>
                <a:cs typeface="ＭＳ ゴシック"/>
              </a:rPr>
              <a:t> </a:t>
            </a:r>
            <a:r>
              <a:rPr sz="1400" spc="-110" dirty="0">
                <a:solidFill>
                  <a:srgbClr val="231F20"/>
                </a:solidFill>
                <a:latin typeface="ＭＳ ゴシック"/>
                <a:cs typeface="ＭＳ ゴシック"/>
              </a:rPr>
              <a:t>で挙げた魅力の中から地域の強みを見つけ出そう。</a:t>
            </a:r>
            <a:endParaRPr sz="1400">
              <a:latin typeface="ＭＳ ゴシック"/>
              <a:cs typeface="ＭＳ ゴシック"/>
            </a:endParaRPr>
          </a:p>
        </p:txBody>
      </p:sp>
      <p:sp>
        <p:nvSpPr>
          <p:cNvPr id="2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2572" y="757618"/>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39366" y="860817"/>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4" name="object 4"/>
          <p:cNvSpPr/>
          <p:nvPr/>
        </p:nvSpPr>
        <p:spPr>
          <a:xfrm>
            <a:off x="787722"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25400">
              <a:lnSpc>
                <a:spcPct val="100000"/>
              </a:lnSpc>
              <a:spcBef>
                <a:spcPts val="100"/>
              </a:spcBef>
            </a:pPr>
            <a:r>
              <a:rPr dirty="0"/>
              <a:t>4</a:t>
            </a:r>
          </a:p>
        </p:txBody>
      </p:sp>
      <p:sp>
        <p:nvSpPr>
          <p:cNvPr id="6" name="object 6"/>
          <p:cNvSpPr/>
          <p:nvPr/>
        </p:nvSpPr>
        <p:spPr>
          <a:xfrm>
            <a:off x="512578" y="6782084"/>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grpSp>
        <p:nvGrpSpPr>
          <p:cNvPr id="7" name="object 7"/>
          <p:cNvGrpSpPr/>
          <p:nvPr/>
        </p:nvGrpSpPr>
        <p:grpSpPr>
          <a:xfrm>
            <a:off x="7845170" y="2632760"/>
            <a:ext cx="1194435" cy="1071245"/>
            <a:chOff x="7845170" y="2632760"/>
            <a:chExt cx="1194435" cy="1071245"/>
          </a:xfrm>
        </p:grpSpPr>
        <p:pic>
          <p:nvPicPr>
            <p:cNvPr id="8" name="object 8"/>
            <p:cNvPicPr/>
            <p:nvPr/>
          </p:nvPicPr>
          <p:blipFill>
            <a:blip r:embed="rId2" cstate="print"/>
            <a:stretch>
              <a:fillRect/>
            </a:stretch>
          </p:blipFill>
          <p:spPr>
            <a:xfrm>
              <a:off x="8614932" y="3500033"/>
              <a:ext cx="418433" cy="148931"/>
            </a:xfrm>
            <a:prstGeom prst="rect">
              <a:avLst/>
            </a:prstGeom>
          </p:spPr>
        </p:pic>
        <p:sp>
          <p:nvSpPr>
            <p:cNvPr id="9" name="object 9"/>
            <p:cNvSpPr/>
            <p:nvPr/>
          </p:nvSpPr>
          <p:spPr>
            <a:xfrm>
              <a:off x="8760002" y="3182086"/>
              <a:ext cx="125730" cy="307340"/>
            </a:xfrm>
            <a:custGeom>
              <a:avLst/>
              <a:gdLst/>
              <a:ahLst/>
              <a:cxnLst/>
              <a:rect l="l" t="t" r="r" b="b"/>
              <a:pathLst>
                <a:path w="125729" h="307339">
                  <a:moveTo>
                    <a:pt x="32931" y="59512"/>
                  </a:moveTo>
                  <a:lnTo>
                    <a:pt x="32092" y="47904"/>
                  </a:lnTo>
                  <a:lnTo>
                    <a:pt x="32562" y="44589"/>
                  </a:lnTo>
                  <a:lnTo>
                    <a:pt x="28194" y="42773"/>
                  </a:lnTo>
                  <a:lnTo>
                    <a:pt x="22936" y="46748"/>
                  </a:lnTo>
                  <a:lnTo>
                    <a:pt x="23304" y="53086"/>
                  </a:lnTo>
                  <a:lnTo>
                    <a:pt x="16827" y="104902"/>
                  </a:lnTo>
                  <a:lnTo>
                    <a:pt x="12458" y="151155"/>
                  </a:lnTo>
                  <a:lnTo>
                    <a:pt x="5207" y="243814"/>
                  </a:lnTo>
                  <a:lnTo>
                    <a:pt x="0" y="300939"/>
                  </a:lnTo>
                  <a:lnTo>
                    <a:pt x="2565" y="306692"/>
                  </a:lnTo>
                  <a:lnTo>
                    <a:pt x="15265" y="306755"/>
                  </a:lnTo>
                  <a:lnTo>
                    <a:pt x="22961" y="209562"/>
                  </a:lnTo>
                  <a:lnTo>
                    <a:pt x="29705" y="112420"/>
                  </a:lnTo>
                  <a:lnTo>
                    <a:pt x="32931" y="59512"/>
                  </a:lnTo>
                  <a:close/>
                </a:path>
                <a:path w="125729" h="307339">
                  <a:moveTo>
                    <a:pt x="125298" y="281457"/>
                  </a:moveTo>
                  <a:lnTo>
                    <a:pt x="125260" y="275666"/>
                  </a:lnTo>
                  <a:lnTo>
                    <a:pt x="123647" y="267182"/>
                  </a:lnTo>
                  <a:lnTo>
                    <a:pt x="112750" y="200279"/>
                  </a:lnTo>
                  <a:lnTo>
                    <a:pt x="107505" y="166801"/>
                  </a:lnTo>
                  <a:lnTo>
                    <a:pt x="102755" y="133248"/>
                  </a:lnTo>
                  <a:lnTo>
                    <a:pt x="97980" y="105702"/>
                  </a:lnTo>
                  <a:lnTo>
                    <a:pt x="83731" y="51943"/>
                  </a:lnTo>
                  <a:lnTo>
                    <a:pt x="68376" y="10198"/>
                  </a:lnTo>
                  <a:lnTo>
                    <a:pt x="56400" y="0"/>
                  </a:lnTo>
                  <a:lnTo>
                    <a:pt x="50558" y="5664"/>
                  </a:lnTo>
                  <a:lnTo>
                    <a:pt x="51981" y="8724"/>
                  </a:lnTo>
                  <a:lnTo>
                    <a:pt x="61937" y="22085"/>
                  </a:lnTo>
                  <a:lnTo>
                    <a:pt x="63550" y="28702"/>
                  </a:lnTo>
                  <a:lnTo>
                    <a:pt x="69329" y="50063"/>
                  </a:lnTo>
                  <a:lnTo>
                    <a:pt x="75488" y="71335"/>
                  </a:lnTo>
                  <a:lnTo>
                    <a:pt x="80911" y="92748"/>
                  </a:lnTo>
                  <a:lnTo>
                    <a:pt x="84480" y="114477"/>
                  </a:lnTo>
                  <a:lnTo>
                    <a:pt x="88455" y="145630"/>
                  </a:lnTo>
                  <a:lnTo>
                    <a:pt x="98361" y="207594"/>
                  </a:lnTo>
                  <a:lnTo>
                    <a:pt x="104076" y="248856"/>
                  </a:lnTo>
                  <a:lnTo>
                    <a:pt x="111074" y="283768"/>
                  </a:lnTo>
                  <a:lnTo>
                    <a:pt x="114007" y="287362"/>
                  </a:lnTo>
                  <a:lnTo>
                    <a:pt x="124079" y="285419"/>
                  </a:lnTo>
                  <a:lnTo>
                    <a:pt x="125298" y="281457"/>
                  </a:lnTo>
                  <a:close/>
                </a:path>
              </a:pathLst>
            </a:custGeom>
            <a:solidFill>
              <a:srgbClr val="231F20"/>
            </a:solidFill>
          </p:spPr>
          <p:txBody>
            <a:bodyPr wrap="square" lIns="0" tIns="0" rIns="0" bIns="0" rtlCol="0"/>
            <a:lstStyle/>
            <a:p>
              <a:endParaRPr/>
            </a:p>
          </p:txBody>
        </p:sp>
        <p:sp>
          <p:nvSpPr>
            <p:cNvPr id="10" name="object 10"/>
            <p:cNvSpPr/>
            <p:nvPr/>
          </p:nvSpPr>
          <p:spPr>
            <a:xfrm>
              <a:off x="8486426" y="3140760"/>
              <a:ext cx="74295" cy="495300"/>
            </a:xfrm>
            <a:custGeom>
              <a:avLst/>
              <a:gdLst/>
              <a:ahLst/>
              <a:cxnLst/>
              <a:rect l="l" t="t" r="r" b="b"/>
              <a:pathLst>
                <a:path w="74295" h="495300">
                  <a:moveTo>
                    <a:pt x="37096" y="0"/>
                  </a:moveTo>
                  <a:lnTo>
                    <a:pt x="21785" y="15669"/>
                  </a:lnTo>
                  <a:lnTo>
                    <a:pt x="16370" y="20485"/>
                  </a:lnTo>
                  <a:lnTo>
                    <a:pt x="10083" y="31356"/>
                  </a:lnTo>
                  <a:lnTo>
                    <a:pt x="9588" y="34797"/>
                  </a:lnTo>
                  <a:lnTo>
                    <a:pt x="11264" y="42202"/>
                  </a:lnTo>
                  <a:lnTo>
                    <a:pt x="13456" y="53994"/>
                  </a:lnTo>
                  <a:lnTo>
                    <a:pt x="14792" y="65919"/>
                  </a:lnTo>
                  <a:lnTo>
                    <a:pt x="15418" y="77949"/>
                  </a:lnTo>
                  <a:lnTo>
                    <a:pt x="15481" y="90055"/>
                  </a:lnTo>
                  <a:lnTo>
                    <a:pt x="14937" y="111180"/>
                  </a:lnTo>
                  <a:lnTo>
                    <a:pt x="11633" y="174548"/>
                  </a:lnTo>
                  <a:lnTo>
                    <a:pt x="10452" y="175386"/>
                  </a:lnTo>
                  <a:lnTo>
                    <a:pt x="9563" y="176872"/>
                  </a:lnTo>
                  <a:lnTo>
                    <a:pt x="444" y="439026"/>
                  </a:lnTo>
                  <a:lnTo>
                    <a:pt x="0" y="444004"/>
                  </a:lnTo>
                  <a:lnTo>
                    <a:pt x="1460" y="451611"/>
                  </a:lnTo>
                  <a:lnTo>
                    <a:pt x="368" y="453110"/>
                  </a:lnTo>
                  <a:lnTo>
                    <a:pt x="88" y="455142"/>
                  </a:lnTo>
                  <a:lnTo>
                    <a:pt x="5315" y="462781"/>
                  </a:lnTo>
                  <a:lnTo>
                    <a:pt x="9378" y="468161"/>
                  </a:lnTo>
                  <a:lnTo>
                    <a:pt x="13671" y="473334"/>
                  </a:lnTo>
                  <a:lnTo>
                    <a:pt x="22301" y="482726"/>
                  </a:lnTo>
                  <a:lnTo>
                    <a:pt x="24523" y="484403"/>
                  </a:lnTo>
                  <a:lnTo>
                    <a:pt x="27914" y="487476"/>
                  </a:lnTo>
                  <a:lnTo>
                    <a:pt x="32283" y="492251"/>
                  </a:lnTo>
                  <a:lnTo>
                    <a:pt x="41414" y="495071"/>
                  </a:lnTo>
                  <a:lnTo>
                    <a:pt x="47421" y="486092"/>
                  </a:lnTo>
                  <a:lnTo>
                    <a:pt x="47688" y="485000"/>
                  </a:lnTo>
                  <a:lnTo>
                    <a:pt x="47612" y="483996"/>
                  </a:lnTo>
                  <a:lnTo>
                    <a:pt x="56730" y="471385"/>
                  </a:lnTo>
                  <a:lnTo>
                    <a:pt x="73793" y="433405"/>
                  </a:lnTo>
                  <a:lnTo>
                    <a:pt x="74231" y="410984"/>
                  </a:lnTo>
                  <a:lnTo>
                    <a:pt x="74104" y="378599"/>
                  </a:lnTo>
                  <a:lnTo>
                    <a:pt x="73382" y="348557"/>
                  </a:lnTo>
                  <a:lnTo>
                    <a:pt x="72080" y="318538"/>
                  </a:lnTo>
                  <a:lnTo>
                    <a:pt x="70209" y="288552"/>
                  </a:lnTo>
                  <a:lnTo>
                    <a:pt x="67779" y="258610"/>
                  </a:lnTo>
                  <a:lnTo>
                    <a:pt x="65595" y="213880"/>
                  </a:lnTo>
                  <a:lnTo>
                    <a:pt x="64890" y="188973"/>
                  </a:lnTo>
                  <a:lnTo>
                    <a:pt x="62996" y="164053"/>
                  </a:lnTo>
                  <a:lnTo>
                    <a:pt x="60328" y="139155"/>
                  </a:lnTo>
                  <a:lnTo>
                    <a:pt x="54063" y="85724"/>
                  </a:lnTo>
                  <a:lnTo>
                    <a:pt x="54356" y="77762"/>
                  </a:lnTo>
                  <a:lnTo>
                    <a:pt x="56984" y="62229"/>
                  </a:lnTo>
                  <a:lnTo>
                    <a:pt x="58445" y="51807"/>
                  </a:lnTo>
                  <a:lnTo>
                    <a:pt x="59131" y="41311"/>
                  </a:lnTo>
                  <a:lnTo>
                    <a:pt x="58474" y="30927"/>
                  </a:lnTo>
                  <a:lnTo>
                    <a:pt x="55905" y="20840"/>
                  </a:lnTo>
                  <a:lnTo>
                    <a:pt x="52539" y="13924"/>
                  </a:lnTo>
                  <a:lnTo>
                    <a:pt x="48153" y="8062"/>
                  </a:lnTo>
                  <a:lnTo>
                    <a:pt x="42941" y="3379"/>
                  </a:lnTo>
                  <a:lnTo>
                    <a:pt x="37096" y="0"/>
                  </a:lnTo>
                  <a:close/>
                </a:path>
              </a:pathLst>
            </a:custGeom>
            <a:solidFill>
              <a:srgbClr val="A2DEF9"/>
            </a:solidFill>
          </p:spPr>
          <p:txBody>
            <a:bodyPr wrap="square" lIns="0" tIns="0" rIns="0" bIns="0" rtlCol="0"/>
            <a:lstStyle/>
            <a:p>
              <a:endParaRPr/>
            </a:p>
          </p:txBody>
        </p:sp>
        <p:sp>
          <p:nvSpPr>
            <p:cNvPr id="11" name="object 11"/>
            <p:cNvSpPr/>
            <p:nvPr/>
          </p:nvSpPr>
          <p:spPr>
            <a:xfrm>
              <a:off x="7845171" y="2843275"/>
              <a:ext cx="1194435" cy="860425"/>
            </a:xfrm>
            <a:custGeom>
              <a:avLst/>
              <a:gdLst/>
              <a:ahLst/>
              <a:cxnLst/>
              <a:rect l="l" t="t" r="r" b="b"/>
              <a:pathLst>
                <a:path w="1194434" h="860425">
                  <a:moveTo>
                    <a:pt x="287807" y="416839"/>
                  </a:moveTo>
                  <a:lnTo>
                    <a:pt x="286931" y="411518"/>
                  </a:lnTo>
                  <a:lnTo>
                    <a:pt x="274256" y="376034"/>
                  </a:lnTo>
                  <a:lnTo>
                    <a:pt x="273850" y="371271"/>
                  </a:lnTo>
                  <a:lnTo>
                    <a:pt x="263017" y="368782"/>
                  </a:lnTo>
                  <a:lnTo>
                    <a:pt x="258787" y="371589"/>
                  </a:lnTo>
                  <a:lnTo>
                    <a:pt x="250939" y="383120"/>
                  </a:lnTo>
                  <a:lnTo>
                    <a:pt x="244157" y="387946"/>
                  </a:lnTo>
                  <a:lnTo>
                    <a:pt x="208724" y="407479"/>
                  </a:lnTo>
                  <a:lnTo>
                    <a:pt x="180657" y="415290"/>
                  </a:lnTo>
                  <a:lnTo>
                    <a:pt x="182600" y="410654"/>
                  </a:lnTo>
                  <a:lnTo>
                    <a:pt x="177406" y="408686"/>
                  </a:lnTo>
                  <a:lnTo>
                    <a:pt x="144602" y="383654"/>
                  </a:lnTo>
                  <a:lnTo>
                    <a:pt x="150088" y="378040"/>
                  </a:lnTo>
                  <a:lnTo>
                    <a:pt x="157137" y="376923"/>
                  </a:lnTo>
                  <a:lnTo>
                    <a:pt x="160451" y="376402"/>
                  </a:lnTo>
                  <a:lnTo>
                    <a:pt x="158140" y="367385"/>
                  </a:lnTo>
                  <a:lnTo>
                    <a:pt x="154343" y="338645"/>
                  </a:lnTo>
                  <a:lnTo>
                    <a:pt x="154203" y="337464"/>
                  </a:lnTo>
                  <a:lnTo>
                    <a:pt x="175018" y="383819"/>
                  </a:lnTo>
                  <a:lnTo>
                    <a:pt x="176263" y="386422"/>
                  </a:lnTo>
                  <a:lnTo>
                    <a:pt x="180340" y="392049"/>
                  </a:lnTo>
                  <a:lnTo>
                    <a:pt x="183832" y="393433"/>
                  </a:lnTo>
                  <a:lnTo>
                    <a:pt x="191833" y="390118"/>
                  </a:lnTo>
                  <a:lnTo>
                    <a:pt x="193040" y="386651"/>
                  </a:lnTo>
                  <a:lnTo>
                    <a:pt x="192633" y="381381"/>
                  </a:lnTo>
                  <a:lnTo>
                    <a:pt x="191604" y="378891"/>
                  </a:lnTo>
                  <a:lnTo>
                    <a:pt x="190271" y="375361"/>
                  </a:lnTo>
                  <a:lnTo>
                    <a:pt x="173253" y="337464"/>
                  </a:lnTo>
                  <a:lnTo>
                    <a:pt x="169354" y="328764"/>
                  </a:lnTo>
                  <a:lnTo>
                    <a:pt x="166801" y="323088"/>
                  </a:lnTo>
                  <a:lnTo>
                    <a:pt x="150964" y="287807"/>
                  </a:lnTo>
                  <a:lnTo>
                    <a:pt x="148170" y="281559"/>
                  </a:lnTo>
                  <a:lnTo>
                    <a:pt x="149212" y="279996"/>
                  </a:lnTo>
                  <a:lnTo>
                    <a:pt x="150037" y="278396"/>
                  </a:lnTo>
                  <a:lnTo>
                    <a:pt x="150126" y="278231"/>
                  </a:lnTo>
                  <a:lnTo>
                    <a:pt x="150901" y="276199"/>
                  </a:lnTo>
                  <a:lnTo>
                    <a:pt x="158064" y="284556"/>
                  </a:lnTo>
                  <a:lnTo>
                    <a:pt x="163614" y="293293"/>
                  </a:lnTo>
                  <a:lnTo>
                    <a:pt x="168351" y="302107"/>
                  </a:lnTo>
                  <a:lnTo>
                    <a:pt x="173126" y="310667"/>
                  </a:lnTo>
                  <a:lnTo>
                    <a:pt x="200101" y="336308"/>
                  </a:lnTo>
                  <a:lnTo>
                    <a:pt x="206425" y="327431"/>
                  </a:lnTo>
                  <a:lnTo>
                    <a:pt x="203428" y="323951"/>
                  </a:lnTo>
                  <a:lnTo>
                    <a:pt x="200063" y="321691"/>
                  </a:lnTo>
                  <a:lnTo>
                    <a:pt x="194068" y="316788"/>
                  </a:lnTo>
                  <a:lnTo>
                    <a:pt x="189128" y="311086"/>
                  </a:lnTo>
                  <a:lnTo>
                    <a:pt x="184886" y="304800"/>
                  </a:lnTo>
                  <a:lnTo>
                    <a:pt x="181038" y="298196"/>
                  </a:lnTo>
                  <a:lnTo>
                    <a:pt x="175120" y="287756"/>
                  </a:lnTo>
                  <a:lnTo>
                    <a:pt x="168681" y="277647"/>
                  </a:lnTo>
                  <a:lnTo>
                    <a:pt x="167487" y="276199"/>
                  </a:lnTo>
                  <a:lnTo>
                    <a:pt x="161124" y="268516"/>
                  </a:lnTo>
                  <a:lnTo>
                    <a:pt x="151612" y="260692"/>
                  </a:lnTo>
                  <a:lnTo>
                    <a:pt x="146443" y="257340"/>
                  </a:lnTo>
                  <a:lnTo>
                    <a:pt x="146443" y="366903"/>
                  </a:lnTo>
                  <a:lnTo>
                    <a:pt x="144322" y="368528"/>
                  </a:lnTo>
                  <a:lnTo>
                    <a:pt x="137833" y="372643"/>
                  </a:lnTo>
                  <a:lnTo>
                    <a:pt x="129476" y="376910"/>
                  </a:lnTo>
                  <a:lnTo>
                    <a:pt x="123799" y="376923"/>
                  </a:lnTo>
                  <a:lnTo>
                    <a:pt x="119989" y="372300"/>
                  </a:lnTo>
                  <a:lnTo>
                    <a:pt x="117208" y="362597"/>
                  </a:lnTo>
                  <a:lnTo>
                    <a:pt x="141541" y="359892"/>
                  </a:lnTo>
                  <a:lnTo>
                    <a:pt x="143764" y="360959"/>
                  </a:lnTo>
                  <a:lnTo>
                    <a:pt x="146443" y="366903"/>
                  </a:lnTo>
                  <a:lnTo>
                    <a:pt x="146443" y="257340"/>
                  </a:lnTo>
                  <a:lnTo>
                    <a:pt x="144564" y="256108"/>
                  </a:lnTo>
                  <a:lnTo>
                    <a:pt x="143802" y="254889"/>
                  </a:lnTo>
                  <a:lnTo>
                    <a:pt x="143802" y="344081"/>
                  </a:lnTo>
                  <a:lnTo>
                    <a:pt x="133883" y="346608"/>
                  </a:lnTo>
                  <a:lnTo>
                    <a:pt x="124625" y="348272"/>
                  </a:lnTo>
                  <a:lnTo>
                    <a:pt x="115773" y="348716"/>
                  </a:lnTo>
                  <a:lnTo>
                    <a:pt x="107048" y="347611"/>
                  </a:lnTo>
                  <a:lnTo>
                    <a:pt x="101536" y="346379"/>
                  </a:lnTo>
                  <a:lnTo>
                    <a:pt x="100469" y="340690"/>
                  </a:lnTo>
                  <a:lnTo>
                    <a:pt x="102704" y="328764"/>
                  </a:lnTo>
                  <a:lnTo>
                    <a:pt x="112585" y="331711"/>
                  </a:lnTo>
                  <a:lnTo>
                    <a:pt x="123164" y="333400"/>
                  </a:lnTo>
                  <a:lnTo>
                    <a:pt x="133781" y="336600"/>
                  </a:lnTo>
                  <a:lnTo>
                    <a:pt x="143802" y="344081"/>
                  </a:lnTo>
                  <a:lnTo>
                    <a:pt x="143802" y="254889"/>
                  </a:lnTo>
                  <a:lnTo>
                    <a:pt x="140601" y="249732"/>
                  </a:lnTo>
                  <a:lnTo>
                    <a:pt x="140601" y="316293"/>
                  </a:lnTo>
                  <a:lnTo>
                    <a:pt x="137922" y="323088"/>
                  </a:lnTo>
                  <a:lnTo>
                    <a:pt x="134518" y="322351"/>
                  </a:lnTo>
                  <a:lnTo>
                    <a:pt x="117602" y="319887"/>
                  </a:lnTo>
                  <a:lnTo>
                    <a:pt x="110578" y="318668"/>
                  </a:lnTo>
                  <a:lnTo>
                    <a:pt x="103670" y="317106"/>
                  </a:lnTo>
                  <a:lnTo>
                    <a:pt x="95072" y="314833"/>
                  </a:lnTo>
                  <a:lnTo>
                    <a:pt x="96977" y="306870"/>
                  </a:lnTo>
                  <a:lnTo>
                    <a:pt x="98044" y="294868"/>
                  </a:lnTo>
                  <a:lnTo>
                    <a:pt x="98513" y="287807"/>
                  </a:lnTo>
                  <a:lnTo>
                    <a:pt x="109410" y="288658"/>
                  </a:lnTo>
                  <a:lnTo>
                    <a:pt x="104902" y="297408"/>
                  </a:lnTo>
                  <a:lnTo>
                    <a:pt x="108737" y="300266"/>
                  </a:lnTo>
                  <a:lnTo>
                    <a:pt x="123723" y="302920"/>
                  </a:lnTo>
                  <a:lnTo>
                    <a:pt x="131292" y="305117"/>
                  </a:lnTo>
                  <a:lnTo>
                    <a:pt x="138849" y="313791"/>
                  </a:lnTo>
                  <a:lnTo>
                    <a:pt x="140601" y="316293"/>
                  </a:lnTo>
                  <a:lnTo>
                    <a:pt x="140601" y="249732"/>
                  </a:lnTo>
                  <a:lnTo>
                    <a:pt x="139839" y="248500"/>
                  </a:lnTo>
                  <a:lnTo>
                    <a:pt x="139382" y="243598"/>
                  </a:lnTo>
                  <a:lnTo>
                    <a:pt x="138684" y="235839"/>
                  </a:lnTo>
                  <a:lnTo>
                    <a:pt x="138595" y="234784"/>
                  </a:lnTo>
                  <a:lnTo>
                    <a:pt x="140703" y="227761"/>
                  </a:lnTo>
                  <a:lnTo>
                    <a:pt x="136664" y="227672"/>
                  </a:lnTo>
                  <a:lnTo>
                    <a:pt x="136664" y="265709"/>
                  </a:lnTo>
                  <a:lnTo>
                    <a:pt x="135966" y="278396"/>
                  </a:lnTo>
                  <a:lnTo>
                    <a:pt x="131864" y="277647"/>
                  </a:lnTo>
                  <a:lnTo>
                    <a:pt x="130416" y="277380"/>
                  </a:lnTo>
                  <a:lnTo>
                    <a:pt x="126644" y="277647"/>
                  </a:lnTo>
                  <a:lnTo>
                    <a:pt x="87541" y="271233"/>
                  </a:lnTo>
                  <a:lnTo>
                    <a:pt x="85090" y="265988"/>
                  </a:lnTo>
                  <a:lnTo>
                    <a:pt x="90322" y="245414"/>
                  </a:lnTo>
                  <a:lnTo>
                    <a:pt x="92887" y="243598"/>
                  </a:lnTo>
                  <a:lnTo>
                    <a:pt x="102870" y="246697"/>
                  </a:lnTo>
                  <a:lnTo>
                    <a:pt x="109156" y="248754"/>
                  </a:lnTo>
                  <a:lnTo>
                    <a:pt x="136182" y="258394"/>
                  </a:lnTo>
                  <a:lnTo>
                    <a:pt x="136664" y="265709"/>
                  </a:lnTo>
                  <a:lnTo>
                    <a:pt x="136664" y="227672"/>
                  </a:lnTo>
                  <a:lnTo>
                    <a:pt x="128409" y="227482"/>
                  </a:lnTo>
                  <a:lnTo>
                    <a:pt x="128270" y="231940"/>
                  </a:lnTo>
                  <a:lnTo>
                    <a:pt x="127660" y="235826"/>
                  </a:lnTo>
                  <a:lnTo>
                    <a:pt x="54127" y="71945"/>
                  </a:lnTo>
                  <a:lnTo>
                    <a:pt x="51346" y="65684"/>
                  </a:lnTo>
                  <a:lnTo>
                    <a:pt x="48615" y="59397"/>
                  </a:lnTo>
                  <a:lnTo>
                    <a:pt x="45707" y="52819"/>
                  </a:lnTo>
                  <a:lnTo>
                    <a:pt x="43002" y="46913"/>
                  </a:lnTo>
                  <a:lnTo>
                    <a:pt x="42659" y="46266"/>
                  </a:lnTo>
                  <a:lnTo>
                    <a:pt x="43535" y="45618"/>
                  </a:lnTo>
                  <a:lnTo>
                    <a:pt x="43307" y="44716"/>
                  </a:lnTo>
                  <a:lnTo>
                    <a:pt x="43256" y="44043"/>
                  </a:lnTo>
                  <a:lnTo>
                    <a:pt x="42341" y="41935"/>
                  </a:lnTo>
                  <a:lnTo>
                    <a:pt x="42011" y="41135"/>
                  </a:lnTo>
                  <a:lnTo>
                    <a:pt x="40652" y="39204"/>
                  </a:lnTo>
                  <a:lnTo>
                    <a:pt x="39103" y="38049"/>
                  </a:lnTo>
                  <a:lnTo>
                    <a:pt x="39751" y="38303"/>
                  </a:lnTo>
                  <a:lnTo>
                    <a:pt x="40487" y="38417"/>
                  </a:lnTo>
                  <a:lnTo>
                    <a:pt x="42049" y="38290"/>
                  </a:lnTo>
                  <a:lnTo>
                    <a:pt x="42811" y="38087"/>
                  </a:lnTo>
                  <a:lnTo>
                    <a:pt x="44678" y="37249"/>
                  </a:lnTo>
                  <a:lnTo>
                    <a:pt x="45402" y="36931"/>
                  </a:lnTo>
                  <a:lnTo>
                    <a:pt x="46596" y="35763"/>
                  </a:lnTo>
                  <a:lnTo>
                    <a:pt x="48094" y="31673"/>
                  </a:lnTo>
                  <a:lnTo>
                    <a:pt x="45300" y="25831"/>
                  </a:lnTo>
                  <a:lnTo>
                    <a:pt x="44310" y="23571"/>
                  </a:lnTo>
                  <a:lnTo>
                    <a:pt x="40093" y="14846"/>
                  </a:lnTo>
                  <a:lnTo>
                    <a:pt x="38989" y="11976"/>
                  </a:lnTo>
                  <a:lnTo>
                    <a:pt x="37719" y="8636"/>
                  </a:lnTo>
                  <a:lnTo>
                    <a:pt x="37719" y="37249"/>
                  </a:lnTo>
                  <a:lnTo>
                    <a:pt x="36753" y="36830"/>
                  </a:lnTo>
                  <a:lnTo>
                    <a:pt x="35712" y="36664"/>
                  </a:lnTo>
                  <a:lnTo>
                    <a:pt x="32181" y="36931"/>
                  </a:lnTo>
                  <a:lnTo>
                    <a:pt x="24066" y="41821"/>
                  </a:lnTo>
                  <a:lnTo>
                    <a:pt x="22517" y="41935"/>
                  </a:lnTo>
                  <a:lnTo>
                    <a:pt x="19608" y="36652"/>
                  </a:lnTo>
                  <a:lnTo>
                    <a:pt x="16992" y="30924"/>
                  </a:lnTo>
                  <a:lnTo>
                    <a:pt x="14605" y="24726"/>
                  </a:lnTo>
                  <a:lnTo>
                    <a:pt x="12407" y="18034"/>
                  </a:lnTo>
                  <a:lnTo>
                    <a:pt x="15125" y="14338"/>
                  </a:lnTo>
                  <a:lnTo>
                    <a:pt x="18554" y="12369"/>
                  </a:lnTo>
                  <a:lnTo>
                    <a:pt x="23558" y="11988"/>
                  </a:lnTo>
                  <a:lnTo>
                    <a:pt x="24282" y="11976"/>
                  </a:lnTo>
                  <a:lnTo>
                    <a:pt x="25044" y="12001"/>
                  </a:lnTo>
                  <a:lnTo>
                    <a:pt x="31597" y="26263"/>
                  </a:lnTo>
                  <a:lnTo>
                    <a:pt x="34239" y="31673"/>
                  </a:lnTo>
                  <a:lnTo>
                    <a:pt x="36144" y="35966"/>
                  </a:lnTo>
                  <a:lnTo>
                    <a:pt x="37719" y="37249"/>
                  </a:lnTo>
                  <a:lnTo>
                    <a:pt x="37719" y="8636"/>
                  </a:lnTo>
                  <a:lnTo>
                    <a:pt x="35737" y="3403"/>
                  </a:lnTo>
                  <a:lnTo>
                    <a:pt x="18732" y="266"/>
                  </a:lnTo>
                  <a:lnTo>
                    <a:pt x="17767" y="63"/>
                  </a:lnTo>
                  <a:lnTo>
                    <a:pt x="16725" y="0"/>
                  </a:lnTo>
                  <a:lnTo>
                    <a:pt x="11734" y="393"/>
                  </a:lnTo>
                  <a:lnTo>
                    <a:pt x="7137" y="2616"/>
                  </a:lnTo>
                  <a:lnTo>
                    <a:pt x="5854" y="8724"/>
                  </a:lnTo>
                  <a:lnTo>
                    <a:pt x="0" y="21145"/>
                  </a:lnTo>
                  <a:lnTo>
                    <a:pt x="21577" y="53200"/>
                  </a:lnTo>
                  <a:lnTo>
                    <a:pt x="22974" y="53213"/>
                  </a:lnTo>
                  <a:lnTo>
                    <a:pt x="25146" y="53047"/>
                  </a:lnTo>
                  <a:lnTo>
                    <a:pt x="26657" y="52819"/>
                  </a:lnTo>
                  <a:lnTo>
                    <a:pt x="26911" y="53670"/>
                  </a:lnTo>
                  <a:lnTo>
                    <a:pt x="27419" y="55168"/>
                  </a:lnTo>
                  <a:lnTo>
                    <a:pt x="28092" y="56591"/>
                  </a:lnTo>
                  <a:lnTo>
                    <a:pt x="108559" y="235839"/>
                  </a:lnTo>
                  <a:lnTo>
                    <a:pt x="104267" y="234784"/>
                  </a:lnTo>
                  <a:lnTo>
                    <a:pt x="102120" y="234226"/>
                  </a:lnTo>
                  <a:lnTo>
                    <a:pt x="74790" y="266382"/>
                  </a:lnTo>
                  <a:lnTo>
                    <a:pt x="79336" y="275932"/>
                  </a:lnTo>
                  <a:lnTo>
                    <a:pt x="89065" y="286943"/>
                  </a:lnTo>
                  <a:lnTo>
                    <a:pt x="85166" y="299364"/>
                  </a:lnTo>
                  <a:lnTo>
                    <a:pt x="84607" y="307619"/>
                  </a:lnTo>
                  <a:lnTo>
                    <a:pt x="87807" y="313994"/>
                  </a:lnTo>
                  <a:lnTo>
                    <a:pt x="95173" y="320763"/>
                  </a:lnTo>
                  <a:lnTo>
                    <a:pt x="95643" y="323380"/>
                  </a:lnTo>
                  <a:lnTo>
                    <a:pt x="93535" y="324916"/>
                  </a:lnTo>
                  <a:lnTo>
                    <a:pt x="92608" y="326948"/>
                  </a:lnTo>
                  <a:lnTo>
                    <a:pt x="90043" y="336308"/>
                  </a:lnTo>
                  <a:lnTo>
                    <a:pt x="90017" y="337464"/>
                  </a:lnTo>
                  <a:lnTo>
                    <a:pt x="91033" y="345592"/>
                  </a:lnTo>
                  <a:lnTo>
                    <a:pt x="95796" y="353060"/>
                  </a:lnTo>
                  <a:lnTo>
                    <a:pt x="104101" y="358673"/>
                  </a:lnTo>
                  <a:lnTo>
                    <a:pt x="107784" y="360337"/>
                  </a:lnTo>
                  <a:lnTo>
                    <a:pt x="107327" y="362991"/>
                  </a:lnTo>
                  <a:lnTo>
                    <a:pt x="107645" y="365874"/>
                  </a:lnTo>
                  <a:lnTo>
                    <a:pt x="110337" y="378091"/>
                  </a:lnTo>
                  <a:lnTo>
                    <a:pt x="115608" y="385660"/>
                  </a:lnTo>
                  <a:lnTo>
                    <a:pt x="124040" y="389064"/>
                  </a:lnTo>
                  <a:lnTo>
                    <a:pt x="136245" y="388747"/>
                  </a:lnTo>
                  <a:lnTo>
                    <a:pt x="142163" y="398132"/>
                  </a:lnTo>
                  <a:lnTo>
                    <a:pt x="149377" y="406260"/>
                  </a:lnTo>
                  <a:lnTo>
                    <a:pt x="157822" y="413143"/>
                  </a:lnTo>
                  <a:lnTo>
                    <a:pt x="167449" y="418769"/>
                  </a:lnTo>
                  <a:lnTo>
                    <a:pt x="169684" y="419874"/>
                  </a:lnTo>
                  <a:lnTo>
                    <a:pt x="169633" y="426745"/>
                  </a:lnTo>
                  <a:lnTo>
                    <a:pt x="173888" y="427901"/>
                  </a:lnTo>
                  <a:lnTo>
                    <a:pt x="178092" y="428421"/>
                  </a:lnTo>
                  <a:lnTo>
                    <a:pt x="184543" y="429221"/>
                  </a:lnTo>
                  <a:lnTo>
                    <a:pt x="227406" y="414604"/>
                  </a:lnTo>
                  <a:lnTo>
                    <a:pt x="259308" y="393001"/>
                  </a:lnTo>
                  <a:lnTo>
                    <a:pt x="263144" y="393141"/>
                  </a:lnTo>
                  <a:lnTo>
                    <a:pt x="273138" y="419036"/>
                  </a:lnTo>
                  <a:lnTo>
                    <a:pt x="270497" y="420090"/>
                  </a:lnTo>
                  <a:lnTo>
                    <a:pt x="268097" y="420585"/>
                  </a:lnTo>
                  <a:lnTo>
                    <a:pt x="249047" y="433235"/>
                  </a:lnTo>
                  <a:lnTo>
                    <a:pt x="231368" y="443458"/>
                  </a:lnTo>
                  <a:lnTo>
                    <a:pt x="212509" y="450926"/>
                  </a:lnTo>
                  <a:lnTo>
                    <a:pt x="191719" y="454063"/>
                  </a:lnTo>
                  <a:lnTo>
                    <a:pt x="188734" y="454126"/>
                  </a:lnTo>
                  <a:lnTo>
                    <a:pt x="185864" y="456514"/>
                  </a:lnTo>
                  <a:lnTo>
                    <a:pt x="187083" y="463638"/>
                  </a:lnTo>
                  <a:lnTo>
                    <a:pt x="190030" y="464858"/>
                  </a:lnTo>
                  <a:lnTo>
                    <a:pt x="193205" y="465328"/>
                  </a:lnTo>
                  <a:lnTo>
                    <a:pt x="202069" y="465975"/>
                  </a:lnTo>
                  <a:lnTo>
                    <a:pt x="210769" y="465328"/>
                  </a:lnTo>
                  <a:lnTo>
                    <a:pt x="255054" y="446341"/>
                  </a:lnTo>
                  <a:lnTo>
                    <a:pt x="263461" y="440372"/>
                  </a:lnTo>
                  <a:lnTo>
                    <a:pt x="273773" y="433920"/>
                  </a:lnTo>
                  <a:lnTo>
                    <a:pt x="277380" y="429348"/>
                  </a:lnTo>
                  <a:lnTo>
                    <a:pt x="277799" y="422275"/>
                  </a:lnTo>
                  <a:lnTo>
                    <a:pt x="277685" y="421716"/>
                  </a:lnTo>
                  <a:lnTo>
                    <a:pt x="280695" y="420027"/>
                  </a:lnTo>
                  <a:lnTo>
                    <a:pt x="287807" y="416839"/>
                  </a:lnTo>
                  <a:close/>
                </a:path>
                <a:path w="1194434" h="860425">
                  <a:moveTo>
                    <a:pt x="352094" y="529818"/>
                  </a:moveTo>
                  <a:lnTo>
                    <a:pt x="351955" y="525945"/>
                  </a:lnTo>
                  <a:lnTo>
                    <a:pt x="351548" y="524878"/>
                  </a:lnTo>
                  <a:lnTo>
                    <a:pt x="351193" y="523189"/>
                  </a:lnTo>
                  <a:lnTo>
                    <a:pt x="339458" y="502031"/>
                  </a:lnTo>
                  <a:lnTo>
                    <a:pt x="329552" y="481774"/>
                  </a:lnTo>
                  <a:lnTo>
                    <a:pt x="319874" y="461403"/>
                  </a:lnTo>
                  <a:lnTo>
                    <a:pt x="307530" y="437299"/>
                  </a:lnTo>
                  <a:lnTo>
                    <a:pt x="305231" y="431647"/>
                  </a:lnTo>
                  <a:lnTo>
                    <a:pt x="293649" y="437070"/>
                  </a:lnTo>
                  <a:lnTo>
                    <a:pt x="296329" y="442429"/>
                  </a:lnTo>
                  <a:lnTo>
                    <a:pt x="319951" y="496214"/>
                  </a:lnTo>
                  <a:lnTo>
                    <a:pt x="327393" y="512648"/>
                  </a:lnTo>
                  <a:lnTo>
                    <a:pt x="330441" y="519277"/>
                  </a:lnTo>
                  <a:lnTo>
                    <a:pt x="340855" y="534352"/>
                  </a:lnTo>
                  <a:lnTo>
                    <a:pt x="344182" y="535533"/>
                  </a:lnTo>
                  <a:lnTo>
                    <a:pt x="350786" y="532409"/>
                  </a:lnTo>
                  <a:lnTo>
                    <a:pt x="352094" y="529818"/>
                  </a:lnTo>
                  <a:close/>
                </a:path>
                <a:path w="1194434" h="860425">
                  <a:moveTo>
                    <a:pt x="409778" y="349554"/>
                  </a:moveTo>
                  <a:lnTo>
                    <a:pt x="409155" y="347611"/>
                  </a:lnTo>
                  <a:lnTo>
                    <a:pt x="404012" y="345605"/>
                  </a:lnTo>
                  <a:lnTo>
                    <a:pt x="401828" y="347319"/>
                  </a:lnTo>
                  <a:lnTo>
                    <a:pt x="381774" y="373468"/>
                  </a:lnTo>
                  <a:lnTo>
                    <a:pt x="332041" y="440347"/>
                  </a:lnTo>
                  <a:lnTo>
                    <a:pt x="329806" y="445008"/>
                  </a:lnTo>
                  <a:lnTo>
                    <a:pt x="334403" y="448995"/>
                  </a:lnTo>
                  <a:lnTo>
                    <a:pt x="338797" y="452805"/>
                  </a:lnTo>
                  <a:lnTo>
                    <a:pt x="342747" y="450049"/>
                  </a:lnTo>
                  <a:lnTo>
                    <a:pt x="376034" y="404456"/>
                  </a:lnTo>
                  <a:lnTo>
                    <a:pt x="391058" y="383374"/>
                  </a:lnTo>
                  <a:lnTo>
                    <a:pt x="407301" y="358698"/>
                  </a:lnTo>
                  <a:lnTo>
                    <a:pt x="408584" y="355206"/>
                  </a:lnTo>
                  <a:lnTo>
                    <a:pt x="409752" y="352767"/>
                  </a:lnTo>
                  <a:lnTo>
                    <a:pt x="409778" y="349554"/>
                  </a:lnTo>
                  <a:close/>
                </a:path>
                <a:path w="1194434" h="860425">
                  <a:moveTo>
                    <a:pt x="466267" y="828535"/>
                  </a:moveTo>
                  <a:lnTo>
                    <a:pt x="463842" y="818997"/>
                  </a:lnTo>
                  <a:lnTo>
                    <a:pt x="461708" y="732358"/>
                  </a:lnTo>
                  <a:lnTo>
                    <a:pt x="460184" y="692162"/>
                  </a:lnTo>
                  <a:lnTo>
                    <a:pt x="457581" y="651992"/>
                  </a:lnTo>
                  <a:lnTo>
                    <a:pt x="449783" y="549300"/>
                  </a:lnTo>
                  <a:lnTo>
                    <a:pt x="445668" y="497979"/>
                  </a:lnTo>
                  <a:lnTo>
                    <a:pt x="440804" y="446722"/>
                  </a:lnTo>
                  <a:lnTo>
                    <a:pt x="434009" y="390550"/>
                  </a:lnTo>
                  <a:lnTo>
                    <a:pt x="434327" y="384759"/>
                  </a:lnTo>
                  <a:lnTo>
                    <a:pt x="426897" y="380123"/>
                  </a:lnTo>
                  <a:lnTo>
                    <a:pt x="425234" y="389483"/>
                  </a:lnTo>
                  <a:lnTo>
                    <a:pt x="424548" y="398411"/>
                  </a:lnTo>
                  <a:lnTo>
                    <a:pt x="424548" y="407035"/>
                  </a:lnTo>
                  <a:lnTo>
                    <a:pt x="424942" y="415455"/>
                  </a:lnTo>
                  <a:lnTo>
                    <a:pt x="427342" y="450824"/>
                  </a:lnTo>
                  <a:lnTo>
                    <a:pt x="432803" y="521525"/>
                  </a:lnTo>
                  <a:lnTo>
                    <a:pt x="435343" y="562521"/>
                  </a:lnTo>
                  <a:lnTo>
                    <a:pt x="435444" y="567791"/>
                  </a:lnTo>
                  <a:lnTo>
                    <a:pt x="435076" y="572846"/>
                  </a:lnTo>
                  <a:lnTo>
                    <a:pt x="433412" y="575373"/>
                  </a:lnTo>
                  <a:lnTo>
                    <a:pt x="428510" y="585457"/>
                  </a:lnTo>
                  <a:lnTo>
                    <a:pt x="423138" y="592975"/>
                  </a:lnTo>
                  <a:lnTo>
                    <a:pt x="417080" y="599998"/>
                  </a:lnTo>
                  <a:lnTo>
                    <a:pt x="404279" y="613524"/>
                  </a:lnTo>
                  <a:lnTo>
                    <a:pt x="385191" y="634161"/>
                  </a:lnTo>
                  <a:lnTo>
                    <a:pt x="355155" y="662038"/>
                  </a:lnTo>
                  <a:lnTo>
                    <a:pt x="315061" y="683945"/>
                  </a:lnTo>
                  <a:lnTo>
                    <a:pt x="301091" y="684923"/>
                  </a:lnTo>
                  <a:lnTo>
                    <a:pt x="287604" y="683666"/>
                  </a:lnTo>
                  <a:lnTo>
                    <a:pt x="252831" y="658355"/>
                  </a:lnTo>
                  <a:lnTo>
                    <a:pt x="229679" y="611378"/>
                  </a:lnTo>
                  <a:lnTo>
                    <a:pt x="203466" y="541705"/>
                  </a:lnTo>
                  <a:lnTo>
                    <a:pt x="182816" y="470344"/>
                  </a:lnTo>
                  <a:lnTo>
                    <a:pt x="177825" y="448157"/>
                  </a:lnTo>
                  <a:lnTo>
                    <a:pt x="173355" y="436676"/>
                  </a:lnTo>
                  <a:lnTo>
                    <a:pt x="166471" y="429298"/>
                  </a:lnTo>
                  <a:lnTo>
                    <a:pt x="159740" y="430707"/>
                  </a:lnTo>
                  <a:lnTo>
                    <a:pt x="160299" y="441794"/>
                  </a:lnTo>
                  <a:lnTo>
                    <a:pt x="164033" y="455180"/>
                  </a:lnTo>
                  <a:lnTo>
                    <a:pt x="166801" y="463461"/>
                  </a:lnTo>
                  <a:lnTo>
                    <a:pt x="187198" y="542594"/>
                  </a:lnTo>
                  <a:lnTo>
                    <a:pt x="199478" y="582218"/>
                  </a:lnTo>
                  <a:lnTo>
                    <a:pt x="214922" y="620306"/>
                  </a:lnTo>
                  <a:lnTo>
                    <a:pt x="233489" y="656958"/>
                  </a:lnTo>
                  <a:lnTo>
                    <a:pt x="263652" y="690448"/>
                  </a:lnTo>
                  <a:lnTo>
                    <a:pt x="312343" y="700532"/>
                  </a:lnTo>
                  <a:lnTo>
                    <a:pt x="336537" y="692746"/>
                  </a:lnTo>
                  <a:lnTo>
                    <a:pt x="376212" y="665429"/>
                  </a:lnTo>
                  <a:lnTo>
                    <a:pt x="409867" y="631647"/>
                  </a:lnTo>
                  <a:lnTo>
                    <a:pt x="436130" y="600278"/>
                  </a:lnTo>
                  <a:lnTo>
                    <a:pt x="436448" y="598271"/>
                  </a:lnTo>
                  <a:lnTo>
                    <a:pt x="437184" y="598004"/>
                  </a:lnTo>
                  <a:lnTo>
                    <a:pt x="442074" y="638098"/>
                  </a:lnTo>
                  <a:lnTo>
                    <a:pt x="443014" y="662470"/>
                  </a:lnTo>
                  <a:lnTo>
                    <a:pt x="444093" y="678154"/>
                  </a:lnTo>
                  <a:lnTo>
                    <a:pt x="446430" y="732231"/>
                  </a:lnTo>
                  <a:lnTo>
                    <a:pt x="448767" y="819086"/>
                  </a:lnTo>
                  <a:lnTo>
                    <a:pt x="445871" y="829132"/>
                  </a:lnTo>
                  <a:lnTo>
                    <a:pt x="466267" y="828535"/>
                  </a:lnTo>
                  <a:close/>
                </a:path>
                <a:path w="1194434" h="860425">
                  <a:moveTo>
                    <a:pt x="546049" y="285877"/>
                  </a:moveTo>
                  <a:lnTo>
                    <a:pt x="543852" y="280047"/>
                  </a:lnTo>
                  <a:lnTo>
                    <a:pt x="541172" y="279285"/>
                  </a:lnTo>
                  <a:lnTo>
                    <a:pt x="537222" y="279742"/>
                  </a:lnTo>
                  <a:lnTo>
                    <a:pt x="490232" y="296722"/>
                  </a:lnTo>
                  <a:lnTo>
                    <a:pt x="446620" y="314083"/>
                  </a:lnTo>
                  <a:lnTo>
                    <a:pt x="409740" y="333705"/>
                  </a:lnTo>
                  <a:lnTo>
                    <a:pt x="414997" y="343700"/>
                  </a:lnTo>
                  <a:lnTo>
                    <a:pt x="419620" y="342620"/>
                  </a:lnTo>
                  <a:lnTo>
                    <a:pt x="446227" y="329844"/>
                  </a:lnTo>
                  <a:lnTo>
                    <a:pt x="469125" y="320179"/>
                  </a:lnTo>
                  <a:lnTo>
                    <a:pt x="515378" y="301967"/>
                  </a:lnTo>
                  <a:lnTo>
                    <a:pt x="522058" y="299110"/>
                  </a:lnTo>
                  <a:lnTo>
                    <a:pt x="544068" y="288302"/>
                  </a:lnTo>
                  <a:lnTo>
                    <a:pt x="546049" y="285877"/>
                  </a:lnTo>
                  <a:close/>
                </a:path>
                <a:path w="1194434" h="860425">
                  <a:moveTo>
                    <a:pt x="683958" y="301713"/>
                  </a:moveTo>
                  <a:lnTo>
                    <a:pt x="678967" y="295465"/>
                  </a:lnTo>
                  <a:lnTo>
                    <a:pt x="675525" y="296710"/>
                  </a:lnTo>
                  <a:lnTo>
                    <a:pt x="672630" y="298640"/>
                  </a:lnTo>
                  <a:lnTo>
                    <a:pt x="666546" y="303149"/>
                  </a:lnTo>
                  <a:lnTo>
                    <a:pt x="660946" y="308165"/>
                  </a:lnTo>
                  <a:lnTo>
                    <a:pt x="655726" y="313601"/>
                  </a:lnTo>
                  <a:lnTo>
                    <a:pt x="630237" y="345325"/>
                  </a:lnTo>
                  <a:lnTo>
                    <a:pt x="616623" y="333425"/>
                  </a:lnTo>
                  <a:lnTo>
                    <a:pt x="603592" y="321652"/>
                  </a:lnTo>
                  <a:lnTo>
                    <a:pt x="591388" y="309499"/>
                  </a:lnTo>
                  <a:lnTo>
                    <a:pt x="580288" y="296430"/>
                  </a:lnTo>
                  <a:lnTo>
                    <a:pt x="578065" y="293535"/>
                  </a:lnTo>
                  <a:lnTo>
                    <a:pt x="571233" y="287147"/>
                  </a:lnTo>
                  <a:lnTo>
                    <a:pt x="569087" y="286385"/>
                  </a:lnTo>
                  <a:lnTo>
                    <a:pt x="565365" y="289394"/>
                  </a:lnTo>
                  <a:lnTo>
                    <a:pt x="565480" y="291503"/>
                  </a:lnTo>
                  <a:lnTo>
                    <a:pt x="593128" y="329539"/>
                  </a:lnTo>
                  <a:lnTo>
                    <a:pt x="628129" y="360641"/>
                  </a:lnTo>
                  <a:lnTo>
                    <a:pt x="635749" y="360641"/>
                  </a:lnTo>
                  <a:lnTo>
                    <a:pt x="641184" y="354177"/>
                  </a:lnTo>
                  <a:lnTo>
                    <a:pt x="649084" y="344525"/>
                  </a:lnTo>
                  <a:lnTo>
                    <a:pt x="650062" y="350443"/>
                  </a:lnTo>
                  <a:lnTo>
                    <a:pt x="651535" y="356628"/>
                  </a:lnTo>
                  <a:lnTo>
                    <a:pt x="653503" y="363194"/>
                  </a:lnTo>
                  <a:lnTo>
                    <a:pt x="657110" y="373087"/>
                  </a:lnTo>
                  <a:lnTo>
                    <a:pt x="659396" y="374865"/>
                  </a:lnTo>
                  <a:lnTo>
                    <a:pt x="663346" y="374751"/>
                  </a:lnTo>
                  <a:lnTo>
                    <a:pt x="667867" y="373240"/>
                  </a:lnTo>
                  <a:lnTo>
                    <a:pt x="668108" y="369277"/>
                  </a:lnTo>
                  <a:lnTo>
                    <a:pt x="667956" y="366420"/>
                  </a:lnTo>
                  <a:lnTo>
                    <a:pt x="658634" y="332701"/>
                  </a:lnTo>
                  <a:lnTo>
                    <a:pt x="669213" y="319595"/>
                  </a:lnTo>
                  <a:lnTo>
                    <a:pt x="674700" y="313245"/>
                  </a:lnTo>
                  <a:lnTo>
                    <a:pt x="682510" y="304800"/>
                  </a:lnTo>
                  <a:lnTo>
                    <a:pt x="683958" y="301713"/>
                  </a:lnTo>
                  <a:close/>
                </a:path>
                <a:path w="1194434" h="860425">
                  <a:moveTo>
                    <a:pt x="699516" y="360235"/>
                  </a:moveTo>
                  <a:lnTo>
                    <a:pt x="690257" y="358775"/>
                  </a:lnTo>
                  <a:lnTo>
                    <a:pt x="689063" y="358698"/>
                  </a:lnTo>
                  <a:lnTo>
                    <a:pt x="676643" y="358889"/>
                  </a:lnTo>
                  <a:lnTo>
                    <a:pt x="673074" y="362508"/>
                  </a:lnTo>
                  <a:lnTo>
                    <a:pt x="672515" y="364274"/>
                  </a:lnTo>
                  <a:lnTo>
                    <a:pt x="672630" y="366496"/>
                  </a:lnTo>
                  <a:lnTo>
                    <a:pt x="672858" y="371068"/>
                  </a:lnTo>
                  <a:lnTo>
                    <a:pt x="675957" y="371589"/>
                  </a:lnTo>
                  <a:lnTo>
                    <a:pt x="679157" y="371589"/>
                  </a:lnTo>
                  <a:lnTo>
                    <a:pt x="682840" y="371259"/>
                  </a:lnTo>
                  <a:lnTo>
                    <a:pt x="684326" y="371259"/>
                  </a:lnTo>
                  <a:lnTo>
                    <a:pt x="684872" y="371309"/>
                  </a:lnTo>
                  <a:lnTo>
                    <a:pt x="685431" y="371449"/>
                  </a:lnTo>
                  <a:lnTo>
                    <a:pt x="699516" y="371462"/>
                  </a:lnTo>
                  <a:lnTo>
                    <a:pt x="699516" y="360235"/>
                  </a:lnTo>
                  <a:close/>
                </a:path>
                <a:path w="1194434" h="860425">
                  <a:moveTo>
                    <a:pt x="741857" y="737489"/>
                  </a:moveTo>
                  <a:lnTo>
                    <a:pt x="738162" y="638619"/>
                  </a:lnTo>
                  <a:lnTo>
                    <a:pt x="736739" y="597700"/>
                  </a:lnTo>
                  <a:lnTo>
                    <a:pt x="727176" y="467563"/>
                  </a:lnTo>
                  <a:lnTo>
                    <a:pt x="725576" y="447941"/>
                  </a:lnTo>
                  <a:lnTo>
                    <a:pt x="723493" y="427291"/>
                  </a:lnTo>
                  <a:lnTo>
                    <a:pt x="720674" y="406095"/>
                  </a:lnTo>
                  <a:lnTo>
                    <a:pt x="715200" y="376415"/>
                  </a:lnTo>
                  <a:lnTo>
                    <a:pt x="709117" y="376567"/>
                  </a:lnTo>
                  <a:lnTo>
                    <a:pt x="704329" y="377520"/>
                  </a:lnTo>
                  <a:lnTo>
                    <a:pt x="705739" y="386308"/>
                  </a:lnTo>
                  <a:lnTo>
                    <a:pt x="710565" y="432562"/>
                  </a:lnTo>
                  <a:lnTo>
                    <a:pt x="715340" y="493229"/>
                  </a:lnTo>
                  <a:lnTo>
                    <a:pt x="719201" y="549719"/>
                  </a:lnTo>
                  <a:lnTo>
                    <a:pt x="722172" y="602678"/>
                  </a:lnTo>
                  <a:lnTo>
                    <a:pt x="724293" y="652754"/>
                  </a:lnTo>
                  <a:lnTo>
                    <a:pt x="725601" y="700608"/>
                  </a:lnTo>
                  <a:lnTo>
                    <a:pt x="726122" y="749947"/>
                  </a:lnTo>
                  <a:lnTo>
                    <a:pt x="725716" y="752144"/>
                  </a:lnTo>
                  <a:lnTo>
                    <a:pt x="689330" y="784745"/>
                  </a:lnTo>
                  <a:lnTo>
                    <a:pt x="687590" y="785482"/>
                  </a:lnTo>
                  <a:lnTo>
                    <a:pt x="684339" y="785482"/>
                  </a:lnTo>
                  <a:lnTo>
                    <a:pt x="646417" y="752335"/>
                  </a:lnTo>
                  <a:lnTo>
                    <a:pt x="645604" y="750227"/>
                  </a:lnTo>
                  <a:lnTo>
                    <a:pt x="647128" y="702652"/>
                  </a:lnTo>
                  <a:lnTo>
                    <a:pt x="648144" y="636981"/>
                  </a:lnTo>
                  <a:lnTo>
                    <a:pt x="650544" y="584708"/>
                  </a:lnTo>
                  <a:lnTo>
                    <a:pt x="653923" y="532688"/>
                  </a:lnTo>
                  <a:lnTo>
                    <a:pt x="661530" y="432054"/>
                  </a:lnTo>
                  <a:lnTo>
                    <a:pt x="667346" y="377024"/>
                  </a:lnTo>
                  <a:lnTo>
                    <a:pt x="661479" y="376288"/>
                  </a:lnTo>
                  <a:lnTo>
                    <a:pt x="657225" y="376288"/>
                  </a:lnTo>
                  <a:lnTo>
                    <a:pt x="652983" y="394576"/>
                  </a:lnTo>
                  <a:lnTo>
                    <a:pt x="646595" y="450253"/>
                  </a:lnTo>
                  <a:lnTo>
                    <a:pt x="642061" y="499859"/>
                  </a:lnTo>
                  <a:lnTo>
                    <a:pt x="638467" y="549325"/>
                  </a:lnTo>
                  <a:lnTo>
                    <a:pt x="635635" y="598500"/>
                  </a:lnTo>
                  <a:lnTo>
                    <a:pt x="633437" y="647255"/>
                  </a:lnTo>
                  <a:lnTo>
                    <a:pt x="631698" y="695426"/>
                  </a:lnTo>
                  <a:lnTo>
                    <a:pt x="630148" y="746404"/>
                  </a:lnTo>
                  <a:lnTo>
                    <a:pt x="630872" y="749744"/>
                  </a:lnTo>
                  <a:lnTo>
                    <a:pt x="662279" y="788504"/>
                  </a:lnTo>
                  <a:lnTo>
                    <a:pt x="681875" y="800811"/>
                  </a:lnTo>
                  <a:lnTo>
                    <a:pt x="690016" y="800811"/>
                  </a:lnTo>
                  <a:lnTo>
                    <a:pt x="727075" y="772210"/>
                  </a:lnTo>
                  <a:lnTo>
                    <a:pt x="741603" y="744156"/>
                  </a:lnTo>
                  <a:lnTo>
                    <a:pt x="741857" y="737489"/>
                  </a:lnTo>
                  <a:close/>
                </a:path>
                <a:path w="1194434" h="860425">
                  <a:moveTo>
                    <a:pt x="810158" y="291884"/>
                  </a:moveTo>
                  <a:lnTo>
                    <a:pt x="804684" y="288124"/>
                  </a:lnTo>
                  <a:lnTo>
                    <a:pt x="799439" y="284530"/>
                  </a:lnTo>
                  <a:lnTo>
                    <a:pt x="796061" y="291376"/>
                  </a:lnTo>
                  <a:lnTo>
                    <a:pt x="793203" y="295097"/>
                  </a:lnTo>
                  <a:lnTo>
                    <a:pt x="781761" y="308533"/>
                  </a:lnTo>
                  <a:lnTo>
                    <a:pt x="769264" y="321081"/>
                  </a:lnTo>
                  <a:lnTo>
                    <a:pt x="755929" y="333184"/>
                  </a:lnTo>
                  <a:lnTo>
                    <a:pt x="741984" y="345313"/>
                  </a:lnTo>
                  <a:lnTo>
                    <a:pt x="724496" y="323037"/>
                  </a:lnTo>
                  <a:lnTo>
                    <a:pt x="719226" y="316598"/>
                  </a:lnTo>
                  <a:lnTo>
                    <a:pt x="713625" y="310489"/>
                  </a:lnTo>
                  <a:lnTo>
                    <a:pt x="707618" y="304800"/>
                  </a:lnTo>
                  <a:lnTo>
                    <a:pt x="698131" y="297446"/>
                  </a:lnTo>
                  <a:lnTo>
                    <a:pt x="694613" y="295021"/>
                  </a:lnTo>
                  <a:lnTo>
                    <a:pt x="687527" y="301942"/>
                  </a:lnTo>
                  <a:lnTo>
                    <a:pt x="690232" y="305371"/>
                  </a:lnTo>
                  <a:lnTo>
                    <a:pt x="698131" y="313867"/>
                  </a:lnTo>
                  <a:lnTo>
                    <a:pt x="708406" y="325945"/>
                  </a:lnTo>
                  <a:lnTo>
                    <a:pt x="713397" y="332117"/>
                  </a:lnTo>
                  <a:lnTo>
                    <a:pt x="712800" y="333311"/>
                  </a:lnTo>
                  <a:lnTo>
                    <a:pt x="711847" y="338366"/>
                  </a:lnTo>
                  <a:lnTo>
                    <a:pt x="702183" y="372541"/>
                  </a:lnTo>
                  <a:lnTo>
                    <a:pt x="709523" y="374827"/>
                  </a:lnTo>
                  <a:lnTo>
                    <a:pt x="713460" y="374827"/>
                  </a:lnTo>
                  <a:lnTo>
                    <a:pt x="715797" y="372376"/>
                  </a:lnTo>
                  <a:lnTo>
                    <a:pt x="719023" y="361073"/>
                  </a:lnTo>
                  <a:lnTo>
                    <a:pt x="723087" y="344385"/>
                  </a:lnTo>
                  <a:lnTo>
                    <a:pt x="735799" y="360324"/>
                  </a:lnTo>
                  <a:lnTo>
                    <a:pt x="778395" y="330365"/>
                  </a:lnTo>
                  <a:lnTo>
                    <a:pt x="804456" y="297129"/>
                  </a:lnTo>
                  <a:lnTo>
                    <a:pt x="810158" y="291884"/>
                  </a:lnTo>
                  <a:close/>
                </a:path>
                <a:path w="1194434" h="860425">
                  <a:moveTo>
                    <a:pt x="818438" y="795401"/>
                  </a:moveTo>
                  <a:lnTo>
                    <a:pt x="797509" y="743369"/>
                  </a:lnTo>
                  <a:lnTo>
                    <a:pt x="773696" y="695909"/>
                  </a:lnTo>
                  <a:lnTo>
                    <a:pt x="769124" y="688555"/>
                  </a:lnTo>
                  <a:lnTo>
                    <a:pt x="759371" y="693686"/>
                  </a:lnTo>
                  <a:lnTo>
                    <a:pt x="763333" y="702170"/>
                  </a:lnTo>
                  <a:lnTo>
                    <a:pt x="773036" y="724027"/>
                  </a:lnTo>
                  <a:lnTo>
                    <a:pt x="782142" y="746125"/>
                  </a:lnTo>
                  <a:lnTo>
                    <a:pt x="801090" y="794169"/>
                  </a:lnTo>
                  <a:lnTo>
                    <a:pt x="802970" y="797674"/>
                  </a:lnTo>
                  <a:lnTo>
                    <a:pt x="807199" y="803478"/>
                  </a:lnTo>
                  <a:lnTo>
                    <a:pt x="810323" y="804748"/>
                  </a:lnTo>
                  <a:lnTo>
                    <a:pt x="817041" y="801789"/>
                  </a:lnTo>
                  <a:lnTo>
                    <a:pt x="818426" y="799045"/>
                  </a:lnTo>
                  <a:lnTo>
                    <a:pt x="818438" y="795401"/>
                  </a:lnTo>
                  <a:close/>
                </a:path>
                <a:path w="1194434" h="860425">
                  <a:moveTo>
                    <a:pt x="824801" y="274281"/>
                  </a:moveTo>
                  <a:lnTo>
                    <a:pt x="804100" y="246811"/>
                  </a:lnTo>
                  <a:lnTo>
                    <a:pt x="799566" y="240461"/>
                  </a:lnTo>
                  <a:lnTo>
                    <a:pt x="792556" y="230492"/>
                  </a:lnTo>
                  <a:lnTo>
                    <a:pt x="788517" y="227241"/>
                  </a:lnTo>
                  <a:lnTo>
                    <a:pt x="781278" y="229285"/>
                  </a:lnTo>
                  <a:lnTo>
                    <a:pt x="778395" y="202984"/>
                  </a:lnTo>
                  <a:lnTo>
                    <a:pt x="764451" y="202920"/>
                  </a:lnTo>
                  <a:lnTo>
                    <a:pt x="747280" y="248348"/>
                  </a:lnTo>
                  <a:lnTo>
                    <a:pt x="710158" y="268465"/>
                  </a:lnTo>
                  <a:lnTo>
                    <a:pt x="684745" y="279755"/>
                  </a:lnTo>
                  <a:lnTo>
                    <a:pt x="644690" y="259473"/>
                  </a:lnTo>
                  <a:lnTo>
                    <a:pt x="632879" y="252755"/>
                  </a:lnTo>
                  <a:lnTo>
                    <a:pt x="604304" y="235800"/>
                  </a:lnTo>
                  <a:lnTo>
                    <a:pt x="608025" y="202920"/>
                  </a:lnTo>
                  <a:lnTo>
                    <a:pt x="594080" y="202984"/>
                  </a:lnTo>
                  <a:lnTo>
                    <a:pt x="591210" y="229235"/>
                  </a:lnTo>
                  <a:lnTo>
                    <a:pt x="584695" y="227368"/>
                  </a:lnTo>
                  <a:lnTo>
                    <a:pt x="580326" y="229908"/>
                  </a:lnTo>
                  <a:lnTo>
                    <a:pt x="551662" y="269176"/>
                  </a:lnTo>
                  <a:lnTo>
                    <a:pt x="546912" y="273964"/>
                  </a:lnTo>
                  <a:lnTo>
                    <a:pt x="558749" y="283781"/>
                  </a:lnTo>
                  <a:lnTo>
                    <a:pt x="562940" y="278041"/>
                  </a:lnTo>
                  <a:lnTo>
                    <a:pt x="566674" y="273723"/>
                  </a:lnTo>
                  <a:lnTo>
                    <a:pt x="572922" y="265823"/>
                  </a:lnTo>
                  <a:lnTo>
                    <a:pt x="578688" y="257403"/>
                  </a:lnTo>
                  <a:lnTo>
                    <a:pt x="590029" y="239204"/>
                  </a:lnTo>
                  <a:lnTo>
                    <a:pt x="610552" y="255143"/>
                  </a:lnTo>
                  <a:lnTo>
                    <a:pt x="632117" y="268655"/>
                  </a:lnTo>
                  <a:lnTo>
                    <a:pt x="654291" y="280708"/>
                  </a:lnTo>
                  <a:lnTo>
                    <a:pt x="682485" y="295236"/>
                  </a:lnTo>
                  <a:lnTo>
                    <a:pt x="688009" y="296265"/>
                  </a:lnTo>
                  <a:lnTo>
                    <a:pt x="724700" y="277279"/>
                  </a:lnTo>
                  <a:lnTo>
                    <a:pt x="739940" y="268998"/>
                  </a:lnTo>
                  <a:lnTo>
                    <a:pt x="754710" y="259892"/>
                  </a:lnTo>
                  <a:lnTo>
                    <a:pt x="782751" y="239877"/>
                  </a:lnTo>
                  <a:lnTo>
                    <a:pt x="794207" y="258305"/>
                  </a:lnTo>
                  <a:lnTo>
                    <a:pt x="800277" y="267017"/>
                  </a:lnTo>
                  <a:lnTo>
                    <a:pt x="806907" y="275234"/>
                  </a:lnTo>
                  <a:lnTo>
                    <a:pt x="810374" y="279146"/>
                  </a:lnTo>
                  <a:lnTo>
                    <a:pt x="814552" y="283184"/>
                  </a:lnTo>
                  <a:lnTo>
                    <a:pt x="824801" y="274281"/>
                  </a:lnTo>
                  <a:close/>
                </a:path>
                <a:path w="1194434" h="860425">
                  <a:moveTo>
                    <a:pt x="962367" y="334454"/>
                  </a:moveTo>
                  <a:lnTo>
                    <a:pt x="917930" y="310997"/>
                  </a:lnTo>
                  <a:lnTo>
                    <a:pt x="837209" y="280301"/>
                  </a:lnTo>
                  <a:lnTo>
                    <a:pt x="830719" y="279514"/>
                  </a:lnTo>
                  <a:lnTo>
                    <a:pt x="828497" y="280263"/>
                  </a:lnTo>
                  <a:lnTo>
                    <a:pt x="826401" y="285292"/>
                  </a:lnTo>
                  <a:lnTo>
                    <a:pt x="827773" y="287477"/>
                  </a:lnTo>
                  <a:lnTo>
                    <a:pt x="837145" y="293446"/>
                  </a:lnTo>
                  <a:lnTo>
                    <a:pt x="926223" y="329780"/>
                  </a:lnTo>
                  <a:lnTo>
                    <a:pt x="937450" y="334784"/>
                  </a:lnTo>
                  <a:lnTo>
                    <a:pt x="948410" y="340423"/>
                  </a:lnTo>
                  <a:lnTo>
                    <a:pt x="952385" y="342671"/>
                  </a:lnTo>
                  <a:lnTo>
                    <a:pt x="957008" y="343776"/>
                  </a:lnTo>
                  <a:lnTo>
                    <a:pt x="962367" y="334454"/>
                  </a:lnTo>
                  <a:close/>
                </a:path>
                <a:path w="1194434" h="860425">
                  <a:moveTo>
                    <a:pt x="1133741" y="801916"/>
                  </a:moveTo>
                  <a:lnTo>
                    <a:pt x="1129715" y="800214"/>
                  </a:lnTo>
                  <a:lnTo>
                    <a:pt x="1126058" y="798715"/>
                  </a:lnTo>
                  <a:lnTo>
                    <a:pt x="1108468" y="793178"/>
                  </a:lnTo>
                  <a:lnTo>
                    <a:pt x="1100226" y="791972"/>
                  </a:lnTo>
                  <a:lnTo>
                    <a:pt x="1090777" y="790575"/>
                  </a:lnTo>
                  <a:lnTo>
                    <a:pt x="1072972" y="790346"/>
                  </a:lnTo>
                  <a:lnTo>
                    <a:pt x="1055103" y="791972"/>
                  </a:lnTo>
                  <a:lnTo>
                    <a:pt x="1056335" y="786511"/>
                  </a:lnTo>
                  <a:lnTo>
                    <a:pt x="1056246" y="780859"/>
                  </a:lnTo>
                  <a:lnTo>
                    <a:pt x="1054493" y="775284"/>
                  </a:lnTo>
                  <a:lnTo>
                    <a:pt x="1044486" y="753097"/>
                  </a:lnTo>
                  <a:lnTo>
                    <a:pt x="1042835" y="751128"/>
                  </a:lnTo>
                  <a:lnTo>
                    <a:pt x="1042835" y="780084"/>
                  </a:lnTo>
                  <a:lnTo>
                    <a:pt x="1042619" y="782929"/>
                  </a:lnTo>
                  <a:lnTo>
                    <a:pt x="1020762" y="815035"/>
                  </a:lnTo>
                  <a:lnTo>
                    <a:pt x="986002" y="839685"/>
                  </a:lnTo>
                  <a:lnTo>
                    <a:pt x="963142" y="846353"/>
                  </a:lnTo>
                  <a:lnTo>
                    <a:pt x="951407" y="845489"/>
                  </a:lnTo>
                  <a:lnTo>
                    <a:pt x="920788" y="820623"/>
                  </a:lnTo>
                  <a:lnTo>
                    <a:pt x="914349" y="790765"/>
                  </a:lnTo>
                  <a:lnTo>
                    <a:pt x="921880" y="793089"/>
                  </a:lnTo>
                  <a:lnTo>
                    <a:pt x="925830" y="799147"/>
                  </a:lnTo>
                  <a:lnTo>
                    <a:pt x="933627" y="810171"/>
                  </a:lnTo>
                  <a:lnTo>
                    <a:pt x="937183" y="815695"/>
                  </a:lnTo>
                  <a:lnTo>
                    <a:pt x="943546" y="824572"/>
                  </a:lnTo>
                  <a:lnTo>
                    <a:pt x="946708" y="827709"/>
                  </a:lnTo>
                  <a:lnTo>
                    <a:pt x="955573" y="822540"/>
                  </a:lnTo>
                  <a:lnTo>
                    <a:pt x="929525" y="783844"/>
                  </a:lnTo>
                  <a:lnTo>
                    <a:pt x="924928" y="778522"/>
                  </a:lnTo>
                  <a:lnTo>
                    <a:pt x="922299" y="772807"/>
                  </a:lnTo>
                  <a:lnTo>
                    <a:pt x="921816" y="766432"/>
                  </a:lnTo>
                  <a:lnTo>
                    <a:pt x="923671" y="759142"/>
                  </a:lnTo>
                  <a:lnTo>
                    <a:pt x="929906" y="763638"/>
                  </a:lnTo>
                  <a:lnTo>
                    <a:pt x="935723" y="768223"/>
                  </a:lnTo>
                  <a:lnTo>
                    <a:pt x="941070" y="773099"/>
                  </a:lnTo>
                  <a:lnTo>
                    <a:pt x="945946" y="778522"/>
                  </a:lnTo>
                  <a:lnTo>
                    <a:pt x="951801" y="784936"/>
                  </a:lnTo>
                  <a:lnTo>
                    <a:pt x="958202" y="791070"/>
                  </a:lnTo>
                  <a:lnTo>
                    <a:pt x="964336" y="797318"/>
                  </a:lnTo>
                  <a:lnTo>
                    <a:pt x="969645" y="804392"/>
                  </a:lnTo>
                  <a:lnTo>
                    <a:pt x="971626" y="807631"/>
                  </a:lnTo>
                  <a:lnTo>
                    <a:pt x="975093" y="808901"/>
                  </a:lnTo>
                  <a:lnTo>
                    <a:pt x="982827" y="804837"/>
                  </a:lnTo>
                  <a:lnTo>
                    <a:pt x="982967" y="800963"/>
                  </a:lnTo>
                  <a:lnTo>
                    <a:pt x="980338" y="792695"/>
                  </a:lnTo>
                  <a:lnTo>
                    <a:pt x="977595" y="788962"/>
                  </a:lnTo>
                  <a:lnTo>
                    <a:pt x="974217" y="786028"/>
                  </a:lnTo>
                  <a:lnTo>
                    <a:pt x="965936" y="778192"/>
                  </a:lnTo>
                  <a:lnTo>
                    <a:pt x="937158" y="751890"/>
                  </a:lnTo>
                  <a:lnTo>
                    <a:pt x="932776" y="748639"/>
                  </a:lnTo>
                  <a:lnTo>
                    <a:pt x="937158" y="737095"/>
                  </a:lnTo>
                  <a:lnTo>
                    <a:pt x="942619" y="737806"/>
                  </a:lnTo>
                  <a:lnTo>
                    <a:pt x="955827" y="738136"/>
                  </a:lnTo>
                  <a:lnTo>
                    <a:pt x="963117" y="740676"/>
                  </a:lnTo>
                  <a:lnTo>
                    <a:pt x="967562" y="748449"/>
                  </a:lnTo>
                  <a:lnTo>
                    <a:pt x="973175" y="755624"/>
                  </a:lnTo>
                  <a:lnTo>
                    <a:pt x="980033" y="761530"/>
                  </a:lnTo>
                  <a:lnTo>
                    <a:pt x="987120" y="767194"/>
                  </a:lnTo>
                  <a:lnTo>
                    <a:pt x="993432" y="773645"/>
                  </a:lnTo>
                  <a:lnTo>
                    <a:pt x="1015479" y="803694"/>
                  </a:lnTo>
                  <a:lnTo>
                    <a:pt x="1027137" y="795705"/>
                  </a:lnTo>
                  <a:lnTo>
                    <a:pt x="999794" y="758621"/>
                  </a:lnTo>
                  <a:lnTo>
                    <a:pt x="983894" y="746404"/>
                  </a:lnTo>
                  <a:lnTo>
                    <a:pt x="977557" y="740994"/>
                  </a:lnTo>
                  <a:lnTo>
                    <a:pt x="977557" y="737095"/>
                  </a:lnTo>
                  <a:lnTo>
                    <a:pt x="977544" y="729932"/>
                  </a:lnTo>
                  <a:lnTo>
                    <a:pt x="989774" y="731316"/>
                  </a:lnTo>
                  <a:lnTo>
                    <a:pt x="1027087" y="753833"/>
                  </a:lnTo>
                  <a:lnTo>
                    <a:pt x="1042835" y="780084"/>
                  </a:lnTo>
                  <a:lnTo>
                    <a:pt x="1042835" y="751128"/>
                  </a:lnTo>
                  <a:lnTo>
                    <a:pt x="1029919" y="735672"/>
                  </a:lnTo>
                  <a:lnTo>
                    <a:pt x="1021295" y="729932"/>
                  </a:lnTo>
                  <a:lnTo>
                    <a:pt x="1016635" y="726821"/>
                  </a:lnTo>
                  <a:lnTo>
                    <a:pt x="1010983" y="723049"/>
                  </a:lnTo>
                  <a:lnTo>
                    <a:pt x="987818" y="715225"/>
                  </a:lnTo>
                  <a:lnTo>
                    <a:pt x="979512" y="713435"/>
                  </a:lnTo>
                  <a:lnTo>
                    <a:pt x="970432" y="713613"/>
                  </a:lnTo>
                  <a:lnTo>
                    <a:pt x="961631" y="726643"/>
                  </a:lnTo>
                  <a:lnTo>
                    <a:pt x="958659" y="726821"/>
                  </a:lnTo>
                  <a:lnTo>
                    <a:pt x="953312" y="725589"/>
                  </a:lnTo>
                  <a:lnTo>
                    <a:pt x="946264" y="724306"/>
                  </a:lnTo>
                  <a:lnTo>
                    <a:pt x="939266" y="724154"/>
                  </a:lnTo>
                  <a:lnTo>
                    <a:pt x="932738" y="725932"/>
                  </a:lnTo>
                  <a:lnTo>
                    <a:pt x="904671" y="773099"/>
                  </a:lnTo>
                  <a:lnTo>
                    <a:pt x="899629" y="791883"/>
                  </a:lnTo>
                  <a:lnTo>
                    <a:pt x="882484" y="790308"/>
                  </a:lnTo>
                  <a:lnTo>
                    <a:pt x="865390" y="790473"/>
                  </a:lnTo>
                  <a:lnTo>
                    <a:pt x="848372" y="792861"/>
                  </a:lnTo>
                  <a:lnTo>
                    <a:pt x="831443" y="797979"/>
                  </a:lnTo>
                  <a:lnTo>
                    <a:pt x="827189" y="799655"/>
                  </a:lnTo>
                  <a:lnTo>
                    <a:pt x="821321" y="800989"/>
                  </a:lnTo>
                  <a:lnTo>
                    <a:pt x="824217" y="813523"/>
                  </a:lnTo>
                  <a:lnTo>
                    <a:pt x="830541" y="812012"/>
                  </a:lnTo>
                  <a:lnTo>
                    <a:pt x="835075" y="810450"/>
                  </a:lnTo>
                  <a:lnTo>
                    <a:pt x="849172" y="806831"/>
                  </a:lnTo>
                  <a:lnTo>
                    <a:pt x="863409" y="805332"/>
                  </a:lnTo>
                  <a:lnTo>
                    <a:pt x="877722" y="805434"/>
                  </a:lnTo>
                  <a:lnTo>
                    <a:pt x="892098" y="806551"/>
                  </a:lnTo>
                  <a:lnTo>
                    <a:pt x="894562" y="806805"/>
                  </a:lnTo>
                  <a:lnTo>
                    <a:pt x="899502" y="807466"/>
                  </a:lnTo>
                  <a:lnTo>
                    <a:pt x="906424" y="827709"/>
                  </a:lnTo>
                  <a:lnTo>
                    <a:pt x="920216" y="844499"/>
                  </a:lnTo>
                  <a:lnTo>
                    <a:pt x="939342" y="855954"/>
                  </a:lnTo>
                  <a:lnTo>
                    <a:pt x="962240" y="860209"/>
                  </a:lnTo>
                  <a:lnTo>
                    <a:pt x="968222" y="860323"/>
                  </a:lnTo>
                  <a:lnTo>
                    <a:pt x="974763" y="859726"/>
                  </a:lnTo>
                  <a:lnTo>
                    <a:pt x="981532" y="858164"/>
                  </a:lnTo>
                  <a:lnTo>
                    <a:pt x="988237" y="855370"/>
                  </a:lnTo>
                  <a:lnTo>
                    <a:pt x="1003757" y="846353"/>
                  </a:lnTo>
                  <a:lnTo>
                    <a:pt x="1004531" y="845908"/>
                  </a:lnTo>
                  <a:lnTo>
                    <a:pt x="1019860" y="835202"/>
                  </a:lnTo>
                  <a:lnTo>
                    <a:pt x="1033983" y="822972"/>
                  </a:lnTo>
                  <a:lnTo>
                    <a:pt x="1046645" y="808951"/>
                  </a:lnTo>
                  <a:lnTo>
                    <a:pt x="1065110" y="806386"/>
                  </a:lnTo>
                  <a:lnTo>
                    <a:pt x="1083564" y="805154"/>
                  </a:lnTo>
                  <a:lnTo>
                    <a:pt x="1101991" y="806234"/>
                  </a:lnTo>
                  <a:lnTo>
                    <a:pt x="1120368" y="810539"/>
                  </a:lnTo>
                  <a:lnTo>
                    <a:pt x="1122032" y="811098"/>
                  </a:lnTo>
                  <a:lnTo>
                    <a:pt x="1123861" y="811199"/>
                  </a:lnTo>
                  <a:lnTo>
                    <a:pt x="1125245" y="811441"/>
                  </a:lnTo>
                  <a:lnTo>
                    <a:pt x="1129030" y="811364"/>
                  </a:lnTo>
                  <a:lnTo>
                    <a:pt x="1132433" y="810641"/>
                  </a:lnTo>
                  <a:lnTo>
                    <a:pt x="1133259" y="805154"/>
                  </a:lnTo>
                  <a:lnTo>
                    <a:pt x="1133741" y="801916"/>
                  </a:lnTo>
                  <a:close/>
                </a:path>
                <a:path w="1194434" h="860425">
                  <a:moveTo>
                    <a:pt x="1187107" y="680313"/>
                  </a:moveTo>
                  <a:lnTo>
                    <a:pt x="1183068" y="669721"/>
                  </a:lnTo>
                  <a:lnTo>
                    <a:pt x="1182992" y="669124"/>
                  </a:lnTo>
                  <a:lnTo>
                    <a:pt x="1183347" y="666648"/>
                  </a:lnTo>
                  <a:lnTo>
                    <a:pt x="1183703" y="665289"/>
                  </a:lnTo>
                  <a:lnTo>
                    <a:pt x="1184351" y="663041"/>
                  </a:lnTo>
                  <a:lnTo>
                    <a:pt x="1184516" y="661835"/>
                  </a:lnTo>
                  <a:lnTo>
                    <a:pt x="1185278" y="656132"/>
                  </a:lnTo>
                  <a:lnTo>
                    <a:pt x="1185189" y="655662"/>
                  </a:lnTo>
                  <a:lnTo>
                    <a:pt x="1183881" y="650049"/>
                  </a:lnTo>
                  <a:lnTo>
                    <a:pt x="1180299" y="644969"/>
                  </a:lnTo>
                  <a:lnTo>
                    <a:pt x="1174686" y="640842"/>
                  </a:lnTo>
                  <a:lnTo>
                    <a:pt x="1172857" y="640003"/>
                  </a:lnTo>
                  <a:lnTo>
                    <a:pt x="1172857" y="653910"/>
                  </a:lnTo>
                  <a:lnTo>
                    <a:pt x="1172121" y="661466"/>
                  </a:lnTo>
                  <a:lnTo>
                    <a:pt x="1169009" y="661835"/>
                  </a:lnTo>
                  <a:lnTo>
                    <a:pt x="1162672" y="660285"/>
                  </a:lnTo>
                  <a:lnTo>
                    <a:pt x="1124216" y="653402"/>
                  </a:lnTo>
                  <a:lnTo>
                    <a:pt x="1085938" y="651840"/>
                  </a:lnTo>
                  <a:lnTo>
                    <a:pt x="1047927" y="656031"/>
                  </a:lnTo>
                  <a:lnTo>
                    <a:pt x="1009992" y="666508"/>
                  </a:lnTo>
                  <a:lnTo>
                    <a:pt x="990968" y="673125"/>
                  </a:lnTo>
                  <a:lnTo>
                    <a:pt x="977950" y="675436"/>
                  </a:lnTo>
                  <a:lnTo>
                    <a:pt x="965022" y="673290"/>
                  </a:lnTo>
                  <a:lnTo>
                    <a:pt x="945934" y="666648"/>
                  </a:lnTo>
                  <a:lnTo>
                    <a:pt x="942873" y="665797"/>
                  </a:lnTo>
                  <a:lnTo>
                    <a:pt x="929373" y="662051"/>
                  </a:lnTo>
                  <a:lnTo>
                    <a:pt x="908037" y="656132"/>
                  </a:lnTo>
                  <a:lnTo>
                    <a:pt x="869772" y="651916"/>
                  </a:lnTo>
                  <a:lnTo>
                    <a:pt x="831240" y="653453"/>
                  </a:lnTo>
                  <a:lnTo>
                    <a:pt x="792505" y="660222"/>
                  </a:lnTo>
                  <a:lnTo>
                    <a:pt x="786269" y="661695"/>
                  </a:lnTo>
                  <a:lnTo>
                    <a:pt x="786358" y="662051"/>
                  </a:lnTo>
                  <a:lnTo>
                    <a:pt x="782027" y="654278"/>
                  </a:lnTo>
                  <a:lnTo>
                    <a:pt x="803008" y="645223"/>
                  </a:lnTo>
                  <a:lnTo>
                    <a:pt x="824395" y="638860"/>
                  </a:lnTo>
                  <a:lnTo>
                    <a:pt x="846429" y="635939"/>
                  </a:lnTo>
                  <a:lnTo>
                    <a:pt x="869200" y="637260"/>
                  </a:lnTo>
                  <a:lnTo>
                    <a:pt x="921105" y="649490"/>
                  </a:lnTo>
                  <a:lnTo>
                    <a:pt x="970229" y="670293"/>
                  </a:lnTo>
                  <a:lnTo>
                    <a:pt x="975868" y="673341"/>
                  </a:lnTo>
                  <a:lnTo>
                    <a:pt x="980935" y="672592"/>
                  </a:lnTo>
                  <a:lnTo>
                    <a:pt x="1016139" y="656132"/>
                  </a:lnTo>
                  <a:lnTo>
                    <a:pt x="1062050" y="641845"/>
                  </a:lnTo>
                  <a:lnTo>
                    <a:pt x="1110615" y="635927"/>
                  </a:lnTo>
                  <a:lnTo>
                    <a:pt x="1131951" y="638962"/>
                  </a:lnTo>
                  <a:lnTo>
                    <a:pt x="1152702" y="645236"/>
                  </a:lnTo>
                  <a:lnTo>
                    <a:pt x="1172857" y="653910"/>
                  </a:lnTo>
                  <a:lnTo>
                    <a:pt x="1172857" y="640003"/>
                  </a:lnTo>
                  <a:lnTo>
                    <a:pt x="1164120" y="635927"/>
                  </a:lnTo>
                  <a:lnTo>
                    <a:pt x="1154811" y="631596"/>
                  </a:lnTo>
                  <a:lnTo>
                    <a:pt x="1134198" y="625462"/>
                  </a:lnTo>
                  <a:lnTo>
                    <a:pt x="1112977" y="622541"/>
                  </a:lnTo>
                  <a:lnTo>
                    <a:pt x="1091272" y="622896"/>
                  </a:lnTo>
                  <a:lnTo>
                    <a:pt x="1037882" y="633222"/>
                  </a:lnTo>
                  <a:lnTo>
                    <a:pt x="987031" y="652868"/>
                  </a:lnTo>
                  <a:lnTo>
                    <a:pt x="980224" y="656132"/>
                  </a:lnTo>
                  <a:lnTo>
                    <a:pt x="975220" y="656094"/>
                  </a:lnTo>
                  <a:lnTo>
                    <a:pt x="968336" y="652856"/>
                  </a:lnTo>
                  <a:lnTo>
                    <a:pt x="941006" y="641362"/>
                  </a:lnTo>
                  <a:lnTo>
                    <a:pt x="924306" y="635939"/>
                  </a:lnTo>
                  <a:lnTo>
                    <a:pt x="913003" y="632282"/>
                  </a:lnTo>
                  <a:lnTo>
                    <a:pt x="884402" y="625754"/>
                  </a:lnTo>
                  <a:lnTo>
                    <a:pt x="855230" y="621893"/>
                  </a:lnTo>
                  <a:lnTo>
                    <a:pt x="837260" y="623595"/>
                  </a:lnTo>
                  <a:lnTo>
                    <a:pt x="786396" y="637832"/>
                  </a:lnTo>
                  <a:lnTo>
                    <a:pt x="770928" y="655662"/>
                  </a:lnTo>
                  <a:lnTo>
                    <a:pt x="771994" y="665797"/>
                  </a:lnTo>
                  <a:lnTo>
                    <a:pt x="772312" y="667753"/>
                  </a:lnTo>
                  <a:lnTo>
                    <a:pt x="772439" y="669721"/>
                  </a:lnTo>
                  <a:lnTo>
                    <a:pt x="770420" y="674166"/>
                  </a:lnTo>
                  <a:lnTo>
                    <a:pt x="768642" y="677062"/>
                  </a:lnTo>
                  <a:lnTo>
                    <a:pt x="775169" y="682637"/>
                  </a:lnTo>
                  <a:lnTo>
                    <a:pt x="778611" y="681024"/>
                  </a:lnTo>
                  <a:lnTo>
                    <a:pt x="781710" y="679183"/>
                  </a:lnTo>
                  <a:lnTo>
                    <a:pt x="793877" y="673328"/>
                  </a:lnTo>
                  <a:lnTo>
                    <a:pt x="833018" y="666483"/>
                  </a:lnTo>
                  <a:lnTo>
                    <a:pt x="867206" y="665797"/>
                  </a:lnTo>
                  <a:lnTo>
                    <a:pt x="894321" y="667473"/>
                  </a:lnTo>
                  <a:lnTo>
                    <a:pt x="920584" y="672490"/>
                  </a:lnTo>
                  <a:lnTo>
                    <a:pt x="946048" y="680681"/>
                  </a:lnTo>
                  <a:lnTo>
                    <a:pt x="970724" y="691870"/>
                  </a:lnTo>
                  <a:lnTo>
                    <a:pt x="976160" y="694702"/>
                  </a:lnTo>
                  <a:lnTo>
                    <a:pt x="980313" y="693788"/>
                  </a:lnTo>
                  <a:lnTo>
                    <a:pt x="1023797" y="675436"/>
                  </a:lnTo>
                  <a:lnTo>
                    <a:pt x="1078966" y="666457"/>
                  </a:lnTo>
                  <a:lnTo>
                    <a:pt x="1111973" y="665289"/>
                  </a:lnTo>
                  <a:lnTo>
                    <a:pt x="1144625" y="669124"/>
                  </a:lnTo>
                  <a:lnTo>
                    <a:pt x="1176705" y="680402"/>
                  </a:lnTo>
                  <a:lnTo>
                    <a:pt x="1182306" y="683183"/>
                  </a:lnTo>
                  <a:lnTo>
                    <a:pt x="1187107" y="680313"/>
                  </a:lnTo>
                  <a:close/>
                </a:path>
                <a:path w="1194434" h="860425">
                  <a:moveTo>
                    <a:pt x="1194028" y="694321"/>
                  </a:moveTo>
                  <a:lnTo>
                    <a:pt x="1193444" y="691972"/>
                  </a:lnTo>
                  <a:lnTo>
                    <a:pt x="1190815" y="690753"/>
                  </a:lnTo>
                  <a:lnTo>
                    <a:pt x="1188123" y="689508"/>
                  </a:lnTo>
                  <a:lnTo>
                    <a:pt x="1185811" y="690727"/>
                  </a:lnTo>
                  <a:lnTo>
                    <a:pt x="1158455" y="742086"/>
                  </a:lnTo>
                  <a:lnTo>
                    <a:pt x="1140955" y="784821"/>
                  </a:lnTo>
                  <a:lnTo>
                    <a:pt x="1138669" y="789711"/>
                  </a:lnTo>
                  <a:lnTo>
                    <a:pt x="1136840" y="794715"/>
                  </a:lnTo>
                  <a:lnTo>
                    <a:pt x="1137348" y="799312"/>
                  </a:lnTo>
                  <a:lnTo>
                    <a:pt x="1142022" y="802944"/>
                  </a:lnTo>
                  <a:lnTo>
                    <a:pt x="1150785" y="806500"/>
                  </a:lnTo>
                  <a:lnTo>
                    <a:pt x="1152994" y="797255"/>
                  </a:lnTo>
                  <a:lnTo>
                    <a:pt x="1173200" y="746442"/>
                  </a:lnTo>
                  <a:lnTo>
                    <a:pt x="1182370" y="724103"/>
                  </a:lnTo>
                  <a:lnTo>
                    <a:pt x="1192949" y="700430"/>
                  </a:lnTo>
                  <a:lnTo>
                    <a:pt x="1193774" y="697623"/>
                  </a:lnTo>
                  <a:lnTo>
                    <a:pt x="1194028" y="694321"/>
                  </a:lnTo>
                  <a:close/>
                </a:path>
              </a:pathLst>
            </a:custGeom>
            <a:solidFill>
              <a:srgbClr val="231F20"/>
            </a:solidFill>
          </p:spPr>
          <p:txBody>
            <a:bodyPr wrap="square" lIns="0" tIns="0" rIns="0" bIns="0" rtlCol="0"/>
            <a:lstStyle/>
            <a:p>
              <a:endParaRPr/>
            </a:p>
          </p:txBody>
        </p:sp>
        <p:pic>
          <p:nvPicPr>
            <p:cNvPr id="12" name="object 12"/>
            <p:cNvPicPr/>
            <p:nvPr/>
          </p:nvPicPr>
          <p:blipFill>
            <a:blip r:embed="rId3" cstate="print"/>
            <a:stretch>
              <a:fillRect/>
            </a:stretch>
          </p:blipFill>
          <p:spPr>
            <a:xfrm>
              <a:off x="7976791" y="3054631"/>
              <a:ext cx="131343" cy="172161"/>
            </a:xfrm>
            <a:prstGeom prst="rect">
              <a:avLst/>
            </a:prstGeom>
          </p:spPr>
        </p:pic>
        <p:sp>
          <p:nvSpPr>
            <p:cNvPr id="13" name="object 13"/>
            <p:cNvSpPr/>
            <p:nvPr/>
          </p:nvSpPr>
          <p:spPr>
            <a:xfrm>
              <a:off x="8310638" y="2632760"/>
              <a:ext cx="441959" cy="463550"/>
            </a:xfrm>
            <a:custGeom>
              <a:avLst/>
              <a:gdLst/>
              <a:ahLst/>
              <a:cxnLst/>
              <a:rect l="l" t="t" r="r" b="b"/>
              <a:pathLst>
                <a:path w="441959" h="463550">
                  <a:moveTo>
                    <a:pt x="162572" y="258495"/>
                  </a:moveTo>
                  <a:lnTo>
                    <a:pt x="160858" y="253568"/>
                  </a:lnTo>
                  <a:lnTo>
                    <a:pt x="160731" y="253390"/>
                  </a:lnTo>
                  <a:lnTo>
                    <a:pt x="158369" y="249999"/>
                  </a:lnTo>
                  <a:lnTo>
                    <a:pt x="154025" y="247980"/>
                  </a:lnTo>
                  <a:lnTo>
                    <a:pt x="143738" y="247980"/>
                  </a:lnTo>
                  <a:lnTo>
                    <a:pt x="139077" y="250304"/>
                  </a:lnTo>
                  <a:lnTo>
                    <a:pt x="135407" y="256628"/>
                  </a:lnTo>
                  <a:lnTo>
                    <a:pt x="134404" y="261061"/>
                  </a:lnTo>
                  <a:lnTo>
                    <a:pt x="138315" y="267792"/>
                  </a:lnTo>
                  <a:lnTo>
                    <a:pt x="141897" y="270243"/>
                  </a:lnTo>
                  <a:lnTo>
                    <a:pt x="145669" y="271487"/>
                  </a:lnTo>
                  <a:lnTo>
                    <a:pt x="156197" y="271487"/>
                  </a:lnTo>
                  <a:lnTo>
                    <a:pt x="161175" y="266776"/>
                  </a:lnTo>
                  <a:lnTo>
                    <a:pt x="162572" y="258495"/>
                  </a:lnTo>
                  <a:close/>
                </a:path>
                <a:path w="441959" h="463550">
                  <a:moveTo>
                    <a:pt x="168389" y="205638"/>
                  </a:moveTo>
                  <a:lnTo>
                    <a:pt x="164503" y="203327"/>
                  </a:lnTo>
                  <a:lnTo>
                    <a:pt x="159867" y="202742"/>
                  </a:lnTo>
                  <a:lnTo>
                    <a:pt x="152717" y="202145"/>
                  </a:lnTo>
                  <a:lnTo>
                    <a:pt x="145630" y="202298"/>
                  </a:lnTo>
                  <a:lnTo>
                    <a:pt x="138658" y="203428"/>
                  </a:lnTo>
                  <a:lnTo>
                    <a:pt x="131838" y="205714"/>
                  </a:lnTo>
                  <a:lnTo>
                    <a:pt x="127520" y="207594"/>
                  </a:lnTo>
                  <a:lnTo>
                    <a:pt x="124345" y="210439"/>
                  </a:lnTo>
                  <a:lnTo>
                    <a:pt x="128727" y="219659"/>
                  </a:lnTo>
                  <a:lnTo>
                    <a:pt x="132918" y="219710"/>
                  </a:lnTo>
                  <a:lnTo>
                    <a:pt x="137058" y="217919"/>
                  </a:lnTo>
                  <a:lnTo>
                    <a:pt x="142189" y="215696"/>
                  </a:lnTo>
                  <a:lnTo>
                    <a:pt x="147561" y="215417"/>
                  </a:lnTo>
                  <a:lnTo>
                    <a:pt x="154698" y="215506"/>
                  </a:lnTo>
                  <a:lnTo>
                    <a:pt x="162191" y="216115"/>
                  </a:lnTo>
                  <a:lnTo>
                    <a:pt x="166433" y="215620"/>
                  </a:lnTo>
                  <a:lnTo>
                    <a:pt x="168389" y="205638"/>
                  </a:lnTo>
                  <a:close/>
                </a:path>
                <a:path w="441959" h="463550">
                  <a:moveTo>
                    <a:pt x="228688" y="316293"/>
                  </a:moveTo>
                  <a:lnTo>
                    <a:pt x="228015" y="313969"/>
                  </a:lnTo>
                  <a:lnTo>
                    <a:pt x="224917" y="311912"/>
                  </a:lnTo>
                  <a:lnTo>
                    <a:pt x="222351" y="310705"/>
                  </a:lnTo>
                  <a:lnTo>
                    <a:pt x="219316" y="309638"/>
                  </a:lnTo>
                  <a:lnTo>
                    <a:pt x="217220" y="308470"/>
                  </a:lnTo>
                  <a:lnTo>
                    <a:pt x="216090" y="307416"/>
                  </a:lnTo>
                  <a:lnTo>
                    <a:pt x="214642" y="305168"/>
                  </a:lnTo>
                  <a:lnTo>
                    <a:pt x="214299" y="304203"/>
                  </a:lnTo>
                  <a:lnTo>
                    <a:pt x="214198" y="301739"/>
                  </a:lnTo>
                  <a:lnTo>
                    <a:pt x="216420" y="297319"/>
                  </a:lnTo>
                  <a:lnTo>
                    <a:pt x="217106" y="295732"/>
                  </a:lnTo>
                  <a:lnTo>
                    <a:pt x="217766" y="294005"/>
                  </a:lnTo>
                  <a:lnTo>
                    <a:pt x="219684" y="290156"/>
                  </a:lnTo>
                  <a:lnTo>
                    <a:pt x="220192" y="286626"/>
                  </a:lnTo>
                  <a:lnTo>
                    <a:pt x="218401" y="282625"/>
                  </a:lnTo>
                  <a:lnTo>
                    <a:pt x="216865" y="281571"/>
                  </a:lnTo>
                  <a:lnTo>
                    <a:pt x="215011" y="281495"/>
                  </a:lnTo>
                  <a:lnTo>
                    <a:pt x="213106" y="281495"/>
                  </a:lnTo>
                  <a:lnTo>
                    <a:pt x="207149" y="291312"/>
                  </a:lnTo>
                  <a:lnTo>
                    <a:pt x="201066" y="302844"/>
                  </a:lnTo>
                  <a:lnTo>
                    <a:pt x="200126" y="308356"/>
                  </a:lnTo>
                  <a:lnTo>
                    <a:pt x="201117" y="311619"/>
                  </a:lnTo>
                  <a:lnTo>
                    <a:pt x="219646" y="319443"/>
                  </a:lnTo>
                  <a:lnTo>
                    <a:pt x="221805" y="319443"/>
                  </a:lnTo>
                  <a:lnTo>
                    <a:pt x="223494" y="319189"/>
                  </a:lnTo>
                  <a:lnTo>
                    <a:pt x="227469" y="317665"/>
                  </a:lnTo>
                  <a:lnTo>
                    <a:pt x="228688" y="316293"/>
                  </a:lnTo>
                  <a:close/>
                </a:path>
                <a:path w="441959" h="463550">
                  <a:moveTo>
                    <a:pt x="228917" y="387248"/>
                  </a:moveTo>
                  <a:lnTo>
                    <a:pt x="228638" y="386181"/>
                  </a:lnTo>
                  <a:lnTo>
                    <a:pt x="226491" y="383743"/>
                  </a:lnTo>
                  <a:lnTo>
                    <a:pt x="221119" y="383654"/>
                  </a:lnTo>
                  <a:lnTo>
                    <a:pt x="220383" y="383641"/>
                  </a:lnTo>
                  <a:lnTo>
                    <a:pt x="214020" y="383667"/>
                  </a:lnTo>
                  <a:lnTo>
                    <a:pt x="211899" y="385838"/>
                  </a:lnTo>
                  <a:lnTo>
                    <a:pt x="211531" y="386930"/>
                  </a:lnTo>
                  <a:lnTo>
                    <a:pt x="211658" y="392417"/>
                  </a:lnTo>
                  <a:lnTo>
                    <a:pt x="228307" y="392430"/>
                  </a:lnTo>
                  <a:lnTo>
                    <a:pt x="228917" y="387248"/>
                  </a:lnTo>
                  <a:close/>
                </a:path>
                <a:path w="441959" h="463550">
                  <a:moveTo>
                    <a:pt x="263309" y="355028"/>
                  </a:moveTo>
                  <a:lnTo>
                    <a:pt x="263245" y="352196"/>
                  </a:lnTo>
                  <a:lnTo>
                    <a:pt x="262788" y="351320"/>
                  </a:lnTo>
                  <a:lnTo>
                    <a:pt x="260781" y="349592"/>
                  </a:lnTo>
                  <a:lnTo>
                    <a:pt x="259588" y="349123"/>
                  </a:lnTo>
                  <a:lnTo>
                    <a:pt x="258254" y="349123"/>
                  </a:lnTo>
                  <a:lnTo>
                    <a:pt x="256552" y="349123"/>
                  </a:lnTo>
                  <a:lnTo>
                    <a:pt x="238518" y="358978"/>
                  </a:lnTo>
                  <a:lnTo>
                    <a:pt x="228282" y="362318"/>
                  </a:lnTo>
                  <a:lnTo>
                    <a:pt x="224332" y="363004"/>
                  </a:lnTo>
                  <a:lnTo>
                    <a:pt x="220459" y="363093"/>
                  </a:lnTo>
                  <a:lnTo>
                    <a:pt x="216560" y="363004"/>
                  </a:lnTo>
                  <a:lnTo>
                    <a:pt x="212610" y="362318"/>
                  </a:lnTo>
                  <a:lnTo>
                    <a:pt x="202374" y="358978"/>
                  </a:lnTo>
                  <a:lnTo>
                    <a:pt x="186016" y="349910"/>
                  </a:lnTo>
                  <a:lnTo>
                    <a:pt x="184340" y="349123"/>
                  </a:lnTo>
                  <a:lnTo>
                    <a:pt x="181305" y="349123"/>
                  </a:lnTo>
                  <a:lnTo>
                    <a:pt x="180111" y="349592"/>
                  </a:lnTo>
                  <a:lnTo>
                    <a:pt x="178104" y="351320"/>
                  </a:lnTo>
                  <a:lnTo>
                    <a:pt x="177647" y="352196"/>
                  </a:lnTo>
                  <a:lnTo>
                    <a:pt x="177584" y="355028"/>
                  </a:lnTo>
                  <a:lnTo>
                    <a:pt x="180225" y="357555"/>
                  </a:lnTo>
                  <a:lnTo>
                    <a:pt x="216281" y="373875"/>
                  </a:lnTo>
                  <a:lnTo>
                    <a:pt x="221335" y="374040"/>
                  </a:lnTo>
                  <a:lnTo>
                    <a:pt x="224612" y="373875"/>
                  </a:lnTo>
                  <a:lnTo>
                    <a:pt x="260667" y="357555"/>
                  </a:lnTo>
                  <a:lnTo>
                    <a:pt x="263309" y="355028"/>
                  </a:lnTo>
                  <a:close/>
                </a:path>
                <a:path w="441959" h="463550">
                  <a:moveTo>
                    <a:pt x="305358" y="261073"/>
                  </a:moveTo>
                  <a:lnTo>
                    <a:pt x="304355" y="256641"/>
                  </a:lnTo>
                  <a:lnTo>
                    <a:pt x="300685" y="250317"/>
                  </a:lnTo>
                  <a:lnTo>
                    <a:pt x="296024" y="247992"/>
                  </a:lnTo>
                  <a:lnTo>
                    <a:pt x="290677" y="247992"/>
                  </a:lnTo>
                  <a:lnTo>
                    <a:pt x="285737" y="247992"/>
                  </a:lnTo>
                  <a:lnTo>
                    <a:pt x="281381" y="250012"/>
                  </a:lnTo>
                  <a:lnTo>
                    <a:pt x="278904" y="253568"/>
                  </a:lnTo>
                  <a:lnTo>
                    <a:pt x="277190" y="258508"/>
                  </a:lnTo>
                  <a:lnTo>
                    <a:pt x="278587" y="266788"/>
                  </a:lnTo>
                  <a:lnTo>
                    <a:pt x="283565" y="271500"/>
                  </a:lnTo>
                  <a:lnTo>
                    <a:pt x="294093" y="271500"/>
                  </a:lnTo>
                  <a:lnTo>
                    <a:pt x="297865" y="270256"/>
                  </a:lnTo>
                  <a:lnTo>
                    <a:pt x="301447" y="267792"/>
                  </a:lnTo>
                  <a:lnTo>
                    <a:pt x="305358" y="261073"/>
                  </a:lnTo>
                  <a:close/>
                </a:path>
                <a:path w="441959" h="463550">
                  <a:moveTo>
                    <a:pt x="315912" y="210502"/>
                  </a:moveTo>
                  <a:lnTo>
                    <a:pt x="313016" y="207746"/>
                  </a:lnTo>
                  <a:lnTo>
                    <a:pt x="302920" y="202984"/>
                  </a:lnTo>
                  <a:lnTo>
                    <a:pt x="296418" y="202272"/>
                  </a:lnTo>
                  <a:lnTo>
                    <a:pt x="289763" y="202082"/>
                  </a:lnTo>
                  <a:lnTo>
                    <a:pt x="287045" y="202222"/>
                  </a:lnTo>
                  <a:lnTo>
                    <a:pt x="284302" y="202145"/>
                  </a:lnTo>
                  <a:lnTo>
                    <a:pt x="276821" y="203238"/>
                  </a:lnTo>
                  <a:lnTo>
                    <a:pt x="272288" y="204952"/>
                  </a:lnTo>
                  <a:lnTo>
                    <a:pt x="273773" y="215709"/>
                  </a:lnTo>
                  <a:lnTo>
                    <a:pt x="278345" y="216052"/>
                  </a:lnTo>
                  <a:lnTo>
                    <a:pt x="283006" y="215709"/>
                  </a:lnTo>
                  <a:lnTo>
                    <a:pt x="290055" y="215201"/>
                  </a:lnTo>
                  <a:lnTo>
                    <a:pt x="297027" y="215150"/>
                  </a:lnTo>
                  <a:lnTo>
                    <a:pt x="307924" y="219837"/>
                  </a:lnTo>
                  <a:lnTo>
                    <a:pt x="312077" y="219443"/>
                  </a:lnTo>
                  <a:lnTo>
                    <a:pt x="315912" y="210502"/>
                  </a:lnTo>
                  <a:close/>
                </a:path>
                <a:path w="441959" h="463550">
                  <a:moveTo>
                    <a:pt x="441642" y="284480"/>
                  </a:moveTo>
                  <a:lnTo>
                    <a:pt x="440334" y="269240"/>
                  </a:lnTo>
                  <a:lnTo>
                    <a:pt x="437083" y="260350"/>
                  </a:lnTo>
                  <a:lnTo>
                    <a:pt x="435330" y="257810"/>
                  </a:lnTo>
                  <a:lnTo>
                    <a:pt x="431838" y="252730"/>
                  </a:lnTo>
                  <a:lnTo>
                    <a:pt x="427647" y="249796"/>
                  </a:lnTo>
                  <a:lnTo>
                    <a:pt x="427647" y="278130"/>
                  </a:lnTo>
                  <a:lnTo>
                    <a:pt x="427355" y="287020"/>
                  </a:lnTo>
                  <a:lnTo>
                    <a:pt x="400735" y="320040"/>
                  </a:lnTo>
                  <a:lnTo>
                    <a:pt x="377304" y="327660"/>
                  </a:lnTo>
                  <a:lnTo>
                    <a:pt x="372668" y="328930"/>
                  </a:lnTo>
                  <a:lnTo>
                    <a:pt x="364515" y="330200"/>
                  </a:lnTo>
                  <a:lnTo>
                    <a:pt x="362013" y="337820"/>
                  </a:lnTo>
                  <a:lnTo>
                    <a:pt x="357860" y="349250"/>
                  </a:lnTo>
                  <a:lnTo>
                    <a:pt x="339255" y="383540"/>
                  </a:lnTo>
                  <a:lnTo>
                    <a:pt x="304850" y="415290"/>
                  </a:lnTo>
                  <a:lnTo>
                    <a:pt x="302196" y="417830"/>
                  </a:lnTo>
                  <a:lnTo>
                    <a:pt x="288086" y="424180"/>
                  </a:lnTo>
                  <a:lnTo>
                    <a:pt x="284264" y="427990"/>
                  </a:lnTo>
                  <a:lnTo>
                    <a:pt x="269824" y="436880"/>
                  </a:lnTo>
                  <a:lnTo>
                    <a:pt x="254711" y="444500"/>
                  </a:lnTo>
                  <a:lnTo>
                    <a:pt x="239001" y="448310"/>
                  </a:lnTo>
                  <a:lnTo>
                    <a:pt x="222719" y="449580"/>
                  </a:lnTo>
                  <a:lnTo>
                    <a:pt x="212953" y="449580"/>
                  </a:lnTo>
                  <a:lnTo>
                    <a:pt x="175958" y="439420"/>
                  </a:lnTo>
                  <a:lnTo>
                    <a:pt x="147027" y="420370"/>
                  </a:lnTo>
                  <a:lnTo>
                    <a:pt x="136461" y="416560"/>
                  </a:lnTo>
                  <a:lnTo>
                    <a:pt x="132257" y="412750"/>
                  </a:lnTo>
                  <a:lnTo>
                    <a:pt x="127241" y="408940"/>
                  </a:lnTo>
                  <a:lnTo>
                    <a:pt x="113080" y="396240"/>
                  </a:lnTo>
                  <a:lnTo>
                    <a:pt x="100838" y="381000"/>
                  </a:lnTo>
                  <a:lnTo>
                    <a:pt x="90309" y="363220"/>
                  </a:lnTo>
                  <a:lnTo>
                    <a:pt x="81292" y="341630"/>
                  </a:lnTo>
                  <a:lnTo>
                    <a:pt x="78219" y="334010"/>
                  </a:lnTo>
                  <a:lnTo>
                    <a:pt x="72656" y="328930"/>
                  </a:lnTo>
                  <a:lnTo>
                    <a:pt x="32042" y="313690"/>
                  </a:lnTo>
                  <a:lnTo>
                    <a:pt x="14071" y="279400"/>
                  </a:lnTo>
                  <a:lnTo>
                    <a:pt x="15608" y="270510"/>
                  </a:lnTo>
                  <a:lnTo>
                    <a:pt x="17602" y="262890"/>
                  </a:lnTo>
                  <a:lnTo>
                    <a:pt x="23850" y="257810"/>
                  </a:lnTo>
                  <a:lnTo>
                    <a:pt x="34658" y="257810"/>
                  </a:lnTo>
                  <a:lnTo>
                    <a:pt x="38074" y="259080"/>
                  </a:lnTo>
                  <a:lnTo>
                    <a:pt x="42062" y="261620"/>
                  </a:lnTo>
                  <a:lnTo>
                    <a:pt x="46075" y="265430"/>
                  </a:lnTo>
                  <a:lnTo>
                    <a:pt x="48387" y="266700"/>
                  </a:lnTo>
                  <a:lnTo>
                    <a:pt x="49568" y="267970"/>
                  </a:lnTo>
                  <a:lnTo>
                    <a:pt x="50711" y="267970"/>
                  </a:lnTo>
                  <a:lnTo>
                    <a:pt x="61341" y="278130"/>
                  </a:lnTo>
                  <a:lnTo>
                    <a:pt x="64096" y="278130"/>
                  </a:lnTo>
                  <a:lnTo>
                    <a:pt x="67144" y="279400"/>
                  </a:lnTo>
                  <a:lnTo>
                    <a:pt x="70256" y="278130"/>
                  </a:lnTo>
                  <a:lnTo>
                    <a:pt x="72936" y="270510"/>
                  </a:lnTo>
                  <a:lnTo>
                    <a:pt x="72859" y="257810"/>
                  </a:lnTo>
                  <a:lnTo>
                    <a:pt x="97091" y="257810"/>
                  </a:lnTo>
                  <a:lnTo>
                    <a:pt x="97091" y="262890"/>
                  </a:lnTo>
                  <a:lnTo>
                    <a:pt x="99707" y="273050"/>
                  </a:lnTo>
                  <a:lnTo>
                    <a:pt x="106845" y="281940"/>
                  </a:lnTo>
                  <a:lnTo>
                    <a:pt x="117424" y="288290"/>
                  </a:lnTo>
                  <a:lnTo>
                    <a:pt x="130365" y="289560"/>
                  </a:lnTo>
                  <a:lnTo>
                    <a:pt x="161848" y="289560"/>
                  </a:lnTo>
                  <a:lnTo>
                    <a:pt x="195110" y="262890"/>
                  </a:lnTo>
                  <a:lnTo>
                    <a:pt x="196507" y="262890"/>
                  </a:lnTo>
                  <a:lnTo>
                    <a:pt x="197853" y="261620"/>
                  </a:lnTo>
                  <a:lnTo>
                    <a:pt x="204685" y="259080"/>
                  </a:lnTo>
                  <a:lnTo>
                    <a:pt x="210947" y="257810"/>
                  </a:lnTo>
                  <a:lnTo>
                    <a:pt x="224688" y="257810"/>
                  </a:lnTo>
                  <a:lnTo>
                    <a:pt x="230847" y="259080"/>
                  </a:lnTo>
                  <a:lnTo>
                    <a:pt x="239217" y="262890"/>
                  </a:lnTo>
                  <a:lnTo>
                    <a:pt x="243268" y="262890"/>
                  </a:lnTo>
                  <a:lnTo>
                    <a:pt x="246062" y="273050"/>
                  </a:lnTo>
                  <a:lnTo>
                    <a:pt x="253225" y="281940"/>
                  </a:lnTo>
                  <a:lnTo>
                    <a:pt x="263728" y="288290"/>
                  </a:lnTo>
                  <a:lnTo>
                    <a:pt x="276529" y="289560"/>
                  </a:lnTo>
                  <a:lnTo>
                    <a:pt x="308025" y="289560"/>
                  </a:lnTo>
                  <a:lnTo>
                    <a:pt x="341299" y="262890"/>
                  </a:lnTo>
                  <a:lnTo>
                    <a:pt x="341299" y="257810"/>
                  </a:lnTo>
                  <a:lnTo>
                    <a:pt x="363575" y="257810"/>
                  </a:lnTo>
                  <a:lnTo>
                    <a:pt x="370192" y="279400"/>
                  </a:lnTo>
                  <a:lnTo>
                    <a:pt x="373430" y="279400"/>
                  </a:lnTo>
                  <a:lnTo>
                    <a:pt x="375145" y="278130"/>
                  </a:lnTo>
                  <a:lnTo>
                    <a:pt x="376656" y="276860"/>
                  </a:lnTo>
                  <a:lnTo>
                    <a:pt x="381698" y="274320"/>
                  </a:lnTo>
                  <a:lnTo>
                    <a:pt x="386638" y="270510"/>
                  </a:lnTo>
                  <a:lnTo>
                    <a:pt x="391426" y="267970"/>
                  </a:lnTo>
                  <a:lnTo>
                    <a:pt x="392315" y="267970"/>
                  </a:lnTo>
                  <a:lnTo>
                    <a:pt x="393204" y="266700"/>
                  </a:lnTo>
                  <a:lnTo>
                    <a:pt x="395389" y="265430"/>
                  </a:lnTo>
                  <a:lnTo>
                    <a:pt x="400037" y="261620"/>
                  </a:lnTo>
                  <a:lnTo>
                    <a:pt x="403885" y="259080"/>
                  </a:lnTo>
                  <a:lnTo>
                    <a:pt x="407073" y="257810"/>
                  </a:lnTo>
                  <a:lnTo>
                    <a:pt x="417461" y="257810"/>
                  </a:lnTo>
                  <a:lnTo>
                    <a:pt x="423545" y="261620"/>
                  </a:lnTo>
                  <a:lnTo>
                    <a:pt x="425589" y="267970"/>
                  </a:lnTo>
                  <a:lnTo>
                    <a:pt x="427647" y="278130"/>
                  </a:lnTo>
                  <a:lnTo>
                    <a:pt x="427647" y="249796"/>
                  </a:lnTo>
                  <a:lnTo>
                    <a:pt x="424611" y="247650"/>
                  </a:lnTo>
                  <a:lnTo>
                    <a:pt x="415442" y="243840"/>
                  </a:lnTo>
                  <a:lnTo>
                    <a:pt x="413410" y="243840"/>
                  </a:lnTo>
                  <a:lnTo>
                    <a:pt x="411378" y="242570"/>
                  </a:lnTo>
                  <a:lnTo>
                    <a:pt x="407009" y="242570"/>
                  </a:lnTo>
                  <a:lnTo>
                    <a:pt x="404736" y="243840"/>
                  </a:lnTo>
                  <a:lnTo>
                    <a:pt x="402590" y="243840"/>
                  </a:lnTo>
                  <a:lnTo>
                    <a:pt x="410387" y="185420"/>
                  </a:lnTo>
                  <a:lnTo>
                    <a:pt x="410692" y="161290"/>
                  </a:lnTo>
                  <a:lnTo>
                    <a:pt x="407606" y="137160"/>
                  </a:lnTo>
                  <a:lnTo>
                    <a:pt x="406895" y="133350"/>
                  </a:lnTo>
                  <a:lnTo>
                    <a:pt x="406069" y="130810"/>
                  </a:lnTo>
                  <a:lnTo>
                    <a:pt x="405104" y="127000"/>
                  </a:lnTo>
                  <a:lnTo>
                    <a:pt x="398894" y="113030"/>
                  </a:lnTo>
                  <a:lnTo>
                    <a:pt x="391566" y="96520"/>
                  </a:lnTo>
                  <a:lnTo>
                    <a:pt x="390436" y="93980"/>
                  </a:lnTo>
                  <a:lnTo>
                    <a:pt x="368846" y="64770"/>
                  </a:lnTo>
                  <a:lnTo>
                    <a:pt x="363689" y="60198"/>
                  </a:lnTo>
                  <a:lnTo>
                    <a:pt x="363689" y="246380"/>
                  </a:lnTo>
                  <a:lnTo>
                    <a:pt x="330644" y="246380"/>
                  </a:lnTo>
                  <a:lnTo>
                    <a:pt x="328320" y="250190"/>
                  </a:lnTo>
                  <a:lnTo>
                    <a:pt x="327850" y="251460"/>
                  </a:lnTo>
                  <a:lnTo>
                    <a:pt x="328371" y="254000"/>
                  </a:lnTo>
                  <a:lnTo>
                    <a:pt x="328447" y="262890"/>
                  </a:lnTo>
                  <a:lnTo>
                    <a:pt x="326847" y="269240"/>
                  </a:lnTo>
                  <a:lnTo>
                    <a:pt x="322465" y="274320"/>
                  </a:lnTo>
                  <a:lnTo>
                    <a:pt x="315976" y="278130"/>
                  </a:lnTo>
                  <a:lnTo>
                    <a:pt x="308025" y="279400"/>
                  </a:lnTo>
                  <a:lnTo>
                    <a:pt x="276529" y="279400"/>
                  </a:lnTo>
                  <a:lnTo>
                    <a:pt x="268592" y="278130"/>
                  </a:lnTo>
                  <a:lnTo>
                    <a:pt x="262102" y="274320"/>
                  </a:lnTo>
                  <a:lnTo>
                    <a:pt x="257721" y="269240"/>
                  </a:lnTo>
                  <a:lnTo>
                    <a:pt x="256108" y="262890"/>
                  </a:lnTo>
                  <a:lnTo>
                    <a:pt x="256108" y="257810"/>
                  </a:lnTo>
                  <a:lnTo>
                    <a:pt x="256197" y="254000"/>
                  </a:lnTo>
                  <a:lnTo>
                    <a:pt x="256705" y="251460"/>
                  </a:lnTo>
                  <a:lnTo>
                    <a:pt x="256235" y="250190"/>
                  </a:lnTo>
                  <a:lnTo>
                    <a:pt x="253911" y="246380"/>
                  </a:lnTo>
                  <a:lnTo>
                    <a:pt x="246976" y="246380"/>
                  </a:lnTo>
                  <a:lnTo>
                    <a:pt x="244500" y="247650"/>
                  </a:lnTo>
                  <a:lnTo>
                    <a:pt x="243649" y="251460"/>
                  </a:lnTo>
                  <a:lnTo>
                    <a:pt x="243484" y="252730"/>
                  </a:lnTo>
                  <a:lnTo>
                    <a:pt x="243382" y="254000"/>
                  </a:lnTo>
                  <a:lnTo>
                    <a:pt x="242239" y="252730"/>
                  </a:lnTo>
                  <a:lnTo>
                    <a:pt x="225894" y="247650"/>
                  </a:lnTo>
                  <a:lnTo>
                    <a:pt x="210159" y="247650"/>
                  </a:lnTo>
                  <a:lnTo>
                    <a:pt x="194856" y="252730"/>
                  </a:lnTo>
                  <a:lnTo>
                    <a:pt x="194665" y="251460"/>
                  </a:lnTo>
                  <a:lnTo>
                    <a:pt x="193903" y="247650"/>
                  </a:lnTo>
                  <a:lnTo>
                    <a:pt x="191477" y="246380"/>
                  </a:lnTo>
                  <a:lnTo>
                    <a:pt x="184480" y="246380"/>
                  </a:lnTo>
                  <a:lnTo>
                    <a:pt x="182156" y="250190"/>
                  </a:lnTo>
                  <a:lnTo>
                    <a:pt x="181686" y="251460"/>
                  </a:lnTo>
                  <a:lnTo>
                    <a:pt x="182194" y="254000"/>
                  </a:lnTo>
                  <a:lnTo>
                    <a:pt x="182283" y="262890"/>
                  </a:lnTo>
                  <a:lnTo>
                    <a:pt x="180682" y="269240"/>
                  </a:lnTo>
                  <a:lnTo>
                    <a:pt x="176288" y="274320"/>
                  </a:lnTo>
                  <a:lnTo>
                    <a:pt x="169799" y="278130"/>
                  </a:lnTo>
                  <a:lnTo>
                    <a:pt x="161848" y="279400"/>
                  </a:lnTo>
                  <a:lnTo>
                    <a:pt x="130365" y="279400"/>
                  </a:lnTo>
                  <a:lnTo>
                    <a:pt x="122428" y="278130"/>
                  </a:lnTo>
                  <a:lnTo>
                    <a:pt x="115938" y="274320"/>
                  </a:lnTo>
                  <a:lnTo>
                    <a:pt x="111556" y="269240"/>
                  </a:lnTo>
                  <a:lnTo>
                    <a:pt x="109943" y="262890"/>
                  </a:lnTo>
                  <a:lnTo>
                    <a:pt x="109943" y="257810"/>
                  </a:lnTo>
                  <a:lnTo>
                    <a:pt x="110020" y="254000"/>
                  </a:lnTo>
                  <a:lnTo>
                    <a:pt x="110540" y="251460"/>
                  </a:lnTo>
                  <a:lnTo>
                    <a:pt x="110058" y="250190"/>
                  </a:lnTo>
                  <a:lnTo>
                    <a:pt x="107746" y="246380"/>
                  </a:lnTo>
                  <a:lnTo>
                    <a:pt x="72758" y="246380"/>
                  </a:lnTo>
                  <a:lnTo>
                    <a:pt x="72847" y="232410"/>
                  </a:lnTo>
                  <a:lnTo>
                    <a:pt x="76276" y="191770"/>
                  </a:lnTo>
                  <a:lnTo>
                    <a:pt x="95656" y="170180"/>
                  </a:lnTo>
                  <a:lnTo>
                    <a:pt x="110274" y="152400"/>
                  </a:lnTo>
                  <a:lnTo>
                    <a:pt x="123393" y="134620"/>
                  </a:lnTo>
                  <a:lnTo>
                    <a:pt x="134531" y="114300"/>
                  </a:lnTo>
                  <a:lnTo>
                    <a:pt x="137350" y="107950"/>
                  </a:lnTo>
                  <a:lnTo>
                    <a:pt x="140322" y="101600"/>
                  </a:lnTo>
                  <a:lnTo>
                    <a:pt x="143370" y="96520"/>
                  </a:lnTo>
                  <a:lnTo>
                    <a:pt x="170891" y="116840"/>
                  </a:lnTo>
                  <a:lnTo>
                    <a:pt x="199136" y="137160"/>
                  </a:lnTo>
                  <a:lnTo>
                    <a:pt x="229044" y="153670"/>
                  </a:lnTo>
                  <a:lnTo>
                    <a:pt x="261581" y="166370"/>
                  </a:lnTo>
                  <a:lnTo>
                    <a:pt x="258572" y="158750"/>
                  </a:lnTo>
                  <a:lnTo>
                    <a:pt x="254876" y="152400"/>
                  </a:lnTo>
                  <a:lnTo>
                    <a:pt x="250850" y="146050"/>
                  </a:lnTo>
                  <a:lnTo>
                    <a:pt x="246875" y="140970"/>
                  </a:lnTo>
                  <a:lnTo>
                    <a:pt x="243217" y="134620"/>
                  </a:lnTo>
                  <a:lnTo>
                    <a:pt x="240131" y="127000"/>
                  </a:lnTo>
                  <a:lnTo>
                    <a:pt x="237667" y="120650"/>
                  </a:lnTo>
                  <a:lnTo>
                    <a:pt x="235877" y="113030"/>
                  </a:lnTo>
                  <a:lnTo>
                    <a:pt x="238074" y="114300"/>
                  </a:lnTo>
                  <a:lnTo>
                    <a:pt x="240195" y="116840"/>
                  </a:lnTo>
                  <a:lnTo>
                    <a:pt x="242481" y="118110"/>
                  </a:lnTo>
                  <a:lnTo>
                    <a:pt x="256578" y="130810"/>
                  </a:lnTo>
                  <a:lnTo>
                    <a:pt x="270510" y="143510"/>
                  </a:lnTo>
                  <a:lnTo>
                    <a:pt x="284873" y="154940"/>
                  </a:lnTo>
                  <a:lnTo>
                    <a:pt x="322580" y="180340"/>
                  </a:lnTo>
                  <a:lnTo>
                    <a:pt x="350888" y="193040"/>
                  </a:lnTo>
                  <a:lnTo>
                    <a:pt x="355257" y="196850"/>
                  </a:lnTo>
                  <a:lnTo>
                    <a:pt x="362724" y="200660"/>
                  </a:lnTo>
                  <a:lnTo>
                    <a:pt x="362305" y="203200"/>
                  </a:lnTo>
                  <a:lnTo>
                    <a:pt x="362483" y="204470"/>
                  </a:lnTo>
                  <a:lnTo>
                    <a:pt x="363156" y="215900"/>
                  </a:lnTo>
                  <a:lnTo>
                    <a:pt x="363537" y="226060"/>
                  </a:lnTo>
                  <a:lnTo>
                    <a:pt x="363626" y="232410"/>
                  </a:lnTo>
                  <a:lnTo>
                    <a:pt x="363689" y="246380"/>
                  </a:lnTo>
                  <a:lnTo>
                    <a:pt x="363689" y="60198"/>
                  </a:lnTo>
                  <a:lnTo>
                    <a:pt x="310324" y="21590"/>
                  </a:lnTo>
                  <a:lnTo>
                    <a:pt x="264909" y="5080"/>
                  </a:lnTo>
                  <a:lnTo>
                    <a:pt x="241046" y="0"/>
                  </a:lnTo>
                  <a:lnTo>
                    <a:pt x="216369" y="0"/>
                  </a:lnTo>
                  <a:lnTo>
                    <a:pt x="169481" y="10160"/>
                  </a:lnTo>
                  <a:lnTo>
                    <a:pt x="143535" y="24130"/>
                  </a:lnTo>
                  <a:lnTo>
                    <a:pt x="138442" y="27940"/>
                  </a:lnTo>
                  <a:lnTo>
                    <a:pt x="133426" y="33020"/>
                  </a:lnTo>
                  <a:lnTo>
                    <a:pt x="131775" y="34290"/>
                  </a:lnTo>
                  <a:lnTo>
                    <a:pt x="130238" y="35560"/>
                  </a:lnTo>
                  <a:lnTo>
                    <a:pt x="127876" y="35560"/>
                  </a:lnTo>
                  <a:lnTo>
                    <a:pt x="96761" y="44450"/>
                  </a:lnTo>
                  <a:lnTo>
                    <a:pt x="51536" y="88900"/>
                  </a:lnTo>
                  <a:lnTo>
                    <a:pt x="32334" y="146050"/>
                  </a:lnTo>
                  <a:lnTo>
                    <a:pt x="28803" y="204470"/>
                  </a:lnTo>
                  <a:lnTo>
                    <a:pt x="32296" y="232410"/>
                  </a:lnTo>
                  <a:lnTo>
                    <a:pt x="32550" y="233680"/>
                  </a:lnTo>
                  <a:lnTo>
                    <a:pt x="32880" y="236220"/>
                  </a:lnTo>
                  <a:lnTo>
                    <a:pt x="33591" y="240030"/>
                  </a:lnTo>
                  <a:lnTo>
                    <a:pt x="33896" y="241300"/>
                  </a:lnTo>
                  <a:lnTo>
                    <a:pt x="34290" y="243840"/>
                  </a:lnTo>
                  <a:lnTo>
                    <a:pt x="31305" y="243840"/>
                  </a:lnTo>
                  <a:lnTo>
                    <a:pt x="22542" y="245110"/>
                  </a:lnTo>
                  <a:lnTo>
                    <a:pt x="0" y="287020"/>
                  </a:lnTo>
                  <a:lnTo>
                    <a:pt x="2819" y="298450"/>
                  </a:lnTo>
                  <a:lnTo>
                    <a:pt x="33909" y="332740"/>
                  </a:lnTo>
                  <a:lnTo>
                    <a:pt x="62661" y="341630"/>
                  </a:lnTo>
                  <a:lnTo>
                    <a:pt x="65582" y="341630"/>
                  </a:lnTo>
                  <a:lnTo>
                    <a:pt x="66586" y="342900"/>
                  </a:lnTo>
                  <a:lnTo>
                    <a:pt x="90601" y="391160"/>
                  </a:lnTo>
                  <a:lnTo>
                    <a:pt x="124193" y="425450"/>
                  </a:lnTo>
                  <a:lnTo>
                    <a:pt x="148297" y="438150"/>
                  </a:lnTo>
                  <a:lnTo>
                    <a:pt x="159677" y="447040"/>
                  </a:lnTo>
                  <a:lnTo>
                    <a:pt x="162839" y="448310"/>
                  </a:lnTo>
                  <a:lnTo>
                    <a:pt x="176961" y="455930"/>
                  </a:lnTo>
                  <a:lnTo>
                    <a:pt x="191566" y="461010"/>
                  </a:lnTo>
                  <a:lnTo>
                    <a:pt x="206667" y="463550"/>
                  </a:lnTo>
                  <a:lnTo>
                    <a:pt x="236308" y="463550"/>
                  </a:lnTo>
                  <a:lnTo>
                    <a:pt x="250177" y="461010"/>
                  </a:lnTo>
                  <a:lnTo>
                    <a:pt x="259461" y="458470"/>
                  </a:lnTo>
                  <a:lnTo>
                    <a:pt x="263944" y="455930"/>
                  </a:lnTo>
                  <a:lnTo>
                    <a:pt x="270687" y="453390"/>
                  </a:lnTo>
                  <a:lnTo>
                    <a:pt x="277228" y="449580"/>
                  </a:lnTo>
                  <a:lnTo>
                    <a:pt x="283527" y="445770"/>
                  </a:lnTo>
                  <a:lnTo>
                    <a:pt x="289585" y="441960"/>
                  </a:lnTo>
                  <a:lnTo>
                    <a:pt x="293941" y="438150"/>
                  </a:lnTo>
                  <a:lnTo>
                    <a:pt x="297827" y="435610"/>
                  </a:lnTo>
                  <a:lnTo>
                    <a:pt x="330517" y="414020"/>
                  </a:lnTo>
                  <a:lnTo>
                    <a:pt x="359778" y="377190"/>
                  </a:lnTo>
                  <a:lnTo>
                    <a:pt x="375170" y="342900"/>
                  </a:lnTo>
                  <a:lnTo>
                    <a:pt x="376415" y="341630"/>
                  </a:lnTo>
                  <a:lnTo>
                    <a:pt x="379133" y="341630"/>
                  </a:lnTo>
                  <a:lnTo>
                    <a:pt x="390144" y="340360"/>
                  </a:lnTo>
                  <a:lnTo>
                    <a:pt x="432358" y="309880"/>
                  </a:lnTo>
                  <a:lnTo>
                    <a:pt x="439000" y="297180"/>
                  </a:lnTo>
                  <a:lnTo>
                    <a:pt x="441642" y="284480"/>
                  </a:lnTo>
                  <a:close/>
                </a:path>
              </a:pathLst>
            </a:custGeom>
            <a:solidFill>
              <a:srgbClr val="231F20"/>
            </a:solidFill>
          </p:spPr>
          <p:txBody>
            <a:bodyPr wrap="square" lIns="0" tIns="0" rIns="0" bIns="0" rtlCol="0"/>
            <a:lstStyle/>
            <a:p>
              <a:endParaRPr/>
            </a:p>
          </p:txBody>
        </p:sp>
      </p:grpSp>
      <p:grpSp>
        <p:nvGrpSpPr>
          <p:cNvPr id="14" name="object 14"/>
          <p:cNvGrpSpPr/>
          <p:nvPr/>
        </p:nvGrpSpPr>
        <p:grpSpPr>
          <a:xfrm>
            <a:off x="1103532" y="2950664"/>
            <a:ext cx="3994150" cy="3458845"/>
            <a:chOff x="1103532" y="2950664"/>
            <a:chExt cx="3994150" cy="3458845"/>
          </a:xfrm>
        </p:grpSpPr>
        <p:sp>
          <p:nvSpPr>
            <p:cNvPr id="15" name="object 15"/>
            <p:cNvSpPr/>
            <p:nvPr/>
          </p:nvSpPr>
          <p:spPr>
            <a:xfrm>
              <a:off x="2439440" y="2950664"/>
              <a:ext cx="1322070" cy="1144905"/>
            </a:xfrm>
            <a:custGeom>
              <a:avLst/>
              <a:gdLst/>
              <a:ahLst/>
              <a:cxnLst/>
              <a:rect l="l" t="t" r="r" b="b"/>
              <a:pathLst>
                <a:path w="1322070" h="1144904">
                  <a:moveTo>
                    <a:pt x="660895" y="0"/>
                  </a:moveTo>
                  <a:lnTo>
                    <a:pt x="0" y="1144701"/>
                  </a:lnTo>
                  <a:lnTo>
                    <a:pt x="1321790" y="1144701"/>
                  </a:lnTo>
                  <a:lnTo>
                    <a:pt x="660895" y="0"/>
                  </a:lnTo>
                  <a:close/>
                </a:path>
              </a:pathLst>
            </a:custGeom>
            <a:solidFill>
              <a:srgbClr val="808285"/>
            </a:solidFill>
          </p:spPr>
          <p:txBody>
            <a:bodyPr wrap="square" lIns="0" tIns="0" rIns="0" bIns="0" rtlCol="0"/>
            <a:lstStyle/>
            <a:p>
              <a:endParaRPr/>
            </a:p>
          </p:txBody>
        </p:sp>
        <p:sp>
          <p:nvSpPr>
            <p:cNvPr id="16" name="object 16"/>
            <p:cNvSpPr/>
            <p:nvPr/>
          </p:nvSpPr>
          <p:spPr>
            <a:xfrm>
              <a:off x="1771488" y="4095360"/>
              <a:ext cx="2658110" cy="1156970"/>
            </a:xfrm>
            <a:custGeom>
              <a:avLst/>
              <a:gdLst/>
              <a:ahLst/>
              <a:cxnLst/>
              <a:rect l="l" t="t" r="r" b="b"/>
              <a:pathLst>
                <a:path w="2658110" h="1156970">
                  <a:moveTo>
                    <a:pt x="1989747" y="0"/>
                  </a:moveTo>
                  <a:lnTo>
                    <a:pt x="667956" y="0"/>
                  </a:lnTo>
                  <a:lnTo>
                    <a:pt x="0" y="1156931"/>
                  </a:lnTo>
                  <a:lnTo>
                    <a:pt x="2657690" y="1156931"/>
                  </a:lnTo>
                  <a:lnTo>
                    <a:pt x="1989747" y="0"/>
                  </a:lnTo>
                  <a:close/>
                </a:path>
              </a:pathLst>
            </a:custGeom>
            <a:solidFill>
              <a:srgbClr val="A7A9AC"/>
            </a:solidFill>
          </p:spPr>
          <p:txBody>
            <a:bodyPr wrap="square" lIns="0" tIns="0" rIns="0" bIns="0" rtlCol="0"/>
            <a:lstStyle/>
            <a:p>
              <a:endParaRPr/>
            </a:p>
          </p:txBody>
        </p:sp>
        <p:sp>
          <p:nvSpPr>
            <p:cNvPr id="17" name="object 17"/>
            <p:cNvSpPr/>
            <p:nvPr/>
          </p:nvSpPr>
          <p:spPr>
            <a:xfrm>
              <a:off x="1103532" y="5252292"/>
              <a:ext cx="3994150" cy="1156970"/>
            </a:xfrm>
            <a:custGeom>
              <a:avLst/>
              <a:gdLst/>
              <a:ahLst/>
              <a:cxnLst/>
              <a:rect l="l" t="t" r="r" b="b"/>
              <a:pathLst>
                <a:path w="3994150" h="1156970">
                  <a:moveTo>
                    <a:pt x="3325647" y="0"/>
                  </a:moveTo>
                  <a:lnTo>
                    <a:pt x="667956" y="0"/>
                  </a:lnTo>
                  <a:lnTo>
                    <a:pt x="0" y="1156931"/>
                  </a:lnTo>
                  <a:lnTo>
                    <a:pt x="3993603" y="1156931"/>
                  </a:lnTo>
                  <a:lnTo>
                    <a:pt x="3325647" y="0"/>
                  </a:lnTo>
                  <a:close/>
                </a:path>
              </a:pathLst>
            </a:custGeom>
            <a:solidFill>
              <a:srgbClr val="D1D3D4"/>
            </a:solidFill>
          </p:spPr>
          <p:txBody>
            <a:bodyPr wrap="square" lIns="0" tIns="0" rIns="0" bIns="0" rtlCol="0"/>
            <a:lstStyle/>
            <a:p>
              <a:endParaRPr/>
            </a:p>
          </p:txBody>
        </p:sp>
        <p:sp>
          <p:nvSpPr>
            <p:cNvPr id="18" name="object 18"/>
            <p:cNvSpPr/>
            <p:nvPr/>
          </p:nvSpPr>
          <p:spPr>
            <a:xfrm>
              <a:off x="2666454" y="3745547"/>
              <a:ext cx="868044" cy="2204720"/>
            </a:xfrm>
            <a:custGeom>
              <a:avLst/>
              <a:gdLst/>
              <a:ahLst/>
              <a:cxnLst/>
              <a:rect l="l" t="t" r="r" b="b"/>
              <a:pathLst>
                <a:path w="868045" h="2204720">
                  <a:moveTo>
                    <a:pt x="867752" y="697547"/>
                  </a:moveTo>
                  <a:lnTo>
                    <a:pt x="433882" y="0"/>
                  </a:lnTo>
                  <a:lnTo>
                    <a:pt x="0" y="697547"/>
                  </a:lnTo>
                  <a:lnTo>
                    <a:pt x="311010" y="697547"/>
                  </a:lnTo>
                  <a:lnTo>
                    <a:pt x="309613" y="721614"/>
                  </a:lnTo>
                  <a:lnTo>
                    <a:pt x="306603" y="767651"/>
                  </a:lnTo>
                  <a:lnTo>
                    <a:pt x="303123" y="815886"/>
                  </a:lnTo>
                  <a:lnTo>
                    <a:pt x="299173" y="866114"/>
                  </a:lnTo>
                  <a:lnTo>
                    <a:pt x="294754" y="918146"/>
                  </a:lnTo>
                  <a:lnTo>
                    <a:pt x="289877" y="971791"/>
                  </a:lnTo>
                  <a:lnTo>
                    <a:pt x="284530" y="1026858"/>
                  </a:lnTo>
                  <a:lnTo>
                    <a:pt x="278714" y="1083144"/>
                  </a:lnTo>
                  <a:lnTo>
                    <a:pt x="272440" y="1140447"/>
                  </a:lnTo>
                  <a:lnTo>
                    <a:pt x="265684" y="1198600"/>
                  </a:lnTo>
                  <a:lnTo>
                    <a:pt x="258470" y="1257388"/>
                  </a:lnTo>
                  <a:lnTo>
                    <a:pt x="250786" y="1316621"/>
                  </a:lnTo>
                  <a:lnTo>
                    <a:pt x="242646" y="1376108"/>
                  </a:lnTo>
                  <a:lnTo>
                    <a:pt x="234022" y="1435658"/>
                  </a:lnTo>
                  <a:lnTo>
                    <a:pt x="224929" y="1495069"/>
                  </a:lnTo>
                  <a:lnTo>
                    <a:pt x="215379" y="1554149"/>
                  </a:lnTo>
                  <a:lnTo>
                    <a:pt x="205359" y="1612722"/>
                  </a:lnTo>
                  <a:lnTo>
                    <a:pt x="194856" y="1670570"/>
                  </a:lnTo>
                  <a:lnTo>
                    <a:pt x="183896" y="1727504"/>
                  </a:lnTo>
                  <a:lnTo>
                    <a:pt x="172466" y="1783346"/>
                  </a:lnTo>
                  <a:lnTo>
                    <a:pt x="160566" y="1837880"/>
                  </a:lnTo>
                  <a:lnTo>
                    <a:pt x="148183" y="1890928"/>
                  </a:lnTo>
                  <a:lnTo>
                    <a:pt x="135343" y="1942287"/>
                  </a:lnTo>
                  <a:lnTo>
                    <a:pt x="122034" y="1991779"/>
                  </a:lnTo>
                  <a:lnTo>
                    <a:pt x="108242" y="2039188"/>
                  </a:lnTo>
                  <a:lnTo>
                    <a:pt x="93992" y="2084336"/>
                  </a:lnTo>
                  <a:lnTo>
                    <a:pt x="79260" y="2127021"/>
                  </a:lnTo>
                  <a:lnTo>
                    <a:pt x="64058" y="2167051"/>
                  </a:lnTo>
                  <a:lnTo>
                    <a:pt x="48387" y="2204237"/>
                  </a:lnTo>
                  <a:lnTo>
                    <a:pt x="819365" y="2204237"/>
                  </a:lnTo>
                  <a:lnTo>
                    <a:pt x="803694" y="2167051"/>
                  </a:lnTo>
                  <a:lnTo>
                    <a:pt x="788492" y="2127021"/>
                  </a:lnTo>
                  <a:lnTo>
                    <a:pt x="773760" y="2084336"/>
                  </a:lnTo>
                  <a:lnTo>
                    <a:pt x="759510" y="2039188"/>
                  </a:lnTo>
                  <a:lnTo>
                    <a:pt x="745718" y="1991779"/>
                  </a:lnTo>
                  <a:lnTo>
                    <a:pt x="732409" y="1942287"/>
                  </a:lnTo>
                  <a:lnTo>
                    <a:pt x="719556" y="1890928"/>
                  </a:lnTo>
                  <a:lnTo>
                    <a:pt x="707186" y="1837880"/>
                  </a:lnTo>
                  <a:lnTo>
                    <a:pt x="695286" y="1783346"/>
                  </a:lnTo>
                  <a:lnTo>
                    <a:pt x="683856" y="1727504"/>
                  </a:lnTo>
                  <a:lnTo>
                    <a:pt x="672884" y="1670570"/>
                  </a:lnTo>
                  <a:lnTo>
                    <a:pt x="662393" y="1612722"/>
                  </a:lnTo>
                  <a:lnTo>
                    <a:pt x="652373" y="1554149"/>
                  </a:lnTo>
                  <a:lnTo>
                    <a:pt x="642810" y="1495069"/>
                  </a:lnTo>
                  <a:lnTo>
                    <a:pt x="633730" y="1435658"/>
                  </a:lnTo>
                  <a:lnTo>
                    <a:pt x="625106" y="1376108"/>
                  </a:lnTo>
                  <a:lnTo>
                    <a:pt x="616966" y="1316621"/>
                  </a:lnTo>
                  <a:lnTo>
                    <a:pt x="609282" y="1257388"/>
                  </a:lnTo>
                  <a:lnTo>
                    <a:pt x="602068" y="1198600"/>
                  </a:lnTo>
                  <a:lnTo>
                    <a:pt x="595312" y="1140447"/>
                  </a:lnTo>
                  <a:lnTo>
                    <a:pt x="589038" y="1083144"/>
                  </a:lnTo>
                  <a:lnTo>
                    <a:pt x="583222" y="1026858"/>
                  </a:lnTo>
                  <a:lnTo>
                    <a:pt x="577875" y="971791"/>
                  </a:lnTo>
                  <a:lnTo>
                    <a:pt x="572998" y="918146"/>
                  </a:lnTo>
                  <a:lnTo>
                    <a:pt x="568579" y="866114"/>
                  </a:lnTo>
                  <a:lnTo>
                    <a:pt x="564629" y="815886"/>
                  </a:lnTo>
                  <a:lnTo>
                    <a:pt x="561149" y="767651"/>
                  </a:lnTo>
                  <a:lnTo>
                    <a:pt x="558126" y="721614"/>
                  </a:lnTo>
                  <a:lnTo>
                    <a:pt x="556717" y="697547"/>
                  </a:lnTo>
                  <a:lnTo>
                    <a:pt x="867752" y="697547"/>
                  </a:lnTo>
                  <a:close/>
                </a:path>
              </a:pathLst>
            </a:custGeom>
            <a:solidFill>
              <a:srgbClr val="FFFFFF"/>
            </a:solidFill>
          </p:spPr>
          <p:txBody>
            <a:bodyPr wrap="square" lIns="0" tIns="0" rIns="0" bIns="0" rtlCol="0"/>
            <a:lstStyle/>
            <a:p>
              <a:endParaRPr/>
            </a:p>
          </p:txBody>
        </p:sp>
      </p:grpSp>
      <p:sp>
        <p:nvSpPr>
          <p:cNvPr id="19" name="object 19"/>
          <p:cNvSpPr txBox="1"/>
          <p:nvPr/>
        </p:nvSpPr>
        <p:spPr>
          <a:xfrm>
            <a:off x="5326570" y="5796267"/>
            <a:ext cx="4453890" cy="457200"/>
          </a:xfrm>
          <a:prstGeom prst="rect">
            <a:avLst/>
          </a:prstGeom>
        </p:spPr>
        <p:txBody>
          <a:bodyPr vert="horz" wrap="square" lIns="0" tIns="12700" rIns="0" bIns="0" rtlCol="0">
            <a:spAutoFit/>
          </a:bodyPr>
          <a:lstStyle/>
          <a:p>
            <a:pPr marL="12700" marR="5080">
              <a:lnSpc>
                <a:spcPct val="141700"/>
              </a:lnSpc>
              <a:spcBef>
                <a:spcPts val="100"/>
              </a:spcBef>
              <a:tabLst>
                <a:tab pos="4313555" algn="l"/>
              </a:tabLst>
            </a:pPr>
            <a:r>
              <a:rPr sz="1000" spc="-200" dirty="0">
                <a:solidFill>
                  <a:srgbClr val="231F20"/>
                </a:solidFill>
                <a:latin typeface="ＭＳ ゴシック"/>
                <a:cs typeface="ＭＳ ゴシック"/>
              </a:rPr>
              <a:t>※１</a:t>
            </a:r>
            <a:r>
              <a:rPr sz="1000" spc="-60" dirty="0">
                <a:solidFill>
                  <a:srgbClr val="231F20"/>
                </a:solidFill>
                <a:latin typeface="ＭＳ ゴシック"/>
                <a:cs typeface="ＭＳ ゴシック"/>
              </a:rPr>
              <a:t>つ</a:t>
            </a:r>
            <a:r>
              <a:rPr sz="1000" spc="-135" dirty="0">
                <a:solidFill>
                  <a:srgbClr val="231F20"/>
                </a:solidFill>
                <a:latin typeface="ＭＳ ゴシック"/>
                <a:cs typeface="ＭＳ ゴシック"/>
              </a:rPr>
              <a:t>に</a:t>
            </a:r>
            <a:r>
              <a:rPr sz="1000" spc="-75" dirty="0">
                <a:solidFill>
                  <a:srgbClr val="231F20"/>
                </a:solidFill>
                <a:latin typeface="ＭＳ ゴシック"/>
                <a:cs typeface="ＭＳ ゴシック"/>
              </a:rPr>
              <a:t>し</a:t>
            </a:r>
            <a:r>
              <a:rPr sz="1000" spc="-85" dirty="0">
                <a:solidFill>
                  <a:srgbClr val="231F20"/>
                </a:solidFill>
                <a:latin typeface="ＭＳ ゴシック"/>
                <a:cs typeface="ＭＳ ゴシック"/>
              </a:rPr>
              <a:t>ぼ</a:t>
            </a:r>
            <a:r>
              <a:rPr sz="1000" spc="-155" dirty="0">
                <a:solidFill>
                  <a:srgbClr val="231F20"/>
                </a:solidFill>
                <a:latin typeface="ＭＳ ゴシック"/>
                <a:cs typeface="ＭＳ ゴシック"/>
              </a:rPr>
              <a:t>っ</a:t>
            </a:r>
            <a:r>
              <a:rPr sz="1000" spc="-145" dirty="0">
                <a:solidFill>
                  <a:srgbClr val="231F20"/>
                </a:solidFill>
                <a:latin typeface="ＭＳ ゴシック"/>
                <a:cs typeface="ＭＳ ゴシック"/>
              </a:rPr>
              <a:t>て</a:t>
            </a:r>
            <a:r>
              <a:rPr sz="1000" spc="-110" dirty="0">
                <a:solidFill>
                  <a:srgbClr val="231F20"/>
                </a:solidFill>
                <a:latin typeface="ＭＳ ゴシック"/>
                <a:cs typeface="ＭＳ ゴシック"/>
              </a:rPr>
              <a:t>し</a:t>
            </a:r>
            <a:r>
              <a:rPr sz="1000" spc="-150" dirty="0">
                <a:solidFill>
                  <a:srgbClr val="231F20"/>
                </a:solidFill>
                <a:latin typeface="ＭＳ ゴシック"/>
                <a:cs typeface="ＭＳ ゴシック"/>
              </a:rPr>
              <a:t>ま</a:t>
            </a:r>
            <a:r>
              <a:rPr sz="1000" spc="-160" dirty="0">
                <a:solidFill>
                  <a:srgbClr val="231F20"/>
                </a:solidFill>
                <a:latin typeface="ＭＳ ゴシック"/>
                <a:cs typeface="ＭＳ ゴシック"/>
              </a:rPr>
              <a:t>う</a:t>
            </a:r>
            <a:r>
              <a:rPr sz="1000" spc="-90" dirty="0">
                <a:solidFill>
                  <a:srgbClr val="231F20"/>
                </a:solidFill>
                <a:latin typeface="ＭＳ ゴシック"/>
                <a:cs typeface="ＭＳ ゴシック"/>
              </a:rPr>
              <a:t>と</a:t>
            </a:r>
            <a:r>
              <a:rPr sz="1000" spc="-35" dirty="0">
                <a:solidFill>
                  <a:srgbClr val="231F20"/>
                </a:solidFill>
                <a:latin typeface="ＭＳ ゴシック"/>
                <a:cs typeface="ＭＳ ゴシック"/>
              </a:rPr>
              <a:t>一般</a:t>
            </a:r>
            <a:r>
              <a:rPr sz="1000" spc="-50" dirty="0">
                <a:solidFill>
                  <a:srgbClr val="231F20"/>
                </a:solidFill>
                <a:latin typeface="ＭＳ ゴシック"/>
                <a:cs typeface="ＭＳ ゴシック"/>
              </a:rPr>
              <a:t>的</a:t>
            </a:r>
            <a:r>
              <a:rPr sz="1000" spc="-30" dirty="0">
                <a:solidFill>
                  <a:srgbClr val="231F20"/>
                </a:solidFill>
                <a:latin typeface="ＭＳ ゴシック"/>
                <a:cs typeface="ＭＳ ゴシック"/>
              </a:rPr>
              <a:t>な</a:t>
            </a:r>
            <a:r>
              <a:rPr sz="1000" spc="-20" dirty="0">
                <a:solidFill>
                  <a:srgbClr val="231F20"/>
                </a:solidFill>
                <a:latin typeface="ＭＳ ゴシック"/>
                <a:cs typeface="ＭＳ ゴシック"/>
              </a:rPr>
              <a:t>課</a:t>
            </a:r>
            <a:r>
              <a:rPr sz="1000" spc="-45" dirty="0">
                <a:solidFill>
                  <a:srgbClr val="231F20"/>
                </a:solidFill>
                <a:latin typeface="ＭＳ ゴシック"/>
                <a:cs typeface="ＭＳ ゴシック"/>
              </a:rPr>
              <a:t>題</a:t>
            </a:r>
            <a:r>
              <a:rPr sz="1000" spc="-55" dirty="0">
                <a:solidFill>
                  <a:srgbClr val="231F20"/>
                </a:solidFill>
                <a:latin typeface="ＭＳ ゴシック"/>
                <a:cs typeface="ＭＳ ゴシック"/>
              </a:rPr>
              <a:t>に</a:t>
            </a:r>
            <a:r>
              <a:rPr sz="1000" spc="-120" dirty="0">
                <a:solidFill>
                  <a:srgbClr val="231F20"/>
                </a:solidFill>
                <a:latin typeface="ＭＳ ゴシック"/>
                <a:cs typeface="ＭＳ ゴシック"/>
              </a:rPr>
              <a:t>な</a:t>
            </a:r>
            <a:r>
              <a:rPr sz="1000" spc="-90" dirty="0">
                <a:solidFill>
                  <a:srgbClr val="231F20"/>
                </a:solidFill>
                <a:latin typeface="ＭＳ ゴシック"/>
                <a:cs typeface="ＭＳ ゴシック"/>
              </a:rPr>
              <a:t>るお</a:t>
            </a:r>
            <a:r>
              <a:rPr sz="1000" spc="-55" dirty="0">
                <a:solidFill>
                  <a:srgbClr val="231F20"/>
                </a:solidFill>
                <a:latin typeface="ＭＳ ゴシック"/>
                <a:cs typeface="ＭＳ ゴシック"/>
              </a:rPr>
              <a:t>そ</a:t>
            </a:r>
            <a:r>
              <a:rPr sz="1000" spc="-50" dirty="0">
                <a:solidFill>
                  <a:srgbClr val="231F20"/>
                </a:solidFill>
                <a:latin typeface="ＭＳ ゴシック"/>
                <a:cs typeface="ＭＳ ゴシック"/>
              </a:rPr>
              <a:t>れ</a:t>
            </a:r>
            <a:r>
              <a:rPr sz="1000" spc="-65" dirty="0">
                <a:solidFill>
                  <a:srgbClr val="231F20"/>
                </a:solidFill>
                <a:latin typeface="ＭＳ ゴシック"/>
                <a:cs typeface="ＭＳ ゴシック"/>
              </a:rPr>
              <a:t>が</a:t>
            </a:r>
            <a:r>
              <a:rPr sz="1000" spc="-60" dirty="0">
                <a:solidFill>
                  <a:srgbClr val="231F20"/>
                </a:solidFill>
                <a:latin typeface="ＭＳ ゴシック"/>
                <a:cs typeface="ＭＳ ゴシック"/>
              </a:rPr>
              <a:t>あ</a:t>
            </a:r>
            <a:r>
              <a:rPr sz="1000" spc="-70" dirty="0">
                <a:solidFill>
                  <a:srgbClr val="231F20"/>
                </a:solidFill>
                <a:latin typeface="ＭＳ ゴシック"/>
                <a:cs typeface="ＭＳ ゴシック"/>
              </a:rPr>
              <a:t>る</a:t>
            </a:r>
            <a:r>
              <a:rPr sz="1000" spc="-80" dirty="0">
                <a:solidFill>
                  <a:srgbClr val="231F20"/>
                </a:solidFill>
                <a:latin typeface="ＭＳ ゴシック"/>
                <a:cs typeface="ＭＳ ゴシック"/>
              </a:rPr>
              <a:t>の</a:t>
            </a:r>
            <a:r>
              <a:rPr sz="1000" dirty="0">
                <a:solidFill>
                  <a:srgbClr val="231F20"/>
                </a:solidFill>
                <a:latin typeface="ＭＳ ゴシック"/>
                <a:cs typeface="ＭＳ ゴシック"/>
              </a:rPr>
              <a:t>で</a:t>
            </a:r>
            <a:r>
              <a:rPr sz="1000" spc="-500" dirty="0">
                <a:solidFill>
                  <a:srgbClr val="231F20"/>
                </a:solidFill>
                <a:latin typeface="ＭＳ ゴシック"/>
                <a:cs typeface="ＭＳ ゴシック"/>
              </a:rPr>
              <a:t>、</a:t>
            </a:r>
            <a:r>
              <a:rPr sz="1000" dirty="0">
                <a:solidFill>
                  <a:srgbClr val="231F20"/>
                </a:solidFill>
                <a:latin typeface="ＭＳ ゴシック"/>
                <a:cs typeface="ＭＳ ゴシック"/>
              </a:rPr>
              <a:t>地</a:t>
            </a:r>
            <a:r>
              <a:rPr sz="1000" spc="-35" dirty="0">
                <a:solidFill>
                  <a:srgbClr val="231F20"/>
                </a:solidFill>
                <a:latin typeface="ＭＳ ゴシック"/>
                <a:cs typeface="ＭＳ ゴシック"/>
              </a:rPr>
              <a:t>域</a:t>
            </a:r>
            <a:r>
              <a:rPr sz="1000" spc="-20" dirty="0">
                <a:solidFill>
                  <a:srgbClr val="231F20"/>
                </a:solidFill>
                <a:latin typeface="ＭＳ ゴシック"/>
                <a:cs typeface="ＭＳ ゴシック"/>
              </a:rPr>
              <a:t>特</a:t>
            </a:r>
            <a:r>
              <a:rPr sz="1000" spc="-90" dirty="0">
                <a:solidFill>
                  <a:srgbClr val="231F20"/>
                </a:solidFill>
                <a:latin typeface="ＭＳ ゴシック"/>
                <a:cs typeface="ＭＳ ゴシック"/>
              </a:rPr>
              <a:t>有</a:t>
            </a:r>
            <a:r>
              <a:rPr sz="1000" spc="-50" dirty="0">
                <a:solidFill>
                  <a:srgbClr val="231F20"/>
                </a:solidFill>
                <a:latin typeface="ＭＳ ゴシック"/>
                <a:cs typeface="ＭＳ ゴシック"/>
              </a:rPr>
              <a:t>の課</a:t>
            </a:r>
            <a:r>
              <a:rPr sz="1000" dirty="0">
                <a:solidFill>
                  <a:srgbClr val="231F20"/>
                </a:solidFill>
                <a:latin typeface="ＭＳ ゴシック"/>
                <a:cs typeface="ＭＳ ゴシック"/>
              </a:rPr>
              <a:t>	</a:t>
            </a:r>
            <a:r>
              <a:rPr sz="1000" spc="-50" dirty="0">
                <a:solidFill>
                  <a:srgbClr val="231F20"/>
                </a:solidFill>
                <a:latin typeface="ＭＳ ゴシック"/>
                <a:cs typeface="ＭＳ ゴシック"/>
              </a:rPr>
              <a:t>題</a:t>
            </a:r>
            <a:r>
              <a:rPr sz="1000" spc="-90" dirty="0">
                <a:solidFill>
                  <a:srgbClr val="231F20"/>
                </a:solidFill>
                <a:latin typeface="ＭＳ ゴシック"/>
                <a:cs typeface="ＭＳ ゴシック"/>
              </a:rPr>
              <a:t>を</a:t>
            </a:r>
            <a:r>
              <a:rPr sz="1000" spc="-30" dirty="0">
                <a:solidFill>
                  <a:srgbClr val="231F20"/>
                </a:solidFill>
                <a:latin typeface="ＭＳ ゴシック"/>
                <a:cs typeface="ＭＳ ゴシック"/>
              </a:rPr>
              <a:t>入</a:t>
            </a:r>
            <a:r>
              <a:rPr sz="1000" spc="-150" dirty="0">
                <a:solidFill>
                  <a:srgbClr val="231F20"/>
                </a:solidFill>
                <a:latin typeface="ＭＳ ゴシック"/>
                <a:cs typeface="ＭＳ ゴシック"/>
              </a:rPr>
              <a:t>れ</a:t>
            </a:r>
            <a:r>
              <a:rPr sz="1000" spc="-170" dirty="0">
                <a:solidFill>
                  <a:srgbClr val="231F20"/>
                </a:solidFill>
                <a:latin typeface="ＭＳ ゴシック"/>
                <a:cs typeface="ＭＳ ゴシック"/>
              </a:rPr>
              <a:t>て</a:t>
            </a:r>
            <a:r>
              <a:rPr sz="1000" spc="-160" dirty="0">
                <a:solidFill>
                  <a:srgbClr val="231F20"/>
                </a:solidFill>
                <a:latin typeface="ＭＳ ゴシック"/>
                <a:cs typeface="ＭＳ ゴシック"/>
              </a:rPr>
              <a:t>２～３</a:t>
            </a:r>
            <a:r>
              <a:rPr sz="1000" spc="-50" dirty="0">
                <a:solidFill>
                  <a:srgbClr val="231F20"/>
                </a:solidFill>
                <a:latin typeface="ＭＳ ゴシック"/>
                <a:cs typeface="ＭＳ ゴシック"/>
              </a:rPr>
              <a:t>つ</a:t>
            </a:r>
            <a:r>
              <a:rPr sz="1000" spc="-55" dirty="0">
                <a:solidFill>
                  <a:srgbClr val="231F20"/>
                </a:solidFill>
                <a:latin typeface="ＭＳ ゴシック"/>
                <a:cs typeface="ＭＳ ゴシック"/>
              </a:rPr>
              <a:t>の</a:t>
            </a:r>
            <a:r>
              <a:rPr sz="1000" spc="-35" dirty="0">
                <a:solidFill>
                  <a:srgbClr val="231F20"/>
                </a:solidFill>
                <a:latin typeface="ＭＳ ゴシック"/>
                <a:cs typeface="ＭＳ ゴシック"/>
              </a:rPr>
              <a:t>問</a:t>
            </a:r>
            <a:r>
              <a:rPr sz="1000" spc="-30" dirty="0">
                <a:solidFill>
                  <a:srgbClr val="231F20"/>
                </a:solidFill>
                <a:latin typeface="ＭＳ ゴシック"/>
                <a:cs typeface="ＭＳ ゴシック"/>
              </a:rPr>
              <a:t>題</a:t>
            </a:r>
            <a:r>
              <a:rPr sz="1000" spc="-110" dirty="0">
                <a:solidFill>
                  <a:srgbClr val="231F20"/>
                </a:solidFill>
                <a:latin typeface="ＭＳ ゴシック"/>
                <a:cs typeface="ＭＳ ゴシック"/>
              </a:rPr>
              <a:t>点</a:t>
            </a:r>
            <a:r>
              <a:rPr sz="1000" spc="-65" dirty="0">
                <a:solidFill>
                  <a:srgbClr val="231F20"/>
                </a:solidFill>
                <a:latin typeface="ＭＳ ゴシック"/>
                <a:cs typeface="ＭＳ ゴシック"/>
              </a:rPr>
              <a:t>を</a:t>
            </a:r>
            <a:r>
              <a:rPr sz="1000" spc="-15" dirty="0">
                <a:solidFill>
                  <a:srgbClr val="231F20"/>
                </a:solidFill>
                <a:latin typeface="ＭＳ ゴシック"/>
                <a:cs typeface="ＭＳ ゴシック"/>
              </a:rPr>
              <a:t>設</a:t>
            </a:r>
            <a:r>
              <a:rPr sz="1000" spc="-40" dirty="0">
                <a:solidFill>
                  <a:srgbClr val="231F20"/>
                </a:solidFill>
                <a:latin typeface="ＭＳ ゴシック"/>
                <a:cs typeface="ＭＳ ゴシック"/>
              </a:rPr>
              <a:t>定</a:t>
            </a:r>
            <a:r>
              <a:rPr sz="1000" spc="-150" dirty="0">
                <a:solidFill>
                  <a:srgbClr val="231F20"/>
                </a:solidFill>
                <a:latin typeface="ＭＳ ゴシック"/>
                <a:cs typeface="ＭＳ ゴシック"/>
              </a:rPr>
              <a:t>す</a:t>
            </a:r>
            <a:r>
              <a:rPr sz="1000" spc="-50" dirty="0">
                <a:solidFill>
                  <a:srgbClr val="231F20"/>
                </a:solidFill>
                <a:latin typeface="ＭＳ ゴシック"/>
                <a:cs typeface="ＭＳ ゴシック"/>
              </a:rPr>
              <a:t>る</a:t>
            </a:r>
            <a:endParaRPr sz="1000">
              <a:latin typeface="ＭＳ ゴシック"/>
              <a:cs typeface="ＭＳ ゴシック"/>
            </a:endParaRPr>
          </a:p>
        </p:txBody>
      </p:sp>
      <p:grpSp>
        <p:nvGrpSpPr>
          <p:cNvPr id="20" name="object 20"/>
          <p:cNvGrpSpPr/>
          <p:nvPr/>
        </p:nvGrpSpPr>
        <p:grpSpPr>
          <a:xfrm>
            <a:off x="5338290" y="3211823"/>
            <a:ext cx="2328545" cy="436245"/>
            <a:chOff x="5338290" y="3211823"/>
            <a:chExt cx="2328545" cy="436245"/>
          </a:xfrm>
        </p:grpSpPr>
        <p:pic>
          <p:nvPicPr>
            <p:cNvPr id="21" name="object 21"/>
            <p:cNvPicPr/>
            <p:nvPr/>
          </p:nvPicPr>
          <p:blipFill>
            <a:blip r:embed="rId4" cstate="print"/>
            <a:stretch>
              <a:fillRect/>
            </a:stretch>
          </p:blipFill>
          <p:spPr>
            <a:xfrm>
              <a:off x="7495259" y="3211823"/>
              <a:ext cx="140919" cy="140931"/>
            </a:xfrm>
            <a:prstGeom prst="rect">
              <a:avLst/>
            </a:prstGeom>
          </p:spPr>
        </p:pic>
        <p:sp>
          <p:nvSpPr>
            <p:cNvPr id="22" name="object 22"/>
            <p:cNvSpPr/>
            <p:nvPr/>
          </p:nvSpPr>
          <p:spPr>
            <a:xfrm>
              <a:off x="5338280" y="3212337"/>
              <a:ext cx="2328545" cy="436245"/>
            </a:xfrm>
            <a:custGeom>
              <a:avLst/>
              <a:gdLst/>
              <a:ahLst/>
              <a:cxnLst/>
              <a:rect l="l" t="t" r="r" b="b"/>
              <a:pathLst>
                <a:path w="2328545" h="436245">
                  <a:moveTo>
                    <a:pt x="2297392" y="132435"/>
                  </a:moveTo>
                  <a:lnTo>
                    <a:pt x="2296731" y="130822"/>
                  </a:lnTo>
                  <a:lnTo>
                    <a:pt x="2284755" y="118859"/>
                  </a:lnTo>
                  <a:lnTo>
                    <a:pt x="2284755" y="136728"/>
                  </a:lnTo>
                  <a:lnTo>
                    <a:pt x="2284755" y="392010"/>
                  </a:lnTo>
                  <a:lnTo>
                    <a:pt x="12636" y="392010"/>
                  </a:lnTo>
                  <a:lnTo>
                    <a:pt x="12636" y="12636"/>
                  </a:lnTo>
                  <a:lnTo>
                    <a:pt x="2160676" y="12636"/>
                  </a:lnTo>
                  <a:lnTo>
                    <a:pt x="2284755" y="136728"/>
                  </a:lnTo>
                  <a:lnTo>
                    <a:pt x="2284755" y="118859"/>
                  </a:lnTo>
                  <a:lnTo>
                    <a:pt x="2178532" y="12636"/>
                  </a:lnTo>
                  <a:lnTo>
                    <a:pt x="2166569" y="673"/>
                  </a:lnTo>
                  <a:lnTo>
                    <a:pt x="2164956" y="0"/>
                  </a:lnTo>
                  <a:lnTo>
                    <a:pt x="2832" y="0"/>
                  </a:lnTo>
                  <a:lnTo>
                    <a:pt x="0" y="2832"/>
                  </a:lnTo>
                  <a:lnTo>
                    <a:pt x="0" y="401828"/>
                  </a:lnTo>
                  <a:lnTo>
                    <a:pt x="2832" y="404647"/>
                  </a:lnTo>
                  <a:lnTo>
                    <a:pt x="2294559" y="404647"/>
                  </a:lnTo>
                  <a:lnTo>
                    <a:pt x="2297392" y="401828"/>
                  </a:lnTo>
                  <a:lnTo>
                    <a:pt x="2297392" y="392010"/>
                  </a:lnTo>
                  <a:lnTo>
                    <a:pt x="2297392" y="132435"/>
                  </a:lnTo>
                  <a:close/>
                </a:path>
                <a:path w="2328545" h="436245">
                  <a:moveTo>
                    <a:pt x="2328418" y="164172"/>
                  </a:moveTo>
                  <a:lnTo>
                    <a:pt x="2325586" y="161340"/>
                  </a:lnTo>
                  <a:lnTo>
                    <a:pt x="2318601" y="161340"/>
                  </a:lnTo>
                  <a:lnTo>
                    <a:pt x="2315768" y="164172"/>
                  </a:lnTo>
                  <a:lnTo>
                    <a:pt x="2315768" y="423024"/>
                  </a:lnTo>
                  <a:lnTo>
                    <a:pt x="33845" y="423024"/>
                  </a:lnTo>
                  <a:lnTo>
                    <a:pt x="31013" y="425843"/>
                  </a:lnTo>
                  <a:lnTo>
                    <a:pt x="31013" y="432828"/>
                  </a:lnTo>
                  <a:lnTo>
                    <a:pt x="33845" y="435660"/>
                  </a:lnTo>
                  <a:lnTo>
                    <a:pt x="2322093" y="435660"/>
                  </a:lnTo>
                  <a:lnTo>
                    <a:pt x="2325586" y="435660"/>
                  </a:lnTo>
                  <a:lnTo>
                    <a:pt x="2328418" y="432828"/>
                  </a:lnTo>
                  <a:lnTo>
                    <a:pt x="2328418" y="164172"/>
                  </a:lnTo>
                  <a:close/>
                </a:path>
              </a:pathLst>
            </a:custGeom>
            <a:solidFill>
              <a:srgbClr val="00B9F2"/>
            </a:solidFill>
          </p:spPr>
          <p:txBody>
            <a:bodyPr wrap="square" lIns="0" tIns="0" rIns="0" bIns="0" rtlCol="0"/>
            <a:lstStyle/>
            <a:p>
              <a:endParaRPr/>
            </a:p>
          </p:txBody>
        </p:sp>
      </p:grpSp>
      <p:sp>
        <p:nvSpPr>
          <p:cNvPr id="23" name="object 23"/>
          <p:cNvSpPr txBox="1"/>
          <p:nvPr/>
        </p:nvSpPr>
        <p:spPr>
          <a:xfrm>
            <a:off x="5305809" y="3298014"/>
            <a:ext cx="4475480" cy="2112645"/>
          </a:xfrm>
          <a:prstGeom prst="rect">
            <a:avLst/>
          </a:prstGeom>
        </p:spPr>
        <p:txBody>
          <a:bodyPr vert="horz" wrap="square" lIns="0" tIns="12700" rIns="0" bIns="0" rtlCol="0">
            <a:spAutoFit/>
          </a:bodyPr>
          <a:lstStyle/>
          <a:p>
            <a:pPr marL="191770">
              <a:lnSpc>
                <a:spcPct val="100000"/>
              </a:lnSpc>
              <a:spcBef>
                <a:spcPts val="100"/>
              </a:spcBef>
            </a:pPr>
            <a:r>
              <a:rPr sz="1400" spc="-165" dirty="0">
                <a:solidFill>
                  <a:srgbClr val="00B9F2"/>
                </a:solidFill>
                <a:latin typeface="ＭＳ ゴシック"/>
                <a:cs typeface="ＭＳ ゴシック"/>
              </a:rPr>
              <a:t>ピラミッドチャートの方法</a:t>
            </a:r>
            <a:endParaRPr sz="1400">
              <a:latin typeface="ＭＳ ゴシック"/>
              <a:cs typeface="ＭＳ ゴシック"/>
            </a:endParaRPr>
          </a:p>
          <a:p>
            <a:pPr>
              <a:lnSpc>
                <a:spcPct val="100000"/>
              </a:lnSpc>
            </a:pPr>
            <a:endParaRPr sz="1400">
              <a:latin typeface="ＭＳ ゴシック"/>
              <a:cs typeface="ＭＳ ゴシック"/>
            </a:endParaRPr>
          </a:p>
          <a:p>
            <a:pPr marL="260985" indent="-248285">
              <a:lnSpc>
                <a:spcPct val="100000"/>
              </a:lnSpc>
              <a:spcBef>
                <a:spcPts val="1000"/>
              </a:spcBef>
              <a:buSzPct val="92307"/>
              <a:buAutoNum type="arabicPlain"/>
              <a:tabLst>
                <a:tab pos="260985" algn="l"/>
              </a:tabLst>
            </a:pPr>
            <a:r>
              <a:rPr sz="1300" spc="-155" dirty="0">
                <a:solidFill>
                  <a:srgbClr val="231F20"/>
                </a:solidFill>
                <a:latin typeface="ＭＳ ゴシック"/>
                <a:cs typeface="ＭＳ ゴシック"/>
              </a:rPr>
              <a:t>一番下の階層に、問題点だと思ったことをたくさん書き入れる</a:t>
            </a:r>
            <a:endParaRPr sz="1300">
              <a:latin typeface="ＭＳ ゴシック"/>
              <a:cs typeface="ＭＳ ゴシック"/>
            </a:endParaRPr>
          </a:p>
          <a:p>
            <a:pPr marL="159385">
              <a:lnSpc>
                <a:spcPct val="100000"/>
              </a:lnSpc>
              <a:spcBef>
                <a:spcPts val="540"/>
              </a:spcBef>
            </a:pPr>
            <a:r>
              <a:rPr sz="1300" dirty="0">
                <a:solidFill>
                  <a:srgbClr val="231F20"/>
                </a:solidFill>
                <a:latin typeface="ＭＳ ゴシック"/>
                <a:cs typeface="ＭＳ ゴシック"/>
              </a:rPr>
              <a:t>（</a:t>
            </a:r>
            <a:r>
              <a:rPr sz="1300" spc="-150" dirty="0">
                <a:solidFill>
                  <a:srgbClr val="231F20"/>
                </a:solidFill>
                <a:latin typeface="ＭＳ ゴシック"/>
                <a:cs typeface="ＭＳ ゴシック"/>
              </a:rPr>
              <a:t>文ではなく、短い言葉で書く</a:t>
            </a:r>
            <a:r>
              <a:rPr sz="1300" spc="-50" dirty="0">
                <a:solidFill>
                  <a:srgbClr val="231F20"/>
                </a:solidFill>
                <a:latin typeface="ＭＳ ゴシック"/>
                <a:cs typeface="ＭＳ ゴシック"/>
              </a:rPr>
              <a:t>）</a:t>
            </a:r>
            <a:endParaRPr sz="1300">
              <a:latin typeface="ＭＳ ゴシック"/>
              <a:cs typeface="ＭＳ ゴシック"/>
            </a:endParaRPr>
          </a:p>
          <a:p>
            <a:pPr marL="241935" marR="8890" indent="-229870">
              <a:lnSpc>
                <a:spcPct val="134600"/>
              </a:lnSpc>
              <a:buSzPct val="92307"/>
              <a:buAutoNum type="arabicPlain" startAt="2"/>
              <a:tabLst>
                <a:tab pos="260985" algn="l"/>
              </a:tabLst>
            </a:pPr>
            <a:r>
              <a:rPr sz="1300" spc="-140" dirty="0">
                <a:solidFill>
                  <a:srgbClr val="231F20"/>
                </a:solidFill>
                <a:latin typeface="ＭＳ ゴシック"/>
                <a:cs typeface="ＭＳ ゴシック"/>
              </a:rPr>
              <a:t>一番下の階層から、焦点化したい重要な言葉をつなげたり補っ</a:t>
            </a:r>
            <a:r>
              <a:rPr sz="1300" spc="-200" dirty="0">
                <a:solidFill>
                  <a:srgbClr val="231F20"/>
                </a:solidFill>
                <a:latin typeface="ＭＳ ゴシック"/>
                <a:cs typeface="ＭＳ ゴシック"/>
              </a:rPr>
              <a:t>たりして２番目の階層に書き入れる</a:t>
            </a:r>
            <a:r>
              <a:rPr sz="1300" dirty="0">
                <a:solidFill>
                  <a:srgbClr val="231F20"/>
                </a:solidFill>
                <a:latin typeface="ＭＳ ゴシック"/>
                <a:cs typeface="ＭＳ ゴシック"/>
              </a:rPr>
              <a:t>（</a:t>
            </a:r>
            <a:r>
              <a:rPr sz="1300" spc="-130" dirty="0">
                <a:solidFill>
                  <a:srgbClr val="231F20"/>
                </a:solidFill>
                <a:latin typeface="ＭＳ ゴシック"/>
                <a:cs typeface="ＭＳ ゴシック"/>
              </a:rPr>
              <a:t>長目に書いてもよい</a:t>
            </a:r>
            <a:r>
              <a:rPr sz="1300" spc="-50" dirty="0">
                <a:solidFill>
                  <a:srgbClr val="231F20"/>
                </a:solidFill>
                <a:latin typeface="ＭＳ ゴシック"/>
                <a:cs typeface="ＭＳ ゴシック"/>
              </a:rPr>
              <a:t>）</a:t>
            </a:r>
            <a:endParaRPr sz="1300">
              <a:latin typeface="ＭＳ ゴシック"/>
              <a:cs typeface="ＭＳ ゴシック"/>
            </a:endParaRPr>
          </a:p>
          <a:p>
            <a:pPr marL="241935" marR="5080" indent="-229870">
              <a:lnSpc>
                <a:spcPct val="134600"/>
              </a:lnSpc>
              <a:buSzPct val="92307"/>
              <a:buAutoNum type="arabicPlain" startAt="2"/>
              <a:tabLst>
                <a:tab pos="260985" algn="l"/>
              </a:tabLst>
            </a:pPr>
            <a:r>
              <a:rPr sz="1300" spc="-155" dirty="0">
                <a:solidFill>
                  <a:srgbClr val="231F20"/>
                </a:solidFill>
                <a:latin typeface="ＭＳ ゴシック"/>
                <a:cs typeface="ＭＳ ゴシック"/>
              </a:rPr>
              <a:t>２番目の階層からより重要な問題点に焦点化して一番上の階層</a:t>
            </a:r>
            <a:r>
              <a:rPr sz="1300" spc="-100" dirty="0">
                <a:solidFill>
                  <a:srgbClr val="231F20"/>
                </a:solidFill>
                <a:latin typeface="ＭＳ ゴシック"/>
                <a:cs typeface="ＭＳ ゴシック"/>
              </a:rPr>
              <a:t>に書き入れる</a:t>
            </a:r>
            <a:endParaRPr sz="1300">
              <a:latin typeface="ＭＳ ゴシック"/>
              <a:cs typeface="ＭＳ ゴシック"/>
            </a:endParaRPr>
          </a:p>
        </p:txBody>
      </p:sp>
      <p:grpSp>
        <p:nvGrpSpPr>
          <p:cNvPr id="24" name="object 24"/>
          <p:cNvGrpSpPr/>
          <p:nvPr/>
        </p:nvGrpSpPr>
        <p:grpSpPr>
          <a:xfrm>
            <a:off x="933289" y="1688764"/>
            <a:ext cx="795655" cy="358140"/>
            <a:chOff x="933289" y="1688764"/>
            <a:chExt cx="795655" cy="358140"/>
          </a:xfrm>
        </p:grpSpPr>
        <p:sp>
          <p:nvSpPr>
            <p:cNvPr id="25" name="object 25"/>
            <p:cNvSpPr/>
            <p:nvPr/>
          </p:nvSpPr>
          <p:spPr>
            <a:xfrm>
              <a:off x="933289" y="1707996"/>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26" name="object 26"/>
            <p:cNvSpPr/>
            <p:nvPr/>
          </p:nvSpPr>
          <p:spPr>
            <a:xfrm>
              <a:off x="1013957" y="1688764"/>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27" name="object 27"/>
          <p:cNvSpPr txBox="1"/>
          <p:nvPr/>
        </p:nvSpPr>
        <p:spPr>
          <a:xfrm>
            <a:off x="1100124" y="1672215"/>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4</a:t>
            </a:r>
            <a:endParaRPr sz="2200">
              <a:latin typeface="ＭＳ ゴシック"/>
              <a:cs typeface="ＭＳ ゴシック"/>
            </a:endParaRPr>
          </a:p>
        </p:txBody>
      </p:sp>
      <p:sp>
        <p:nvSpPr>
          <p:cNvPr id="28" name="object 28"/>
          <p:cNvSpPr txBox="1"/>
          <p:nvPr/>
        </p:nvSpPr>
        <p:spPr>
          <a:xfrm>
            <a:off x="1392151" y="1637737"/>
            <a:ext cx="4727575" cy="788670"/>
          </a:xfrm>
          <a:prstGeom prst="rect">
            <a:avLst/>
          </a:prstGeom>
        </p:spPr>
        <p:txBody>
          <a:bodyPr vert="horz" wrap="square" lIns="0" tIns="12700" rIns="0" bIns="0" rtlCol="0">
            <a:spAutoFit/>
          </a:bodyPr>
          <a:lstStyle/>
          <a:p>
            <a:pPr marL="12700">
              <a:lnSpc>
                <a:spcPct val="100000"/>
              </a:lnSpc>
              <a:spcBef>
                <a:spcPts val="100"/>
              </a:spcBef>
              <a:tabLst>
                <a:tab pos="455295" algn="l"/>
              </a:tabLst>
            </a:pPr>
            <a:r>
              <a:rPr sz="2700"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4</a:t>
            </a:r>
            <a:r>
              <a:rPr sz="2700" baseline="1543" dirty="0">
                <a:solidFill>
                  <a:srgbClr val="FFFFFF"/>
                </a:solidFill>
                <a:latin typeface="ＭＳ ゴシック"/>
                <a:cs typeface="ＭＳ ゴシック"/>
              </a:rPr>
              <a:t>	</a:t>
            </a:r>
            <a:r>
              <a:rPr sz="2400" spc="-240" dirty="0">
                <a:solidFill>
                  <a:srgbClr val="00B9F2"/>
                </a:solidFill>
                <a:latin typeface="ＭＳ ゴシック"/>
                <a:cs typeface="ＭＳ ゴシック"/>
              </a:rPr>
              <a:t>問題点をブラッシュアップする</a:t>
            </a:r>
            <a:endParaRPr sz="2400">
              <a:latin typeface="ＭＳ ゴシック"/>
              <a:cs typeface="ＭＳ ゴシック"/>
            </a:endParaRPr>
          </a:p>
          <a:p>
            <a:pPr marL="480695">
              <a:lnSpc>
                <a:spcPct val="100000"/>
              </a:lnSpc>
              <a:spcBef>
                <a:spcPts val="1205"/>
              </a:spcBef>
            </a:pPr>
            <a:r>
              <a:rPr sz="1600" spc="-180" dirty="0">
                <a:solidFill>
                  <a:srgbClr val="00B9F2"/>
                </a:solidFill>
                <a:latin typeface="ＭＳ ゴシック"/>
                <a:cs typeface="ＭＳ ゴシック"/>
              </a:rPr>
              <a:t>ピラミッドチャートで解決すべき課題を明確にする</a:t>
            </a:r>
            <a:endParaRPr sz="1600">
              <a:latin typeface="ＭＳ ゴシック"/>
              <a:cs typeface="ＭＳ ゴシック"/>
            </a:endParaRPr>
          </a:p>
        </p:txBody>
      </p:sp>
      <p:sp>
        <p:nvSpPr>
          <p:cNvPr id="3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05955" y="757618"/>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32743" y="860817"/>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4" name="object 4"/>
          <p:cNvSpPr/>
          <p:nvPr/>
        </p:nvSpPr>
        <p:spPr>
          <a:xfrm>
            <a:off x="781096"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19050">
              <a:lnSpc>
                <a:spcPct val="100000"/>
              </a:lnSpc>
              <a:spcBef>
                <a:spcPts val="100"/>
              </a:spcBef>
            </a:pPr>
            <a:r>
              <a:rPr dirty="0"/>
              <a:t>4</a:t>
            </a:r>
          </a:p>
        </p:txBody>
      </p:sp>
      <p:sp>
        <p:nvSpPr>
          <p:cNvPr id="6" name="object 6"/>
          <p:cNvSpPr/>
          <p:nvPr/>
        </p:nvSpPr>
        <p:spPr>
          <a:xfrm>
            <a:off x="505952" y="6782084"/>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grpSp>
        <p:nvGrpSpPr>
          <p:cNvPr id="7" name="object 7"/>
          <p:cNvGrpSpPr/>
          <p:nvPr/>
        </p:nvGrpSpPr>
        <p:grpSpPr>
          <a:xfrm>
            <a:off x="2433496" y="2950664"/>
            <a:ext cx="7344409" cy="2159000"/>
            <a:chOff x="2433496" y="2950664"/>
            <a:chExt cx="7344409" cy="2159000"/>
          </a:xfrm>
        </p:grpSpPr>
        <p:sp>
          <p:nvSpPr>
            <p:cNvPr id="8" name="object 8"/>
            <p:cNvSpPr/>
            <p:nvPr/>
          </p:nvSpPr>
          <p:spPr>
            <a:xfrm>
              <a:off x="2433496" y="2950664"/>
              <a:ext cx="1322070" cy="1144905"/>
            </a:xfrm>
            <a:custGeom>
              <a:avLst/>
              <a:gdLst/>
              <a:ahLst/>
              <a:cxnLst/>
              <a:rect l="l" t="t" r="r" b="b"/>
              <a:pathLst>
                <a:path w="1322070" h="1144904">
                  <a:moveTo>
                    <a:pt x="660895" y="0"/>
                  </a:moveTo>
                  <a:lnTo>
                    <a:pt x="0" y="1144701"/>
                  </a:lnTo>
                  <a:lnTo>
                    <a:pt x="1321790" y="1144701"/>
                  </a:lnTo>
                  <a:lnTo>
                    <a:pt x="660895" y="0"/>
                  </a:lnTo>
                  <a:close/>
                </a:path>
              </a:pathLst>
            </a:custGeom>
            <a:solidFill>
              <a:srgbClr val="808285"/>
            </a:solidFill>
          </p:spPr>
          <p:txBody>
            <a:bodyPr wrap="square" lIns="0" tIns="0" rIns="0" bIns="0" rtlCol="0"/>
            <a:lstStyle/>
            <a:p>
              <a:endParaRPr/>
            </a:p>
          </p:txBody>
        </p:sp>
        <p:sp>
          <p:nvSpPr>
            <p:cNvPr id="9" name="object 9"/>
            <p:cNvSpPr/>
            <p:nvPr/>
          </p:nvSpPr>
          <p:spPr>
            <a:xfrm>
              <a:off x="3175443" y="3048777"/>
              <a:ext cx="6583680" cy="2042160"/>
            </a:xfrm>
            <a:custGeom>
              <a:avLst/>
              <a:gdLst/>
              <a:ahLst/>
              <a:cxnLst/>
              <a:rect l="l" t="t" r="r" b="b"/>
              <a:pathLst>
                <a:path w="6583680" h="2042160">
                  <a:moveTo>
                    <a:pt x="6583057" y="0"/>
                  </a:moveTo>
                  <a:lnTo>
                    <a:pt x="1432420" y="0"/>
                  </a:lnTo>
                  <a:lnTo>
                    <a:pt x="1432420" y="425577"/>
                  </a:lnTo>
                  <a:lnTo>
                    <a:pt x="0" y="425577"/>
                  </a:lnTo>
                  <a:lnTo>
                    <a:pt x="1432420" y="764971"/>
                  </a:lnTo>
                  <a:lnTo>
                    <a:pt x="1432420" y="2041842"/>
                  </a:lnTo>
                  <a:lnTo>
                    <a:pt x="6583057" y="2041842"/>
                  </a:lnTo>
                  <a:lnTo>
                    <a:pt x="6583057" y="0"/>
                  </a:lnTo>
                  <a:close/>
                </a:path>
              </a:pathLst>
            </a:custGeom>
            <a:solidFill>
              <a:srgbClr val="FFFFFF"/>
            </a:solidFill>
          </p:spPr>
          <p:txBody>
            <a:bodyPr wrap="square" lIns="0" tIns="0" rIns="0" bIns="0" rtlCol="0"/>
            <a:lstStyle/>
            <a:p>
              <a:endParaRPr/>
            </a:p>
          </p:txBody>
        </p:sp>
        <p:sp>
          <p:nvSpPr>
            <p:cNvPr id="10" name="object 10"/>
            <p:cNvSpPr/>
            <p:nvPr/>
          </p:nvSpPr>
          <p:spPr>
            <a:xfrm>
              <a:off x="3175443" y="3048777"/>
              <a:ext cx="6583680" cy="2042160"/>
            </a:xfrm>
            <a:custGeom>
              <a:avLst/>
              <a:gdLst/>
              <a:ahLst/>
              <a:cxnLst/>
              <a:rect l="l" t="t" r="r" b="b"/>
              <a:pathLst>
                <a:path w="6583680" h="2042160">
                  <a:moveTo>
                    <a:pt x="1432420" y="0"/>
                  </a:moveTo>
                  <a:lnTo>
                    <a:pt x="1432420" y="425577"/>
                  </a:lnTo>
                  <a:lnTo>
                    <a:pt x="0" y="425577"/>
                  </a:lnTo>
                  <a:lnTo>
                    <a:pt x="1432420" y="764971"/>
                  </a:lnTo>
                  <a:lnTo>
                    <a:pt x="1432420" y="2041842"/>
                  </a:lnTo>
                  <a:lnTo>
                    <a:pt x="6583057" y="2041842"/>
                  </a:lnTo>
                  <a:lnTo>
                    <a:pt x="6583057" y="0"/>
                  </a:lnTo>
                  <a:lnTo>
                    <a:pt x="1432420" y="0"/>
                  </a:lnTo>
                  <a:close/>
                </a:path>
              </a:pathLst>
            </a:custGeom>
            <a:ln w="38099">
              <a:solidFill>
                <a:srgbClr val="00B9F2"/>
              </a:solidFill>
            </a:ln>
          </p:spPr>
          <p:txBody>
            <a:bodyPr wrap="square" lIns="0" tIns="0" rIns="0" bIns="0" rtlCol="0"/>
            <a:lstStyle/>
            <a:p>
              <a:endParaRPr/>
            </a:p>
          </p:txBody>
        </p:sp>
      </p:grpSp>
      <p:sp>
        <p:nvSpPr>
          <p:cNvPr id="11" name="object 11"/>
          <p:cNvSpPr txBox="1"/>
          <p:nvPr/>
        </p:nvSpPr>
        <p:spPr>
          <a:xfrm>
            <a:off x="4833218" y="3216097"/>
            <a:ext cx="508634" cy="223520"/>
          </a:xfrm>
          <a:prstGeom prst="rect">
            <a:avLst/>
          </a:prstGeom>
        </p:spPr>
        <p:txBody>
          <a:bodyPr vert="horz" wrap="square" lIns="0" tIns="12700" rIns="0" bIns="0" rtlCol="0">
            <a:spAutoFit/>
          </a:bodyPr>
          <a:lstStyle/>
          <a:p>
            <a:pPr marL="12700">
              <a:lnSpc>
                <a:spcPct val="100000"/>
              </a:lnSpc>
              <a:spcBef>
                <a:spcPts val="100"/>
              </a:spcBef>
            </a:pPr>
            <a:r>
              <a:rPr sz="1300" spc="-55" dirty="0">
                <a:solidFill>
                  <a:srgbClr val="231F20"/>
                </a:solidFill>
                <a:latin typeface="ＭＳ ゴシック"/>
                <a:cs typeface="ＭＳ ゴシック"/>
              </a:rPr>
              <a:t>問題点</a:t>
            </a:r>
            <a:endParaRPr sz="1300">
              <a:latin typeface="ＭＳ ゴシック"/>
              <a:cs typeface="ＭＳ ゴシック"/>
            </a:endParaRPr>
          </a:p>
        </p:txBody>
      </p:sp>
      <p:grpSp>
        <p:nvGrpSpPr>
          <p:cNvPr id="12" name="object 12"/>
          <p:cNvGrpSpPr/>
          <p:nvPr/>
        </p:nvGrpSpPr>
        <p:grpSpPr>
          <a:xfrm>
            <a:off x="1097588" y="3745543"/>
            <a:ext cx="3994150" cy="2663825"/>
            <a:chOff x="1097588" y="3745543"/>
            <a:chExt cx="3994150" cy="2663825"/>
          </a:xfrm>
        </p:grpSpPr>
        <p:sp>
          <p:nvSpPr>
            <p:cNvPr id="13" name="object 13"/>
            <p:cNvSpPr/>
            <p:nvPr/>
          </p:nvSpPr>
          <p:spPr>
            <a:xfrm>
              <a:off x="1765545" y="4095360"/>
              <a:ext cx="2658110" cy="1156970"/>
            </a:xfrm>
            <a:custGeom>
              <a:avLst/>
              <a:gdLst/>
              <a:ahLst/>
              <a:cxnLst/>
              <a:rect l="l" t="t" r="r" b="b"/>
              <a:pathLst>
                <a:path w="2658110" h="1156970">
                  <a:moveTo>
                    <a:pt x="1989747" y="0"/>
                  </a:moveTo>
                  <a:lnTo>
                    <a:pt x="667956" y="0"/>
                  </a:lnTo>
                  <a:lnTo>
                    <a:pt x="0" y="1156931"/>
                  </a:lnTo>
                  <a:lnTo>
                    <a:pt x="2657690" y="1156931"/>
                  </a:lnTo>
                  <a:lnTo>
                    <a:pt x="1989747" y="0"/>
                  </a:lnTo>
                  <a:close/>
                </a:path>
              </a:pathLst>
            </a:custGeom>
            <a:solidFill>
              <a:srgbClr val="A7A9AC"/>
            </a:solidFill>
          </p:spPr>
          <p:txBody>
            <a:bodyPr wrap="square" lIns="0" tIns="0" rIns="0" bIns="0" rtlCol="0"/>
            <a:lstStyle/>
            <a:p>
              <a:endParaRPr/>
            </a:p>
          </p:txBody>
        </p:sp>
        <p:sp>
          <p:nvSpPr>
            <p:cNvPr id="14" name="object 14"/>
            <p:cNvSpPr/>
            <p:nvPr/>
          </p:nvSpPr>
          <p:spPr>
            <a:xfrm>
              <a:off x="1097588" y="5252292"/>
              <a:ext cx="3994150" cy="1156970"/>
            </a:xfrm>
            <a:custGeom>
              <a:avLst/>
              <a:gdLst/>
              <a:ahLst/>
              <a:cxnLst/>
              <a:rect l="l" t="t" r="r" b="b"/>
              <a:pathLst>
                <a:path w="3994150" h="1156970">
                  <a:moveTo>
                    <a:pt x="3325647" y="0"/>
                  </a:moveTo>
                  <a:lnTo>
                    <a:pt x="667956" y="0"/>
                  </a:lnTo>
                  <a:lnTo>
                    <a:pt x="0" y="1156931"/>
                  </a:lnTo>
                  <a:lnTo>
                    <a:pt x="3993603" y="1156931"/>
                  </a:lnTo>
                  <a:lnTo>
                    <a:pt x="3325647" y="0"/>
                  </a:lnTo>
                  <a:close/>
                </a:path>
              </a:pathLst>
            </a:custGeom>
            <a:solidFill>
              <a:srgbClr val="D1D3D4"/>
            </a:solidFill>
          </p:spPr>
          <p:txBody>
            <a:bodyPr wrap="square" lIns="0" tIns="0" rIns="0" bIns="0" rtlCol="0"/>
            <a:lstStyle/>
            <a:p>
              <a:endParaRPr/>
            </a:p>
          </p:txBody>
        </p:sp>
        <p:sp>
          <p:nvSpPr>
            <p:cNvPr id="15" name="object 15"/>
            <p:cNvSpPr/>
            <p:nvPr/>
          </p:nvSpPr>
          <p:spPr>
            <a:xfrm>
              <a:off x="2660510" y="3745547"/>
              <a:ext cx="868044" cy="2204720"/>
            </a:xfrm>
            <a:custGeom>
              <a:avLst/>
              <a:gdLst/>
              <a:ahLst/>
              <a:cxnLst/>
              <a:rect l="l" t="t" r="r" b="b"/>
              <a:pathLst>
                <a:path w="868045" h="2204720">
                  <a:moveTo>
                    <a:pt x="867752" y="697547"/>
                  </a:moveTo>
                  <a:lnTo>
                    <a:pt x="433882" y="0"/>
                  </a:lnTo>
                  <a:lnTo>
                    <a:pt x="0" y="697547"/>
                  </a:lnTo>
                  <a:lnTo>
                    <a:pt x="311010" y="697547"/>
                  </a:lnTo>
                  <a:lnTo>
                    <a:pt x="309613" y="721614"/>
                  </a:lnTo>
                  <a:lnTo>
                    <a:pt x="306603" y="767651"/>
                  </a:lnTo>
                  <a:lnTo>
                    <a:pt x="303123" y="815886"/>
                  </a:lnTo>
                  <a:lnTo>
                    <a:pt x="299173" y="866114"/>
                  </a:lnTo>
                  <a:lnTo>
                    <a:pt x="294754" y="918146"/>
                  </a:lnTo>
                  <a:lnTo>
                    <a:pt x="289877" y="971791"/>
                  </a:lnTo>
                  <a:lnTo>
                    <a:pt x="284530" y="1026858"/>
                  </a:lnTo>
                  <a:lnTo>
                    <a:pt x="278714" y="1083144"/>
                  </a:lnTo>
                  <a:lnTo>
                    <a:pt x="272440" y="1140447"/>
                  </a:lnTo>
                  <a:lnTo>
                    <a:pt x="265684" y="1198600"/>
                  </a:lnTo>
                  <a:lnTo>
                    <a:pt x="258470" y="1257388"/>
                  </a:lnTo>
                  <a:lnTo>
                    <a:pt x="250786" y="1316621"/>
                  </a:lnTo>
                  <a:lnTo>
                    <a:pt x="242646" y="1376108"/>
                  </a:lnTo>
                  <a:lnTo>
                    <a:pt x="234022" y="1435658"/>
                  </a:lnTo>
                  <a:lnTo>
                    <a:pt x="224929" y="1495069"/>
                  </a:lnTo>
                  <a:lnTo>
                    <a:pt x="215379" y="1554149"/>
                  </a:lnTo>
                  <a:lnTo>
                    <a:pt x="205359" y="1612722"/>
                  </a:lnTo>
                  <a:lnTo>
                    <a:pt x="194856" y="1670570"/>
                  </a:lnTo>
                  <a:lnTo>
                    <a:pt x="183896" y="1727504"/>
                  </a:lnTo>
                  <a:lnTo>
                    <a:pt x="172466" y="1783346"/>
                  </a:lnTo>
                  <a:lnTo>
                    <a:pt x="160566" y="1837880"/>
                  </a:lnTo>
                  <a:lnTo>
                    <a:pt x="148183" y="1890928"/>
                  </a:lnTo>
                  <a:lnTo>
                    <a:pt x="135343" y="1942287"/>
                  </a:lnTo>
                  <a:lnTo>
                    <a:pt x="122034" y="1991779"/>
                  </a:lnTo>
                  <a:lnTo>
                    <a:pt x="108242" y="2039188"/>
                  </a:lnTo>
                  <a:lnTo>
                    <a:pt x="93992" y="2084336"/>
                  </a:lnTo>
                  <a:lnTo>
                    <a:pt x="79260" y="2127021"/>
                  </a:lnTo>
                  <a:lnTo>
                    <a:pt x="64058" y="2167051"/>
                  </a:lnTo>
                  <a:lnTo>
                    <a:pt x="48387" y="2204237"/>
                  </a:lnTo>
                  <a:lnTo>
                    <a:pt x="819365" y="2204237"/>
                  </a:lnTo>
                  <a:lnTo>
                    <a:pt x="803694" y="2167051"/>
                  </a:lnTo>
                  <a:lnTo>
                    <a:pt x="788492" y="2127021"/>
                  </a:lnTo>
                  <a:lnTo>
                    <a:pt x="773760" y="2084336"/>
                  </a:lnTo>
                  <a:lnTo>
                    <a:pt x="759510" y="2039188"/>
                  </a:lnTo>
                  <a:lnTo>
                    <a:pt x="745718" y="1991779"/>
                  </a:lnTo>
                  <a:lnTo>
                    <a:pt x="732409" y="1942287"/>
                  </a:lnTo>
                  <a:lnTo>
                    <a:pt x="719556" y="1890928"/>
                  </a:lnTo>
                  <a:lnTo>
                    <a:pt x="707186" y="1837880"/>
                  </a:lnTo>
                  <a:lnTo>
                    <a:pt x="695286" y="1783346"/>
                  </a:lnTo>
                  <a:lnTo>
                    <a:pt x="683856" y="1727504"/>
                  </a:lnTo>
                  <a:lnTo>
                    <a:pt x="672884" y="1670570"/>
                  </a:lnTo>
                  <a:lnTo>
                    <a:pt x="662393" y="1612722"/>
                  </a:lnTo>
                  <a:lnTo>
                    <a:pt x="652373" y="1554149"/>
                  </a:lnTo>
                  <a:lnTo>
                    <a:pt x="642810" y="1495069"/>
                  </a:lnTo>
                  <a:lnTo>
                    <a:pt x="633730" y="1435658"/>
                  </a:lnTo>
                  <a:lnTo>
                    <a:pt x="625106" y="1376108"/>
                  </a:lnTo>
                  <a:lnTo>
                    <a:pt x="616966" y="1316621"/>
                  </a:lnTo>
                  <a:lnTo>
                    <a:pt x="609282" y="1257388"/>
                  </a:lnTo>
                  <a:lnTo>
                    <a:pt x="602068" y="1198600"/>
                  </a:lnTo>
                  <a:lnTo>
                    <a:pt x="595312" y="1140447"/>
                  </a:lnTo>
                  <a:lnTo>
                    <a:pt x="589038" y="1083144"/>
                  </a:lnTo>
                  <a:lnTo>
                    <a:pt x="583222" y="1026858"/>
                  </a:lnTo>
                  <a:lnTo>
                    <a:pt x="577875" y="971791"/>
                  </a:lnTo>
                  <a:lnTo>
                    <a:pt x="572998" y="918146"/>
                  </a:lnTo>
                  <a:lnTo>
                    <a:pt x="568579" y="866114"/>
                  </a:lnTo>
                  <a:lnTo>
                    <a:pt x="564629" y="815886"/>
                  </a:lnTo>
                  <a:lnTo>
                    <a:pt x="561149" y="767651"/>
                  </a:lnTo>
                  <a:lnTo>
                    <a:pt x="558126" y="721614"/>
                  </a:lnTo>
                  <a:lnTo>
                    <a:pt x="556717" y="697547"/>
                  </a:lnTo>
                  <a:lnTo>
                    <a:pt x="867752" y="697547"/>
                  </a:lnTo>
                  <a:close/>
                </a:path>
              </a:pathLst>
            </a:custGeom>
            <a:solidFill>
              <a:srgbClr val="FFFFFF"/>
            </a:solidFill>
          </p:spPr>
          <p:txBody>
            <a:bodyPr wrap="square" lIns="0" tIns="0" rIns="0" bIns="0" rtlCol="0"/>
            <a:lstStyle/>
            <a:p>
              <a:endParaRPr/>
            </a:p>
          </p:txBody>
        </p:sp>
      </p:grpSp>
      <p:grpSp>
        <p:nvGrpSpPr>
          <p:cNvPr id="16" name="object 16"/>
          <p:cNvGrpSpPr/>
          <p:nvPr/>
        </p:nvGrpSpPr>
        <p:grpSpPr>
          <a:xfrm>
            <a:off x="924948" y="1688764"/>
            <a:ext cx="795655" cy="358140"/>
            <a:chOff x="924948" y="1688764"/>
            <a:chExt cx="795655" cy="358140"/>
          </a:xfrm>
        </p:grpSpPr>
        <p:sp>
          <p:nvSpPr>
            <p:cNvPr id="17" name="object 17"/>
            <p:cNvSpPr/>
            <p:nvPr/>
          </p:nvSpPr>
          <p:spPr>
            <a:xfrm>
              <a:off x="924948" y="1707996"/>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8" name="object 18"/>
            <p:cNvSpPr/>
            <p:nvPr/>
          </p:nvSpPr>
          <p:spPr>
            <a:xfrm>
              <a:off x="1005616" y="1688764"/>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9" name="object 19"/>
          <p:cNvSpPr txBox="1"/>
          <p:nvPr/>
        </p:nvSpPr>
        <p:spPr>
          <a:xfrm>
            <a:off x="1091791" y="1672215"/>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4</a:t>
            </a:r>
            <a:endParaRPr sz="2200">
              <a:latin typeface="ＭＳ ゴシック"/>
              <a:cs typeface="ＭＳ ゴシック"/>
            </a:endParaRPr>
          </a:p>
        </p:txBody>
      </p:sp>
      <p:sp>
        <p:nvSpPr>
          <p:cNvPr id="20" name="object 20"/>
          <p:cNvSpPr txBox="1"/>
          <p:nvPr/>
        </p:nvSpPr>
        <p:spPr>
          <a:xfrm>
            <a:off x="1383816" y="1637737"/>
            <a:ext cx="4343400" cy="391160"/>
          </a:xfrm>
          <a:prstGeom prst="rect">
            <a:avLst/>
          </a:prstGeom>
        </p:spPr>
        <p:txBody>
          <a:bodyPr vert="horz" wrap="square" lIns="0" tIns="12700" rIns="0" bIns="0" rtlCol="0">
            <a:spAutoFit/>
          </a:bodyPr>
          <a:lstStyle/>
          <a:p>
            <a:pPr marL="12700">
              <a:lnSpc>
                <a:spcPct val="100000"/>
              </a:lnSpc>
              <a:spcBef>
                <a:spcPts val="100"/>
              </a:spcBef>
              <a:tabLst>
                <a:tab pos="457834" algn="l"/>
              </a:tabLst>
            </a:pPr>
            <a:r>
              <a:rPr sz="2700"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4</a:t>
            </a:r>
            <a:r>
              <a:rPr sz="2700" baseline="1543" dirty="0">
                <a:solidFill>
                  <a:srgbClr val="FFFFFF"/>
                </a:solidFill>
                <a:latin typeface="ＭＳ ゴシック"/>
                <a:cs typeface="ＭＳ ゴシック"/>
              </a:rPr>
              <a:t>	</a:t>
            </a:r>
            <a:r>
              <a:rPr sz="2400" spc="-240" dirty="0">
                <a:solidFill>
                  <a:srgbClr val="00B9F2"/>
                </a:solidFill>
                <a:latin typeface="ＭＳ ゴシック"/>
                <a:cs typeface="ＭＳ ゴシック"/>
              </a:rPr>
              <a:t>問題点をブラッシュアップする</a:t>
            </a:r>
            <a:endParaRPr sz="2400">
              <a:latin typeface="ＭＳ ゴシック"/>
              <a:cs typeface="ＭＳ ゴシック"/>
            </a:endParaRPr>
          </a:p>
        </p:txBody>
      </p:sp>
      <p:grpSp>
        <p:nvGrpSpPr>
          <p:cNvPr id="21" name="object 21"/>
          <p:cNvGrpSpPr/>
          <p:nvPr/>
        </p:nvGrpSpPr>
        <p:grpSpPr>
          <a:xfrm>
            <a:off x="1842463" y="2151810"/>
            <a:ext cx="586105" cy="263525"/>
            <a:chOff x="1842463" y="2151810"/>
            <a:chExt cx="586105" cy="263525"/>
          </a:xfrm>
        </p:grpSpPr>
        <p:sp>
          <p:nvSpPr>
            <p:cNvPr id="22" name="object 22"/>
            <p:cNvSpPr/>
            <p:nvPr/>
          </p:nvSpPr>
          <p:spPr>
            <a:xfrm>
              <a:off x="1842463" y="2165978"/>
              <a:ext cx="586105" cy="235585"/>
            </a:xfrm>
            <a:custGeom>
              <a:avLst/>
              <a:gdLst/>
              <a:ahLst/>
              <a:cxnLst/>
              <a:rect l="l" t="t" r="r" b="b"/>
              <a:pathLst>
                <a:path w="586105" h="235585">
                  <a:moveTo>
                    <a:pt x="468020" y="0"/>
                  </a:moveTo>
                  <a:lnTo>
                    <a:pt x="0" y="0"/>
                  </a:lnTo>
                  <a:lnTo>
                    <a:pt x="0" y="235115"/>
                  </a:lnTo>
                  <a:lnTo>
                    <a:pt x="468020" y="235115"/>
                  </a:lnTo>
                  <a:lnTo>
                    <a:pt x="513664" y="225837"/>
                  </a:lnTo>
                  <a:lnTo>
                    <a:pt x="551041" y="200579"/>
                  </a:lnTo>
                  <a:lnTo>
                    <a:pt x="576296" y="163197"/>
                  </a:lnTo>
                  <a:lnTo>
                    <a:pt x="585571" y="117551"/>
                  </a:lnTo>
                  <a:lnTo>
                    <a:pt x="576296" y="71907"/>
                  </a:lnTo>
                  <a:lnTo>
                    <a:pt x="551041" y="34529"/>
                  </a:lnTo>
                  <a:lnTo>
                    <a:pt x="513664" y="9275"/>
                  </a:lnTo>
                  <a:lnTo>
                    <a:pt x="468020" y="0"/>
                  </a:lnTo>
                  <a:close/>
                </a:path>
              </a:pathLst>
            </a:custGeom>
            <a:solidFill>
              <a:srgbClr val="00B9F2"/>
            </a:solidFill>
          </p:spPr>
          <p:txBody>
            <a:bodyPr wrap="square" lIns="0" tIns="0" rIns="0" bIns="0" rtlCol="0"/>
            <a:lstStyle/>
            <a:p>
              <a:endParaRPr/>
            </a:p>
          </p:txBody>
        </p:sp>
        <p:sp>
          <p:nvSpPr>
            <p:cNvPr id="23" name="object 23"/>
            <p:cNvSpPr/>
            <p:nvPr/>
          </p:nvSpPr>
          <p:spPr>
            <a:xfrm>
              <a:off x="1901856" y="2151810"/>
              <a:ext cx="263525" cy="263525"/>
            </a:xfrm>
            <a:custGeom>
              <a:avLst/>
              <a:gdLst/>
              <a:ahLst/>
              <a:cxnLst/>
              <a:rect l="l" t="t" r="r" b="b"/>
              <a:pathLst>
                <a:path w="263525" h="263525">
                  <a:moveTo>
                    <a:pt x="131711" y="0"/>
                  </a:moveTo>
                  <a:lnTo>
                    <a:pt x="90079" y="6715"/>
                  </a:lnTo>
                  <a:lnTo>
                    <a:pt x="53923" y="25416"/>
                  </a:lnTo>
                  <a:lnTo>
                    <a:pt x="25411" y="53931"/>
                  </a:lnTo>
                  <a:lnTo>
                    <a:pt x="6714" y="90090"/>
                  </a:lnTo>
                  <a:lnTo>
                    <a:pt x="0" y="131724"/>
                  </a:lnTo>
                  <a:lnTo>
                    <a:pt x="6714" y="173356"/>
                  </a:lnTo>
                  <a:lnTo>
                    <a:pt x="25411" y="209513"/>
                  </a:lnTo>
                  <a:lnTo>
                    <a:pt x="53923" y="238024"/>
                  </a:lnTo>
                  <a:lnTo>
                    <a:pt x="90079" y="256721"/>
                  </a:lnTo>
                  <a:lnTo>
                    <a:pt x="131711" y="263436"/>
                  </a:lnTo>
                  <a:lnTo>
                    <a:pt x="173350" y="256721"/>
                  </a:lnTo>
                  <a:lnTo>
                    <a:pt x="209510" y="238024"/>
                  </a:lnTo>
                  <a:lnTo>
                    <a:pt x="238023" y="209513"/>
                  </a:lnTo>
                  <a:lnTo>
                    <a:pt x="256721" y="173356"/>
                  </a:lnTo>
                  <a:lnTo>
                    <a:pt x="263436" y="131724"/>
                  </a:lnTo>
                  <a:lnTo>
                    <a:pt x="256721" y="90090"/>
                  </a:lnTo>
                  <a:lnTo>
                    <a:pt x="238023" y="53931"/>
                  </a:lnTo>
                  <a:lnTo>
                    <a:pt x="209510" y="25416"/>
                  </a:lnTo>
                  <a:lnTo>
                    <a:pt x="173350" y="6715"/>
                  </a:lnTo>
                  <a:lnTo>
                    <a:pt x="131711" y="0"/>
                  </a:lnTo>
                  <a:close/>
                </a:path>
              </a:pathLst>
            </a:custGeom>
            <a:solidFill>
              <a:srgbClr val="FFFFFF"/>
            </a:solidFill>
          </p:spPr>
          <p:txBody>
            <a:bodyPr wrap="square" lIns="0" tIns="0" rIns="0" bIns="0" rtlCol="0"/>
            <a:lstStyle/>
            <a:p>
              <a:endParaRPr/>
            </a:p>
          </p:txBody>
        </p:sp>
      </p:grpSp>
      <p:sp>
        <p:nvSpPr>
          <p:cNvPr id="24" name="object 24"/>
          <p:cNvSpPr txBox="1"/>
          <p:nvPr/>
        </p:nvSpPr>
        <p:spPr>
          <a:xfrm>
            <a:off x="1961951" y="2136297"/>
            <a:ext cx="128270" cy="272415"/>
          </a:xfrm>
          <a:prstGeom prst="rect">
            <a:avLst/>
          </a:prstGeom>
        </p:spPr>
        <p:txBody>
          <a:bodyPr vert="horz" wrap="square" lIns="0" tIns="15240" rIns="0" bIns="0" rtlCol="0">
            <a:spAutoFit/>
          </a:bodyPr>
          <a:lstStyle/>
          <a:p>
            <a:pPr marL="12700">
              <a:lnSpc>
                <a:spcPct val="100000"/>
              </a:lnSpc>
              <a:spcBef>
                <a:spcPts val="120"/>
              </a:spcBef>
            </a:pPr>
            <a:r>
              <a:rPr sz="1600" spc="5" dirty="0">
                <a:solidFill>
                  <a:srgbClr val="00B9F2"/>
                </a:solidFill>
                <a:latin typeface="ＭＳ ゴシック"/>
                <a:cs typeface="ＭＳ ゴシック"/>
              </a:rPr>
              <a:t>4</a:t>
            </a:r>
            <a:endParaRPr sz="1600">
              <a:latin typeface="ＭＳ ゴシック"/>
              <a:cs typeface="ＭＳ ゴシック"/>
            </a:endParaRPr>
          </a:p>
        </p:txBody>
      </p:sp>
      <p:sp>
        <p:nvSpPr>
          <p:cNvPr id="25" name="object 25"/>
          <p:cNvSpPr txBox="1"/>
          <p:nvPr/>
        </p:nvSpPr>
        <p:spPr>
          <a:xfrm>
            <a:off x="2181287" y="2160582"/>
            <a:ext cx="5144770" cy="238760"/>
          </a:xfrm>
          <a:prstGeom prst="rect">
            <a:avLst/>
          </a:prstGeom>
        </p:spPr>
        <p:txBody>
          <a:bodyPr vert="horz" wrap="square" lIns="0" tIns="12700" rIns="0" bIns="0" rtlCol="0">
            <a:spAutoFit/>
          </a:bodyPr>
          <a:lstStyle/>
          <a:p>
            <a:pPr marL="12700">
              <a:lnSpc>
                <a:spcPct val="100000"/>
              </a:lnSpc>
              <a:spcBef>
                <a:spcPts val="100"/>
              </a:spcBef>
              <a:tabLst>
                <a:tab pos="309245" algn="l"/>
              </a:tabLst>
            </a:pPr>
            <a:r>
              <a:rPr sz="1950" spc="-82" baseline="2136" dirty="0">
                <a:solidFill>
                  <a:srgbClr val="FFFFFF"/>
                </a:solidFill>
                <a:latin typeface="ＭＳ ゴシック"/>
                <a:cs typeface="ＭＳ ゴシック"/>
              </a:rPr>
              <a:t>-</a:t>
            </a:r>
            <a:r>
              <a:rPr sz="1950" spc="-75" baseline="2136" dirty="0">
                <a:solidFill>
                  <a:srgbClr val="FFFFFF"/>
                </a:solidFill>
                <a:latin typeface="ＭＳ ゴシック"/>
                <a:cs typeface="ＭＳ ゴシック"/>
              </a:rPr>
              <a:t>2</a:t>
            </a:r>
            <a:r>
              <a:rPr sz="1950" baseline="2136" dirty="0">
                <a:solidFill>
                  <a:srgbClr val="FFFFFF"/>
                </a:solidFill>
                <a:latin typeface="ＭＳ ゴシック"/>
                <a:cs typeface="ＭＳ ゴシック"/>
              </a:rPr>
              <a:t>	</a:t>
            </a:r>
            <a:r>
              <a:rPr sz="1400" spc="-135" dirty="0">
                <a:solidFill>
                  <a:srgbClr val="231F20"/>
                </a:solidFill>
                <a:latin typeface="ＭＳ ゴシック"/>
                <a:cs typeface="ＭＳ ゴシック"/>
              </a:rPr>
              <a:t>で挙げた問題点の中から今回解決すべき問題点を見つけ出そう。</a:t>
            </a:r>
            <a:endParaRPr sz="1400">
              <a:latin typeface="ＭＳ ゴシック"/>
              <a:cs typeface="ＭＳ ゴシック"/>
            </a:endParaRPr>
          </a:p>
        </p:txBody>
      </p:sp>
      <p:sp>
        <p:nvSpPr>
          <p:cNvPr id="2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99325" y="757618"/>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26121" y="860817"/>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4" name="object 4"/>
          <p:cNvSpPr/>
          <p:nvPr/>
        </p:nvSpPr>
        <p:spPr>
          <a:xfrm>
            <a:off x="774471" y="64598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4</a:t>
            </a:r>
          </a:p>
        </p:txBody>
      </p:sp>
      <p:sp>
        <p:nvSpPr>
          <p:cNvPr id="6" name="object 6"/>
          <p:cNvSpPr/>
          <p:nvPr/>
        </p:nvSpPr>
        <p:spPr>
          <a:xfrm>
            <a:off x="499328" y="6782084"/>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7" name="object 7"/>
          <p:cNvSpPr txBox="1"/>
          <p:nvPr/>
        </p:nvSpPr>
        <p:spPr>
          <a:xfrm>
            <a:off x="1848035" y="6364443"/>
            <a:ext cx="4206240" cy="238760"/>
          </a:xfrm>
          <a:prstGeom prst="rect">
            <a:avLst/>
          </a:prstGeom>
        </p:spPr>
        <p:txBody>
          <a:bodyPr vert="horz" wrap="square" lIns="0" tIns="12700" rIns="0" bIns="0" rtlCol="0">
            <a:spAutoFit/>
          </a:bodyPr>
          <a:lstStyle/>
          <a:p>
            <a:pPr marL="12700">
              <a:lnSpc>
                <a:spcPct val="100000"/>
              </a:lnSpc>
              <a:spcBef>
                <a:spcPts val="100"/>
              </a:spcBef>
            </a:pPr>
            <a:r>
              <a:rPr sz="1400" spc="-165" dirty="0">
                <a:solidFill>
                  <a:srgbClr val="00B9F2"/>
                </a:solidFill>
                <a:latin typeface="ＭＳ ゴシック"/>
                <a:cs typeface="ＭＳ ゴシック"/>
              </a:rPr>
              <a:t>なるべく５Ｗ１Ｈを入れた文になるようまとめましょう。</a:t>
            </a:r>
            <a:endParaRPr sz="1400">
              <a:latin typeface="ＭＳ ゴシック"/>
              <a:cs typeface="ＭＳ ゴシック"/>
            </a:endParaRPr>
          </a:p>
        </p:txBody>
      </p:sp>
      <p:sp>
        <p:nvSpPr>
          <p:cNvPr id="8" name="object 8"/>
          <p:cNvSpPr txBox="1"/>
          <p:nvPr/>
        </p:nvSpPr>
        <p:spPr>
          <a:xfrm>
            <a:off x="1894852" y="4278083"/>
            <a:ext cx="2325370" cy="897890"/>
          </a:xfrm>
          <a:prstGeom prst="rect">
            <a:avLst/>
          </a:prstGeom>
          <a:ln w="38100">
            <a:solidFill>
              <a:srgbClr val="00B9F2"/>
            </a:solidFill>
          </a:ln>
        </p:spPr>
        <p:txBody>
          <a:bodyPr vert="horz" wrap="square" lIns="0" tIns="5715" rIns="0" bIns="0" rtlCol="0">
            <a:spAutoFit/>
          </a:bodyPr>
          <a:lstStyle/>
          <a:p>
            <a:pPr>
              <a:lnSpc>
                <a:spcPct val="100000"/>
              </a:lnSpc>
              <a:spcBef>
                <a:spcPts val="45"/>
              </a:spcBef>
            </a:pPr>
            <a:endParaRPr sz="2050">
              <a:latin typeface="Times New Roman"/>
              <a:cs typeface="Times New Roman"/>
            </a:endParaRPr>
          </a:p>
          <a:p>
            <a:pPr marL="394335">
              <a:lnSpc>
                <a:spcPct val="100000"/>
              </a:lnSpc>
            </a:pPr>
            <a:r>
              <a:rPr sz="1800" spc="-85" dirty="0">
                <a:solidFill>
                  <a:srgbClr val="231F20"/>
                </a:solidFill>
                <a:latin typeface="ＭＳ ゴシック"/>
                <a:cs typeface="ＭＳ ゴシック"/>
              </a:rPr>
              <a:t>観光客が少ない</a:t>
            </a:r>
            <a:endParaRPr sz="1800">
              <a:latin typeface="ＭＳ ゴシック"/>
              <a:cs typeface="ＭＳ ゴシック"/>
            </a:endParaRPr>
          </a:p>
        </p:txBody>
      </p:sp>
      <p:sp>
        <p:nvSpPr>
          <p:cNvPr id="9" name="object 9"/>
          <p:cNvSpPr txBox="1"/>
          <p:nvPr/>
        </p:nvSpPr>
        <p:spPr>
          <a:xfrm>
            <a:off x="4818519" y="3396983"/>
            <a:ext cx="1951989" cy="582930"/>
          </a:xfrm>
          <a:prstGeom prst="rect">
            <a:avLst/>
          </a:prstGeom>
          <a:ln w="38100">
            <a:solidFill>
              <a:srgbClr val="00B9F2"/>
            </a:solidFill>
          </a:ln>
        </p:spPr>
        <p:txBody>
          <a:bodyPr vert="horz" wrap="square" lIns="0" tIns="3175" rIns="0" bIns="0" rtlCol="0">
            <a:spAutoFit/>
          </a:bodyPr>
          <a:lstStyle/>
          <a:p>
            <a:pPr>
              <a:lnSpc>
                <a:spcPct val="100000"/>
              </a:lnSpc>
              <a:spcBef>
                <a:spcPts val="25"/>
              </a:spcBef>
            </a:pPr>
            <a:endParaRPr sz="1200">
              <a:latin typeface="Times New Roman"/>
              <a:cs typeface="Times New Roman"/>
            </a:endParaRPr>
          </a:p>
          <a:p>
            <a:pPr algn="ctr">
              <a:lnSpc>
                <a:spcPct val="100000"/>
              </a:lnSpc>
            </a:pPr>
            <a:r>
              <a:rPr sz="1400" spc="-50" dirty="0">
                <a:solidFill>
                  <a:srgbClr val="231F20"/>
                </a:solidFill>
                <a:latin typeface="ＭＳ ゴシック"/>
                <a:cs typeface="ＭＳ ゴシック"/>
              </a:rPr>
              <a:t>原因①</a:t>
            </a:r>
            <a:endParaRPr sz="1400">
              <a:latin typeface="ＭＳ ゴシック"/>
              <a:cs typeface="ＭＳ ゴシック"/>
            </a:endParaRPr>
          </a:p>
        </p:txBody>
      </p:sp>
      <p:sp>
        <p:nvSpPr>
          <p:cNvPr id="10" name="object 10"/>
          <p:cNvSpPr txBox="1"/>
          <p:nvPr/>
        </p:nvSpPr>
        <p:spPr>
          <a:xfrm>
            <a:off x="7340841" y="3227209"/>
            <a:ext cx="1951989" cy="406400"/>
          </a:xfrm>
          <a:prstGeom prst="rect">
            <a:avLst/>
          </a:prstGeom>
          <a:ln w="38100">
            <a:solidFill>
              <a:srgbClr val="00B9F2"/>
            </a:solidFill>
          </a:ln>
        </p:spPr>
        <p:txBody>
          <a:bodyPr vert="horz" wrap="square" lIns="0" tIns="89535" rIns="0" bIns="0" rtlCol="0">
            <a:spAutoFit/>
          </a:bodyPr>
          <a:lstStyle/>
          <a:p>
            <a:pPr marL="560705">
              <a:lnSpc>
                <a:spcPct val="100000"/>
              </a:lnSpc>
              <a:spcBef>
                <a:spcPts val="705"/>
              </a:spcBef>
            </a:pPr>
            <a:r>
              <a:rPr sz="1400" spc="-35" dirty="0">
                <a:solidFill>
                  <a:srgbClr val="231F20"/>
                </a:solidFill>
                <a:latin typeface="ＭＳ ゴシック"/>
                <a:cs typeface="ＭＳ ゴシック"/>
              </a:rPr>
              <a:t>原因①－１</a:t>
            </a:r>
            <a:endParaRPr sz="1400">
              <a:latin typeface="ＭＳ ゴシック"/>
              <a:cs typeface="ＭＳ ゴシック"/>
            </a:endParaRPr>
          </a:p>
        </p:txBody>
      </p:sp>
      <p:sp>
        <p:nvSpPr>
          <p:cNvPr id="11" name="object 11"/>
          <p:cNvSpPr txBox="1"/>
          <p:nvPr/>
        </p:nvSpPr>
        <p:spPr>
          <a:xfrm>
            <a:off x="7340841" y="3746207"/>
            <a:ext cx="1951989" cy="406400"/>
          </a:xfrm>
          <a:prstGeom prst="rect">
            <a:avLst/>
          </a:prstGeom>
          <a:ln w="38100">
            <a:solidFill>
              <a:srgbClr val="00B9F2"/>
            </a:solidFill>
          </a:ln>
        </p:spPr>
        <p:txBody>
          <a:bodyPr vert="horz" wrap="square" lIns="0" tIns="89535" rIns="0" bIns="0" rtlCol="0">
            <a:spAutoFit/>
          </a:bodyPr>
          <a:lstStyle/>
          <a:p>
            <a:pPr marL="553720">
              <a:lnSpc>
                <a:spcPct val="100000"/>
              </a:lnSpc>
              <a:spcBef>
                <a:spcPts val="705"/>
              </a:spcBef>
            </a:pPr>
            <a:r>
              <a:rPr sz="1400" spc="-35" dirty="0">
                <a:solidFill>
                  <a:srgbClr val="231F20"/>
                </a:solidFill>
                <a:latin typeface="ＭＳ ゴシック"/>
                <a:cs typeface="ＭＳ ゴシック"/>
              </a:rPr>
              <a:t>原因①－２</a:t>
            </a:r>
            <a:endParaRPr sz="1400">
              <a:latin typeface="ＭＳ ゴシック"/>
              <a:cs typeface="ＭＳ ゴシック"/>
            </a:endParaRPr>
          </a:p>
        </p:txBody>
      </p:sp>
      <p:sp>
        <p:nvSpPr>
          <p:cNvPr id="12" name="object 12"/>
          <p:cNvSpPr txBox="1"/>
          <p:nvPr/>
        </p:nvSpPr>
        <p:spPr>
          <a:xfrm>
            <a:off x="7340841" y="4278083"/>
            <a:ext cx="1951989" cy="393700"/>
          </a:xfrm>
          <a:prstGeom prst="rect">
            <a:avLst/>
          </a:prstGeom>
          <a:ln w="38100">
            <a:solidFill>
              <a:srgbClr val="00B9F2"/>
            </a:solidFill>
          </a:ln>
        </p:spPr>
        <p:txBody>
          <a:bodyPr vert="horz" wrap="square" lIns="0" tIns="76835" rIns="0" bIns="0" rtlCol="0">
            <a:spAutoFit/>
          </a:bodyPr>
          <a:lstStyle/>
          <a:p>
            <a:pPr marL="560705">
              <a:lnSpc>
                <a:spcPct val="100000"/>
              </a:lnSpc>
              <a:spcBef>
                <a:spcPts val="605"/>
              </a:spcBef>
            </a:pPr>
            <a:r>
              <a:rPr sz="1400" spc="-35" dirty="0">
                <a:solidFill>
                  <a:srgbClr val="231F20"/>
                </a:solidFill>
                <a:latin typeface="ＭＳ ゴシック"/>
                <a:cs typeface="ＭＳ ゴシック"/>
              </a:rPr>
              <a:t>原因②－１</a:t>
            </a:r>
            <a:endParaRPr sz="1400">
              <a:latin typeface="ＭＳ ゴシック"/>
              <a:cs typeface="ＭＳ ゴシック"/>
            </a:endParaRPr>
          </a:p>
        </p:txBody>
      </p:sp>
      <p:sp>
        <p:nvSpPr>
          <p:cNvPr id="13" name="object 13"/>
          <p:cNvSpPr txBox="1"/>
          <p:nvPr/>
        </p:nvSpPr>
        <p:spPr>
          <a:xfrm>
            <a:off x="7340841" y="4784204"/>
            <a:ext cx="1951989" cy="391795"/>
          </a:xfrm>
          <a:prstGeom prst="rect">
            <a:avLst/>
          </a:prstGeom>
          <a:ln w="38100">
            <a:solidFill>
              <a:srgbClr val="00B9F2"/>
            </a:solidFill>
          </a:ln>
        </p:spPr>
        <p:txBody>
          <a:bodyPr vert="horz" wrap="square" lIns="0" tIns="89535" rIns="0" bIns="0" rtlCol="0">
            <a:spAutoFit/>
          </a:bodyPr>
          <a:lstStyle/>
          <a:p>
            <a:pPr marL="553720">
              <a:lnSpc>
                <a:spcPct val="100000"/>
              </a:lnSpc>
              <a:spcBef>
                <a:spcPts val="705"/>
              </a:spcBef>
            </a:pPr>
            <a:r>
              <a:rPr sz="1400" spc="-35" dirty="0">
                <a:solidFill>
                  <a:srgbClr val="231F20"/>
                </a:solidFill>
                <a:latin typeface="ＭＳ ゴシック"/>
                <a:cs typeface="ＭＳ ゴシック"/>
              </a:rPr>
              <a:t>原因②－２</a:t>
            </a:r>
            <a:endParaRPr sz="1400">
              <a:latin typeface="ＭＳ ゴシック"/>
              <a:cs typeface="ＭＳ ゴシック"/>
            </a:endParaRPr>
          </a:p>
        </p:txBody>
      </p:sp>
      <p:sp>
        <p:nvSpPr>
          <p:cNvPr id="14" name="object 14"/>
          <p:cNvSpPr txBox="1"/>
          <p:nvPr/>
        </p:nvSpPr>
        <p:spPr>
          <a:xfrm>
            <a:off x="7340841" y="5303189"/>
            <a:ext cx="1951989" cy="406400"/>
          </a:xfrm>
          <a:prstGeom prst="rect">
            <a:avLst/>
          </a:prstGeom>
          <a:ln w="38100">
            <a:solidFill>
              <a:srgbClr val="00B9F2"/>
            </a:solidFill>
          </a:ln>
        </p:spPr>
        <p:txBody>
          <a:bodyPr vert="horz" wrap="square" lIns="0" tIns="89535" rIns="0" bIns="0" rtlCol="0">
            <a:spAutoFit/>
          </a:bodyPr>
          <a:lstStyle/>
          <a:p>
            <a:pPr marL="560705">
              <a:lnSpc>
                <a:spcPct val="100000"/>
              </a:lnSpc>
              <a:spcBef>
                <a:spcPts val="705"/>
              </a:spcBef>
            </a:pPr>
            <a:r>
              <a:rPr sz="1400" spc="-35" dirty="0">
                <a:solidFill>
                  <a:srgbClr val="231F20"/>
                </a:solidFill>
                <a:latin typeface="ＭＳ ゴシック"/>
                <a:cs typeface="ＭＳ ゴシック"/>
              </a:rPr>
              <a:t>原因③－１</a:t>
            </a:r>
            <a:endParaRPr sz="1400">
              <a:latin typeface="ＭＳ ゴシック"/>
              <a:cs typeface="ＭＳ ゴシック"/>
            </a:endParaRPr>
          </a:p>
        </p:txBody>
      </p:sp>
      <p:sp>
        <p:nvSpPr>
          <p:cNvPr id="15" name="object 15"/>
          <p:cNvSpPr txBox="1"/>
          <p:nvPr/>
        </p:nvSpPr>
        <p:spPr>
          <a:xfrm>
            <a:off x="7340841" y="5822188"/>
            <a:ext cx="1951989" cy="406400"/>
          </a:xfrm>
          <a:prstGeom prst="rect">
            <a:avLst/>
          </a:prstGeom>
          <a:ln w="38100">
            <a:solidFill>
              <a:srgbClr val="00B9F2"/>
            </a:solidFill>
          </a:ln>
        </p:spPr>
        <p:txBody>
          <a:bodyPr vert="horz" wrap="square" lIns="0" tIns="89535" rIns="0" bIns="0" rtlCol="0">
            <a:spAutoFit/>
          </a:bodyPr>
          <a:lstStyle/>
          <a:p>
            <a:pPr marL="553720">
              <a:lnSpc>
                <a:spcPct val="100000"/>
              </a:lnSpc>
              <a:spcBef>
                <a:spcPts val="705"/>
              </a:spcBef>
            </a:pPr>
            <a:r>
              <a:rPr sz="1400" spc="-35" dirty="0">
                <a:solidFill>
                  <a:srgbClr val="231F20"/>
                </a:solidFill>
                <a:latin typeface="ＭＳ ゴシック"/>
                <a:cs typeface="ＭＳ ゴシック"/>
              </a:rPr>
              <a:t>原因③－２</a:t>
            </a:r>
            <a:endParaRPr sz="1400">
              <a:latin typeface="ＭＳ ゴシック"/>
              <a:cs typeface="ＭＳ ゴシック"/>
            </a:endParaRPr>
          </a:p>
        </p:txBody>
      </p:sp>
      <p:sp>
        <p:nvSpPr>
          <p:cNvPr id="16" name="object 16"/>
          <p:cNvSpPr txBox="1"/>
          <p:nvPr/>
        </p:nvSpPr>
        <p:spPr>
          <a:xfrm>
            <a:off x="4818519" y="4434979"/>
            <a:ext cx="1951989" cy="582930"/>
          </a:xfrm>
          <a:prstGeom prst="rect">
            <a:avLst/>
          </a:prstGeom>
          <a:ln w="38100">
            <a:solidFill>
              <a:srgbClr val="00B9F2"/>
            </a:solidFill>
          </a:ln>
        </p:spPr>
        <p:txBody>
          <a:bodyPr vert="horz" wrap="square" lIns="0" tIns="3175" rIns="0" bIns="0" rtlCol="0">
            <a:spAutoFit/>
          </a:bodyPr>
          <a:lstStyle/>
          <a:p>
            <a:pPr>
              <a:lnSpc>
                <a:spcPct val="100000"/>
              </a:lnSpc>
              <a:spcBef>
                <a:spcPts val="25"/>
              </a:spcBef>
            </a:pPr>
            <a:endParaRPr sz="1200">
              <a:latin typeface="Times New Roman"/>
              <a:cs typeface="Times New Roman"/>
            </a:endParaRPr>
          </a:p>
          <a:p>
            <a:pPr algn="ctr">
              <a:lnSpc>
                <a:spcPct val="100000"/>
              </a:lnSpc>
            </a:pPr>
            <a:r>
              <a:rPr sz="1400" spc="-50" dirty="0">
                <a:solidFill>
                  <a:srgbClr val="231F20"/>
                </a:solidFill>
                <a:latin typeface="ＭＳ ゴシック"/>
                <a:cs typeface="ＭＳ ゴシック"/>
              </a:rPr>
              <a:t>原因②</a:t>
            </a:r>
            <a:endParaRPr sz="1400">
              <a:latin typeface="ＭＳ ゴシック"/>
              <a:cs typeface="ＭＳ ゴシック"/>
            </a:endParaRPr>
          </a:p>
        </p:txBody>
      </p:sp>
      <p:sp>
        <p:nvSpPr>
          <p:cNvPr id="17" name="object 17"/>
          <p:cNvSpPr txBox="1"/>
          <p:nvPr/>
        </p:nvSpPr>
        <p:spPr>
          <a:xfrm>
            <a:off x="4818519" y="5472963"/>
            <a:ext cx="1951989" cy="582930"/>
          </a:xfrm>
          <a:prstGeom prst="rect">
            <a:avLst/>
          </a:prstGeom>
          <a:ln w="38100">
            <a:solidFill>
              <a:srgbClr val="00B9F2"/>
            </a:solidFill>
          </a:ln>
        </p:spPr>
        <p:txBody>
          <a:bodyPr vert="horz" wrap="square" lIns="0" tIns="3175" rIns="0" bIns="0" rtlCol="0">
            <a:spAutoFit/>
          </a:bodyPr>
          <a:lstStyle/>
          <a:p>
            <a:pPr>
              <a:lnSpc>
                <a:spcPct val="100000"/>
              </a:lnSpc>
              <a:spcBef>
                <a:spcPts val="25"/>
              </a:spcBef>
            </a:pPr>
            <a:endParaRPr sz="1200">
              <a:latin typeface="Times New Roman"/>
              <a:cs typeface="Times New Roman"/>
            </a:endParaRPr>
          </a:p>
          <a:p>
            <a:pPr algn="ctr">
              <a:lnSpc>
                <a:spcPct val="100000"/>
              </a:lnSpc>
            </a:pPr>
            <a:r>
              <a:rPr sz="1400" spc="-50" dirty="0">
                <a:solidFill>
                  <a:srgbClr val="231F20"/>
                </a:solidFill>
                <a:latin typeface="ＭＳ ゴシック"/>
                <a:cs typeface="ＭＳ ゴシック"/>
              </a:rPr>
              <a:t>原因③</a:t>
            </a:r>
            <a:endParaRPr sz="1400">
              <a:latin typeface="ＭＳ ゴシック"/>
              <a:cs typeface="ＭＳ ゴシック"/>
            </a:endParaRPr>
          </a:p>
        </p:txBody>
      </p:sp>
      <p:grpSp>
        <p:nvGrpSpPr>
          <p:cNvPr id="18" name="object 18"/>
          <p:cNvGrpSpPr/>
          <p:nvPr/>
        </p:nvGrpSpPr>
        <p:grpSpPr>
          <a:xfrm>
            <a:off x="4213599" y="3396982"/>
            <a:ext cx="996315" cy="2373630"/>
            <a:chOff x="4213599" y="3396982"/>
            <a:chExt cx="996315" cy="2373630"/>
          </a:xfrm>
        </p:grpSpPr>
        <p:sp>
          <p:nvSpPr>
            <p:cNvPr id="19" name="object 19"/>
            <p:cNvSpPr/>
            <p:nvPr/>
          </p:nvSpPr>
          <p:spPr>
            <a:xfrm>
              <a:off x="4219949" y="4726268"/>
              <a:ext cx="598805" cy="0"/>
            </a:xfrm>
            <a:custGeom>
              <a:avLst/>
              <a:gdLst/>
              <a:ahLst/>
              <a:cxnLst/>
              <a:rect l="l" t="t" r="r" b="b"/>
              <a:pathLst>
                <a:path w="598804">
                  <a:moveTo>
                    <a:pt x="0" y="0"/>
                  </a:moveTo>
                  <a:lnTo>
                    <a:pt x="598576" y="0"/>
                  </a:lnTo>
                </a:path>
              </a:pathLst>
            </a:custGeom>
            <a:ln w="12700">
              <a:solidFill>
                <a:srgbClr val="00B9F2"/>
              </a:solidFill>
            </a:ln>
          </p:spPr>
          <p:txBody>
            <a:bodyPr wrap="square" lIns="0" tIns="0" rIns="0" bIns="0" rtlCol="0"/>
            <a:lstStyle/>
            <a:p>
              <a:endParaRPr/>
            </a:p>
          </p:txBody>
        </p:sp>
        <p:sp>
          <p:nvSpPr>
            <p:cNvPr id="20" name="object 20"/>
            <p:cNvSpPr/>
            <p:nvPr/>
          </p:nvSpPr>
          <p:spPr>
            <a:xfrm>
              <a:off x="4538272" y="3688277"/>
              <a:ext cx="280670" cy="2076450"/>
            </a:xfrm>
            <a:custGeom>
              <a:avLst/>
              <a:gdLst/>
              <a:ahLst/>
              <a:cxnLst/>
              <a:rect l="l" t="t" r="r" b="b"/>
              <a:pathLst>
                <a:path w="280670" h="2076450">
                  <a:moveTo>
                    <a:pt x="280250" y="2075980"/>
                  </a:moveTo>
                  <a:lnTo>
                    <a:pt x="0" y="2075980"/>
                  </a:lnTo>
                  <a:lnTo>
                    <a:pt x="0" y="0"/>
                  </a:lnTo>
                  <a:lnTo>
                    <a:pt x="280250" y="0"/>
                  </a:lnTo>
                </a:path>
              </a:pathLst>
            </a:custGeom>
            <a:ln w="12700">
              <a:solidFill>
                <a:srgbClr val="00B9F2"/>
              </a:solidFill>
            </a:ln>
          </p:spPr>
          <p:txBody>
            <a:bodyPr wrap="square" lIns="0" tIns="0" rIns="0" bIns="0" rtlCol="0"/>
            <a:lstStyle/>
            <a:p>
              <a:endParaRPr/>
            </a:p>
          </p:txBody>
        </p:sp>
        <p:sp>
          <p:nvSpPr>
            <p:cNvPr id="21" name="object 21"/>
            <p:cNvSpPr/>
            <p:nvPr/>
          </p:nvSpPr>
          <p:spPr>
            <a:xfrm>
              <a:off x="4818523" y="3396982"/>
              <a:ext cx="391795" cy="391795"/>
            </a:xfrm>
            <a:custGeom>
              <a:avLst/>
              <a:gdLst/>
              <a:ahLst/>
              <a:cxnLst/>
              <a:rect l="l" t="t" r="r" b="b"/>
              <a:pathLst>
                <a:path w="391795" h="391795">
                  <a:moveTo>
                    <a:pt x="391287" y="0"/>
                  </a:moveTo>
                  <a:lnTo>
                    <a:pt x="0" y="0"/>
                  </a:lnTo>
                  <a:lnTo>
                    <a:pt x="0" y="391287"/>
                  </a:lnTo>
                  <a:lnTo>
                    <a:pt x="391287" y="0"/>
                  </a:lnTo>
                  <a:close/>
                </a:path>
              </a:pathLst>
            </a:custGeom>
            <a:solidFill>
              <a:srgbClr val="00B9F2"/>
            </a:solidFill>
          </p:spPr>
          <p:txBody>
            <a:bodyPr wrap="square" lIns="0" tIns="0" rIns="0" bIns="0" rtlCol="0"/>
            <a:lstStyle/>
            <a:p>
              <a:endParaRPr/>
            </a:p>
          </p:txBody>
        </p:sp>
      </p:grpSp>
      <p:grpSp>
        <p:nvGrpSpPr>
          <p:cNvPr id="22" name="object 22"/>
          <p:cNvGrpSpPr/>
          <p:nvPr/>
        </p:nvGrpSpPr>
        <p:grpSpPr>
          <a:xfrm>
            <a:off x="6763589" y="3423927"/>
            <a:ext cx="969010" cy="713740"/>
            <a:chOff x="6763589" y="3423927"/>
            <a:chExt cx="969010" cy="713740"/>
          </a:xfrm>
        </p:grpSpPr>
        <p:sp>
          <p:nvSpPr>
            <p:cNvPr id="23" name="object 23"/>
            <p:cNvSpPr/>
            <p:nvPr/>
          </p:nvSpPr>
          <p:spPr>
            <a:xfrm>
              <a:off x="7060572" y="3430277"/>
              <a:ext cx="280670" cy="519430"/>
            </a:xfrm>
            <a:custGeom>
              <a:avLst/>
              <a:gdLst/>
              <a:ahLst/>
              <a:cxnLst/>
              <a:rect l="l" t="t" r="r" b="b"/>
              <a:pathLst>
                <a:path w="280670" h="519429">
                  <a:moveTo>
                    <a:pt x="280263" y="518998"/>
                  </a:moveTo>
                  <a:lnTo>
                    <a:pt x="0" y="518998"/>
                  </a:lnTo>
                  <a:lnTo>
                    <a:pt x="0" y="0"/>
                  </a:lnTo>
                  <a:lnTo>
                    <a:pt x="280263" y="0"/>
                  </a:lnTo>
                </a:path>
              </a:pathLst>
            </a:custGeom>
            <a:ln w="12700">
              <a:solidFill>
                <a:srgbClr val="00B9F2"/>
              </a:solidFill>
            </a:ln>
          </p:spPr>
          <p:txBody>
            <a:bodyPr wrap="square" lIns="0" tIns="0" rIns="0" bIns="0" rtlCol="0"/>
            <a:lstStyle/>
            <a:p>
              <a:endParaRPr/>
            </a:p>
          </p:txBody>
        </p:sp>
        <p:sp>
          <p:nvSpPr>
            <p:cNvPr id="24" name="object 24"/>
            <p:cNvSpPr/>
            <p:nvPr/>
          </p:nvSpPr>
          <p:spPr>
            <a:xfrm>
              <a:off x="6769939" y="3683270"/>
              <a:ext cx="290830" cy="0"/>
            </a:xfrm>
            <a:custGeom>
              <a:avLst/>
              <a:gdLst/>
              <a:ahLst/>
              <a:cxnLst/>
              <a:rect l="l" t="t" r="r" b="b"/>
              <a:pathLst>
                <a:path w="290829">
                  <a:moveTo>
                    <a:pt x="290639" y="0"/>
                  </a:moveTo>
                  <a:lnTo>
                    <a:pt x="0" y="0"/>
                  </a:lnTo>
                </a:path>
              </a:pathLst>
            </a:custGeom>
            <a:ln w="12700">
              <a:solidFill>
                <a:srgbClr val="00B9F2"/>
              </a:solidFill>
            </a:ln>
          </p:spPr>
          <p:txBody>
            <a:bodyPr wrap="square" lIns="0" tIns="0" rIns="0" bIns="0" rtlCol="0"/>
            <a:lstStyle/>
            <a:p>
              <a:endParaRPr/>
            </a:p>
          </p:txBody>
        </p:sp>
        <p:sp>
          <p:nvSpPr>
            <p:cNvPr id="25" name="object 25"/>
            <p:cNvSpPr/>
            <p:nvPr/>
          </p:nvSpPr>
          <p:spPr>
            <a:xfrm>
              <a:off x="7340836" y="3746207"/>
              <a:ext cx="391795" cy="391795"/>
            </a:xfrm>
            <a:custGeom>
              <a:avLst/>
              <a:gdLst/>
              <a:ahLst/>
              <a:cxnLst/>
              <a:rect l="l" t="t" r="r" b="b"/>
              <a:pathLst>
                <a:path w="391795" h="391795">
                  <a:moveTo>
                    <a:pt x="391287" y="0"/>
                  </a:moveTo>
                  <a:lnTo>
                    <a:pt x="0" y="0"/>
                  </a:lnTo>
                  <a:lnTo>
                    <a:pt x="0" y="391287"/>
                  </a:lnTo>
                  <a:lnTo>
                    <a:pt x="391287" y="0"/>
                  </a:lnTo>
                  <a:close/>
                </a:path>
              </a:pathLst>
            </a:custGeom>
            <a:solidFill>
              <a:srgbClr val="00B9F2"/>
            </a:solidFill>
          </p:spPr>
          <p:txBody>
            <a:bodyPr wrap="square" lIns="0" tIns="0" rIns="0" bIns="0" rtlCol="0"/>
            <a:lstStyle/>
            <a:p>
              <a:endParaRPr/>
            </a:p>
          </p:txBody>
        </p:sp>
      </p:grpSp>
      <p:grpSp>
        <p:nvGrpSpPr>
          <p:cNvPr id="26" name="object 26"/>
          <p:cNvGrpSpPr/>
          <p:nvPr/>
        </p:nvGrpSpPr>
        <p:grpSpPr>
          <a:xfrm>
            <a:off x="6763589" y="4461916"/>
            <a:ext cx="969010" cy="713740"/>
            <a:chOff x="6763589" y="4461916"/>
            <a:chExt cx="969010" cy="713740"/>
          </a:xfrm>
        </p:grpSpPr>
        <p:sp>
          <p:nvSpPr>
            <p:cNvPr id="27" name="object 27"/>
            <p:cNvSpPr/>
            <p:nvPr/>
          </p:nvSpPr>
          <p:spPr>
            <a:xfrm>
              <a:off x="7060572" y="4468266"/>
              <a:ext cx="280670" cy="519430"/>
            </a:xfrm>
            <a:custGeom>
              <a:avLst/>
              <a:gdLst/>
              <a:ahLst/>
              <a:cxnLst/>
              <a:rect l="l" t="t" r="r" b="b"/>
              <a:pathLst>
                <a:path w="280670" h="519429">
                  <a:moveTo>
                    <a:pt x="280263" y="518998"/>
                  </a:moveTo>
                  <a:lnTo>
                    <a:pt x="0" y="518998"/>
                  </a:lnTo>
                  <a:lnTo>
                    <a:pt x="0" y="0"/>
                  </a:lnTo>
                  <a:lnTo>
                    <a:pt x="280263" y="0"/>
                  </a:lnTo>
                </a:path>
              </a:pathLst>
            </a:custGeom>
            <a:ln w="12700">
              <a:solidFill>
                <a:srgbClr val="00B9F2"/>
              </a:solidFill>
            </a:ln>
          </p:spPr>
          <p:txBody>
            <a:bodyPr wrap="square" lIns="0" tIns="0" rIns="0" bIns="0" rtlCol="0"/>
            <a:lstStyle/>
            <a:p>
              <a:endParaRPr/>
            </a:p>
          </p:txBody>
        </p:sp>
        <p:sp>
          <p:nvSpPr>
            <p:cNvPr id="28" name="object 28"/>
            <p:cNvSpPr/>
            <p:nvPr/>
          </p:nvSpPr>
          <p:spPr>
            <a:xfrm>
              <a:off x="6769939" y="4721259"/>
              <a:ext cx="290830" cy="0"/>
            </a:xfrm>
            <a:custGeom>
              <a:avLst/>
              <a:gdLst/>
              <a:ahLst/>
              <a:cxnLst/>
              <a:rect l="l" t="t" r="r" b="b"/>
              <a:pathLst>
                <a:path w="290829">
                  <a:moveTo>
                    <a:pt x="290639" y="0"/>
                  </a:moveTo>
                  <a:lnTo>
                    <a:pt x="0" y="0"/>
                  </a:lnTo>
                </a:path>
              </a:pathLst>
            </a:custGeom>
            <a:ln w="12700">
              <a:solidFill>
                <a:srgbClr val="00B9F2"/>
              </a:solidFill>
            </a:ln>
          </p:spPr>
          <p:txBody>
            <a:bodyPr wrap="square" lIns="0" tIns="0" rIns="0" bIns="0" rtlCol="0"/>
            <a:lstStyle/>
            <a:p>
              <a:endParaRPr/>
            </a:p>
          </p:txBody>
        </p:sp>
        <p:sp>
          <p:nvSpPr>
            <p:cNvPr id="29" name="object 29"/>
            <p:cNvSpPr/>
            <p:nvPr/>
          </p:nvSpPr>
          <p:spPr>
            <a:xfrm>
              <a:off x="7340836" y="4784196"/>
              <a:ext cx="391795" cy="391795"/>
            </a:xfrm>
            <a:custGeom>
              <a:avLst/>
              <a:gdLst/>
              <a:ahLst/>
              <a:cxnLst/>
              <a:rect l="l" t="t" r="r" b="b"/>
              <a:pathLst>
                <a:path w="391795" h="391795">
                  <a:moveTo>
                    <a:pt x="391287" y="0"/>
                  </a:moveTo>
                  <a:lnTo>
                    <a:pt x="0" y="0"/>
                  </a:lnTo>
                  <a:lnTo>
                    <a:pt x="0" y="391286"/>
                  </a:lnTo>
                  <a:lnTo>
                    <a:pt x="391287" y="0"/>
                  </a:lnTo>
                  <a:close/>
                </a:path>
              </a:pathLst>
            </a:custGeom>
            <a:solidFill>
              <a:srgbClr val="00B9F2"/>
            </a:solidFill>
          </p:spPr>
          <p:txBody>
            <a:bodyPr wrap="square" lIns="0" tIns="0" rIns="0" bIns="0" rtlCol="0"/>
            <a:lstStyle/>
            <a:p>
              <a:endParaRPr/>
            </a:p>
          </p:txBody>
        </p:sp>
      </p:grpSp>
      <p:grpSp>
        <p:nvGrpSpPr>
          <p:cNvPr id="30" name="object 30"/>
          <p:cNvGrpSpPr/>
          <p:nvPr/>
        </p:nvGrpSpPr>
        <p:grpSpPr>
          <a:xfrm>
            <a:off x="6763589" y="5499905"/>
            <a:ext cx="969010" cy="713740"/>
            <a:chOff x="6763589" y="5499905"/>
            <a:chExt cx="969010" cy="713740"/>
          </a:xfrm>
        </p:grpSpPr>
        <p:sp>
          <p:nvSpPr>
            <p:cNvPr id="31" name="object 31"/>
            <p:cNvSpPr/>
            <p:nvPr/>
          </p:nvSpPr>
          <p:spPr>
            <a:xfrm>
              <a:off x="7060572" y="5506255"/>
              <a:ext cx="280670" cy="519430"/>
            </a:xfrm>
            <a:custGeom>
              <a:avLst/>
              <a:gdLst/>
              <a:ahLst/>
              <a:cxnLst/>
              <a:rect l="l" t="t" r="r" b="b"/>
              <a:pathLst>
                <a:path w="280670" h="519429">
                  <a:moveTo>
                    <a:pt x="280263" y="518998"/>
                  </a:moveTo>
                  <a:lnTo>
                    <a:pt x="0" y="518998"/>
                  </a:lnTo>
                  <a:lnTo>
                    <a:pt x="0" y="0"/>
                  </a:lnTo>
                  <a:lnTo>
                    <a:pt x="280263" y="0"/>
                  </a:lnTo>
                </a:path>
              </a:pathLst>
            </a:custGeom>
            <a:ln w="12700">
              <a:solidFill>
                <a:srgbClr val="00B9F2"/>
              </a:solidFill>
            </a:ln>
          </p:spPr>
          <p:txBody>
            <a:bodyPr wrap="square" lIns="0" tIns="0" rIns="0" bIns="0" rtlCol="0"/>
            <a:lstStyle/>
            <a:p>
              <a:endParaRPr/>
            </a:p>
          </p:txBody>
        </p:sp>
        <p:sp>
          <p:nvSpPr>
            <p:cNvPr id="32" name="object 32"/>
            <p:cNvSpPr/>
            <p:nvPr/>
          </p:nvSpPr>
          <p:spPr>
            <a:xfrm>
              <a:off x="6769939" y="5759248"/>
              <a:ext cx="290830" cy="0"/>
            </a:xfrm>
            <a:custGeom>
              <a:avLst/>
              <a:gdLst/>
              <a:ahLst/>
              <a:cxnLst/>
              <a:rect l="l" t="t" r="r" b="b"/>
              <a:pathLst>
                <a:path w="290829">
                  <a:moveTo>
                    <a:pt x="290639" y="0"/>
                  </a:moveTo>
                  <a:lnTo>
                    <a:pt x="0" y="0"/>
                  </a:lnTo>
                </a:path>
              </a:pathLst>
            </a:custGeom>
            <a:ln w="12700">
              <a:solidFill>
                <a:srgbClr val="00B9F2"/>
              </a:solidFill>
            </a:ln>
          </p:spPr>
          <p:txBody>
            <a:bodyPr wrap="square" lIns="0" tIns="0" rIns="0" bIns="0" rtlCol="0"/>
            <a:lstStyle/>
            <a:p>
              <a:endParaRPr/>
            </a:p>
          </p:txBody>
        </p:sp>
        <p:sp>
          <p:nvSpPr>
            <p:cNvPr id="33" name="object 33"/>
            <p:cNvSpPr/>
            <p:nvPr/>
          </p:nvSpPr>
          <p:spPr>
            <a:xfrm>
              <a:off x="7340836" y="5822185"/>
              <a:ext cx="391795" cy="391795"/>
            </a:xfrm>
            <a:custGeom>
              <a:avLst/>
              <a:gdLst/>
              <a:ahLst/>
              <a:cxnLst/>
              <a:rect l="l" t="t" r="r" b="b"/>
              <a:pathLst>
                <a:path w="391795" h="391795">
                  <a:moveTo>
                    <a:pt x="391287" y="0"/>
                  </a:moveTo>
                  <a:lnTo>
                    <a:pt x="0" y="0"/>
                  </a:lnTo>
                  <a:lnTo>
                    <a:pt x="0" y="391286"/>
                  </a:lnTo>
                  <a:lnTo>
                    <a:pt x="391287" y="0"/>
                  </a:lnTo>
                  <a:close/>
                </a:path>
              </a:pathLst>
            </a:custGeom>
            <a:solidFill>
              <a:srgbClr val="00B9F2"/>
            </a:solidFill>
          </p:spPr>
          <p:txBody>
            <a:bodyPr wrap="square" lIns="0" tIns="0" rIns="0" bIns="0" rtlCol="0"/>
            <a:lstStyle/>
            <a:p>
              <a:endParaRPr/>
            </a:p>
          </p:txBody>
        </p:sp>
      </p:grpSp>
      <p:sp>
        <p:nvSpPr>
          <p:cNvPr id="34" name="object 34"/>
          <p:cNvSpPr txBox="1"/>
          <p:nvPr/>
        </p:nvSpPr>
        <p:spPr>
          <a:xfrm rot="18900000">
            <a:off x="4821388" y="3469589"/>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sp>
        <p:nvSpPr>
          <p:cNvPr id="35" name="object 35"/>
          <p:cNvSpPr/>
          <p:nvPr/>
        </p:nvSpPr>
        <p:spPr>
          <a:xfrm>
            <a:off x="4818523" y="4434970"/>
            <a:ext cx="391795" cy="391795"/>
          </a:xfrm>
          <a:custGeom>
            <a:avLst/>
            <a:gdLst/>
            <a:ahLst/>
            <a:cxnLst/>
            <a:rect l="l" t="t" r="r" b="b"/>
            <a:pathLst>
              <a:path w="391795" h="391795">
                <a:moveTo>
                  <a:pt x="391287" y="0"/>
                </a:moveTo>
                <a:lnTo>
                  <a:pt x="0" y="0"/>
                </a:lnTo>
                <a:lnTo>
                  <a:pt x="0" y="391287"/>
                </a:lnTo>
                <a:lnTo>
                  <a:pt x="391287" y="0"/>
                </a:lnTo>
                <a:close/>
              </a:path>
            </a:pathLst>
          </a:custGeom>
          <a:solidFill>
            <a:srgbClr val="00B9F2"/>
          </a:solidFill>
        </p:spPr>
        <p:txBody>
          <a:bodyPr wrap="square" lIns="0" tIns="0" rIns="0" bIns="0" rtlCol="0"/>
          <a:lstStyle/>
          <a:p>
            <a:endParaRPr/>
          </a:p>
        </p:txBody>
      </p:sp>
      <p:sp>
        <p:nvSpPr>
          <p:cNvPr id="36" name="object 36"/>
          <p:cNvSpPr txBox="1"/>
          <p:nvPr/>
        </p:nvSpPr>
        <p:spPr>
          <a:xfrm rot="18900000">
            <a:off x="4821388" y="4507579"/>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sp>
        <p:nvSpPr>
          <p:cNvPr id="37" name="object 37"/>
          <p:cNvSpPr/>
          <p:nvPr/>
        </p:nvSpPr>
        <p:spPr>
          <a:xfrm>
            <a:off x="4818523" y="5472959"/>
            <a:ext cx="391795" cy="391795"/>
          </a:xfrm>
          <a:custGeom>
            <a:avLst/>
            <a:gdLst/>
            <a:ahLst/>
            <a:cxnLst/>
            <a:rect l="l" t="t" r="r" b="b"/>
            <a:pathLst>
              <a:path w="391795" h="391795">
                <a:moveTo>
                  <a:pt x="391287" y="0"/>
                </a:moveTo>
                <a:lnTo>
                  <a:pt x="0" y="0"/>
                </a:lnTo>
                <a:lnTo>
                  <a:pt x="0" y="391286"/>
                </a:lnTo>
                <a:lnTo>
                  <a:pt x="391287" y="0"/>
                </a:lnTo>
                <a:close/>
              </a:path>
            </a:pathLst>
          </a:custGeom>
          <a:solidFill>
            <a:srgbClr val="00B9F2"/>
          </a:solidFill>
        </p:spPr>
        <p:txBody>
          <a:bodyPr wrap="square" lIns="0" tIns="0" rIns="0" bIns="0" rtlCol="0"/>
          <a:lstStyle/>
          <a:p>
            <a:endParaRPr/>
          </a:p>
        </p:txBody>
      </p:sp>
      <p:sp>
        <p:nvSpPr>
          <p:cNvPr id="38" name="object 38"/>
          <p:cNvSpPr txBox="1"/>
          <p:nvPr/>
        </p:nvSpPr>
        <p:spPr>
          <a:xfrm rot="18900000">
            <a:off x="4821388" y="5545568"/>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sp>
        <p:nvSpPr>
          <p:cNvPr id="39" name="object 39"/>
          <p:cNvSpPr txBox="1"/>
          <p:nvPr/>
        </p:nvSpPr>
        <p:spPr>
          <a:xfrm rot="18900000">
            <a:off x="7343704" y="5894793"/>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sp>
        <p:nvSpPr>
          <p:cNvPr id="40" name="object 40"/>
          <p:cNvSpPr/>
          <p:nvPr/>
        </p:nvSpPr>
        <p:spPr>
          <a:xfrm>
            <a:off x="7340836" y="5303191"/>
            <a:ext cx="391795" cy="391795"/>
          </a:xfrm>
          <a:custGeom>
            <a:avLst/>
            <a:gdLst/>
            <a:ahLst/>
            <a:cxnLst/>
            <a:rect l="l" t="t" r="r" b="b"/>
            <a:pathLst>
              <a:path w="391795" h="391795">
                <a:moveTo>
                  <a:pt x="391287" y="0"/>
                </a:moveTo>
                <a:lnTo>
                  <a:pt x="0" y="0"/>
                </a:lnTo>
                <a:lnTo>
                  <a:pt x="0" y="391287"/>
                </a:lnTo>
                <a:lnTo>
                  <a:pt x="391287" y="0"/>
                </a:lnTo>
                <a:close/>
              </a:path>
            </a:pathLst>
          </a:custGeom>
          <a:solidFill>
            <a:srgbClr val="00B9F2"/>
          </a:solidFill>
        </p:spPr>
        <p:txBody>
          <a:bodyPr wrap="square" lIns="0" tIns="0" rIns="0" bIns="0" rtlCol="0"/>
          <a:lstStyle/>
          <a:p>
            <a:endParaRPr/>
          </a:p>
        </p:txBody>
      </p:sp>
      <p:sp>
        <p:nvSpPr>
          <p:cNvPr id="41" name="object 41"/>
          <p:cNvSpPr txBox="1"/>
          <p:nvPr/>
        </p:nvSpPr>
        <p:spPr>
          <a:xfrm rot="18900000">
            <a:off x="7343704" y="5375805"/>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sp>
        <p:nvSpPr>
          <p:cNvPr id="42" name="object 42"/>
          <p:cNvSpPr txBox="1"/>
          <p:nvPr/>
        </p:nvSpPr>
        <p:spPr>
          <a:xfrm rot="18900000">
            <a:off x="7343704" y="4856817"/>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sp>
        <p:nvSpPr>
          <p:cNvPr id="43" name="object 43"/>
          <p:cNvSpPr/>
          <p:nvPr/>
        </p:nvSpPr>
        <p:spPr>
          <a:xfrm>
            <a:off x="7340836" y="4265202"/>
            <a:ext cx="391795" cy="391795"/>
          </a:xfrm>
          <a:custGeom>
            <a:avLst/>
            <a:gdLst/>
            <a:ahLst/>
            <a:cxnLst/>
            <a:rect l="l" t="t" r="r" b="b"/>
            <a:pathLst>
              <a:path w="391795" h="391795">
                <a:moveTo>
                  <a:pt x="391287" y="0"/>
                </a:moveTo>
                <a:lnTo>
                  <a:pt x="0" y="0"/>
                </a:lnTo>
                <a:lnTo>
                  <a:pt x="0" y="391286"/>
                </a:lnTo>
                <a:lnTo>
                  <a:pt x="391287" y="0"/>
                </a:lnTo>
                <a:close/>
              </a:path>
            </a:pathLst>
          </a:custGeom>
          <a:solidFill>
            <a:srgbClr val="00B9F2"/>
          </a:solidFill>
        </p:spPr>
        <p:txBody>
          <a:bodyPr wrap="square" lIns="0" tIns="0" rIns="0" bIns="0" rtlCol="0"/>
          <a:lstStyle/>
          <a:p>
            <a:endParaRPr/>
          </a:p>
        </p:txBody>
      </p:sp>
      <p:sp>
        <p:nvSpPr>
          <p:cNvPr id="44" name="object 44"/>
          <p:cNvSpPr txBox="1"/>
          <p:nvPr/>
        </p:nvSpPr>
        <p:spPr>
          <a:xfrm rot="18900000">
            <a:off x="7343704" y="4337827"/>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sp>
        <p:nvSpPr>
          <p:cNvPr id="45" name="object 45"/>
          <p:cNvSpPr txBox="1"/>
          <p:nvPr/>
        </p:nvSpPr>
        <p:spPr>
          <a:xfrm rot="18900000">
            <a:off x="7343704" y="3818839"/>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sp>
        <p:nvSpPr>
          <p:cNvPr id="46" name="object 46"/>
          <p:cNvSpPr/>
          <p:nvPr/>
        </p:nvSpPr>
        <p:spPr>
          <a:xfrm>
            <a:off x="7340836" y="3227213"/>
            <a:ext cx="391795" cy="391795"/>
          </a:xfrm>
          <a:custGeom>
            <a:avLst/>
            <a:gdLst/>
            <a:ahLst/>
            <a:cxnLst/>
            <a:rect l="l" t="t" r="r" b="b"/>
            <a:pathLst>
              <a:path w="391795" h="391795">
                <a:moveTo>
                  <a:pt x="391287" y="0"/>
                </a:moveTo>
                <a:lnTo>
                  <a:pt x="0" y="0"/>
                </a:lnTo>
                <a:lnTo>
                  <a:pt x="0" y="391287"/>
                </a:lnTo>
                <a:lnTo>
                  <a:pt x="391287" y="0"/>
                </a:lnTo>
                <a:close/>
              </a:path>
            </a:pathLst>
          </a:custGeom>
          <a:solidFill>
            <a:srgbClr val="00B9F2"/>
          </a:solidFill>
        </p:spPr>
        <p:txBody>
          <a:bodyPr wrap="square" lIns="0" tIns="0" rIns="0" bIns="0" rtlCol="0"/>
          <a:lstStyle/>
          <a:p>
            <a:endParaRPr/>
          </a:p>
        </p:txBody>
      </p:sp>
      <p:sp>
        <p:nvSpPr>
          <p:cNvPr id="47" name="object 47"/>
          <p:cNvSpPr txBox="1"/>
          <p:nvPr/>
        </p:nvSpPr>
        <p:spPr>
          <a:xfrm rot="18900000">
            <a:off x="7343704" y="3299851"/>
            <a:ext cx="249919" cy="114300"/>
          </a:xfrm>
          <a:prstGeom prst="rect">
            <a:avLst/>
          </a:prstGeom>
        </p:spPr>
        <p:txBody>
          <a:bodyPr vert="horz" wrap="square" lIns="0" tIns="0" rIns="0" bIns="0" rtlCol="0">
            <a:spAutoFit/>
          </a:bodyPr>
          <a:lstStyle/>
          <a:p>
            <a:pPr>
              <a:lnSpc>
                <a:spcPts val="900"/>
              </a:lnSpc>
            </a:pPr>
            <a:r>
              <a:rPr sz="900" spc="-50" dirty="0">
                <a:solidFill>
                  <a:srgbClr val="FFFFFF"/>
                </a:solidFill>
                <a:latin typeface="ＭＳ ゴシック"/>
                <a:cs typeface="ＭＳ ゴシック"/>
              </a:rPr>
              <a:t>なぜ</a:t>
            </a:r>
            <a:endParaRPr sz="900">
              <a:latin typeface="ＭＳ ゴシック"/>
              <a:cs typeface="ＭＳ ゴシック"/>
            </a:endParaRPr>
          </a:p>
        </p:txBody>
      </p:sp>
      <p:grpSp>
        <p:nvGrpSpPr>
          <p:cNvPr id="48" name="object 48"/>
          <p:cNvGrpSpPr/>
          <p:nvPr/>
        </p:nvGrpSpPr>
        <p:grpSpPr>
          <a:xfrm>
            <a:off x="929275" y="1688764"/>
            <a:ext cx="795655" cy="358140"/>
            <a:chOff x="929275" y="1688764"/>
            <a:chExt cx="795655" cy="358140"/>
          </a:xfrm>
        </p:grpSpPr>
        <p:sp>
          <p:nvSpPr>
            <p:cNvPr id="49" name="object 49"/>
            <p:cNvSpPr/>
            <p:nvPr/>
          </p:nvSpPr>
          <p:spPr>
            <a:xfrm>
              <a:off x="929275" y="1707996"/>
              <a:ext cx="795655" cy="319405"/>
            </a:xfrm>
            <a:custGeom>
              <a:avLst/>
              <a:gdLst/>
              <a:ahLst/>
              <a:cxnLst/>
              <a:rect l="l" t="t" r="r" b="b"/>
              <a:pathLst>
                <a:path w="795655" h="319405">
                  <a:moveTo>
                    <a:pt x="635647" y="0"/>
                  </a:moveTo>
                  <a:lnTo>
                    <a:pt x="0" y="0"/>
                  </a:lnTo>
                  <a:lnTo>
                    <a:pt x="0" y="319316"/>
                  </a:lnTo>
                  <a:lnTo>
                    <a:pt x="635647" y="319316"/>
                  </a:lnTo>
                  <a:lnTo>
                    <a:pt x="685970" y="311141"/>
                  </a:lnTo>
                  <a:lnTo>
                    <a:pt x="729782" y="288407"/>
                  </a:lnTo>
                  <a:lnTo>
                    <a:pt x="764398" y="253794"/>
                  </a:lnTo>
                  <a:lnTo>
                    <a:pt x="787136" y="209986"/>
                  </a:lnTo>
                  <a:lnTo>
                    <a:pt x="795312" y="159664"/>
                  </a:lnTo>
                  <a:lnTo>
                    <a:pt x="787136" y="109336"/>
                  </a:lnTo>
                  <a:lnTo>
                    <a:pt x="764398" y="65524"/>
                  </a:lnTo>
                  <a:lnTo>
                    <a:pt x="729782" y="30909"/>
                  </a:lnTo>
                  <a:lnTo>
                    <a:pt x="685970" y="8174"/>
                  </a:lnTo>
                  <a:lnTo>
                    <a:pt x="635647" y="0"/>
                  </a:lnTo>
                  <a:close/>
                </a:path>
              </a:pathLst>
            </a:custGeom>
            <a:solidFill>
              <a:srgbClr val="00B9F2"/>
            </a:solidFill>
          </p:spPr>
          <p:txBody>
            <a:bodyPr wrap="square" lIns="0" tIns="0" rIns="0" bIns="0" rtlCol="0"/>
            <a:lstStyle/>
            <a:p>
              <a:endParaRPr/>
            </a:p>
          </p:txBody>
        </p:sp>
        <p:sp>
          <p:nvSpPr>
            <p:cNvPr id="50" name="object 50"/>
            <p:cNvSpPr/>
            <p:nvPr/>
          </p:nvSpPr>
          <p:spPr>
            <a:xfrm>
              <a:off x="1009944" y="1688764"/>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51" name="object 51"/>
          <p:cNvSpPr txBox="1"/>
          <p:nvPr/>
        </p:nvSpPr>
        <p:spPr>
          <a:xfrm>
            <a:off x="1096119" y="1672215"/>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4</a:t>
            </a:r>
            <a:endParaRPr sz="2200">
              <a:latin typeface="ＭＳ ゴシック"/>
              <a:cs typeface="ＭＳ ゴシック"/>
            </a:endParaRPr>
          </a:p>
        </p:txBody>
      </p:sp>
      <p:sp>
        <p:nvSpPr>
          <p:cNvPr id="52" name="object 52"/>
          <p:cNvSpPr txBox="1"/>
          <p:nvPr/>
        </p:nvSpPr>
        <p:spPr>
          <a:xfrm>
            <a:off x="1388727" y="1637737"/>
            <a:ext cx="4091940" cy="1028700"/>
          </a:xfrm>
          <a:prstGeom prst="rect">
            <a:avLst/>
          </a:prstGeom>
        </p:spPr>
        <p:txBody>
          <a:bodyPr vert="horz" wrap="square" lIns="0" tIns="12700" rIns="0" bIns="0" rtlCol="0">
            <a:spAutoFit/>
          </a:bodyPr>
          <a:lstStyle/>
          <a:p>
            <a:pPr marL="12700">
              <a:lnSpc>
                <a:spcPct val="100000"/>
              </a:lnSpc>
              <a:spcBef>
                <a:spcPts val="100"/>
              </a:spcBef>
              <a:tabLst>
                <a:tab pos="445770" algn="l"/>
              </a:tabLst>
            </a:pPr>
            <a:r>
              <a:rPr sz="2700"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5</a:t>
            </a:r>
            <a:r>
              <a:rPr sz="2700" baseline="1543" dirty="0">
                <a:solidFill>
                  <a:srgbClr val="FFFFFF"/>
                </a:solidFill>
                <a:latin typeface="ＭＳ ゴシック"/>
                <a:cs typeface="ＭＳ ゴシック"/>
              </a:rPr>
              <a:t>	</a:t>
            </a:r>
            <a:r>
              <a:rPr sz="2400" spc="-200" dirty="0">
                <a:solidFill>
                  <a:srgbClr val="00B9F2"/>
                </a:solidFill>
                <a:latin typeface="ＭＳ ゴシック"/>
                <a:cs typeface="ＭＳ ゴシック"/>
              </a:rPr>
              <a:t>問題点を深掘りする</a:t>
            </a:r>
            <a:endParaRPr sz="2400">
              <a:latin typeface="ＭＳ ゴシック"/>
              <a:cs typeface="ＭＳ ゴシック"/>
            </a:endParaRPr>
          </a:p>
          <a:p>
            <a:pPr marL="471805" marR="5080">
              <a:lnSpc>
                <a:spcPct val="125000"/>
              </a:lnSpc>
              <a:spcBef>
                <a:spcPts val="815"/>
              </a:spcBef>
            </a:pPr>
            <a:r>
              <a:rPr sz="1400" spc="-140" dirty="0">
                <a:solidFill>
                  <a:srgbClr val="231F20"/>
                </a:solidFill>
                <a:latin typeface="ＭＳ ゴシック"/>
                <a:cs typeface="ＭＳ ゴシック"/>
              </a:rPr>
              <a:t>ロジックツリーで本当の問題点を見つけ出そう。問題点からなぜ？を繰り返していく。</a:t>
            </a:r>
            <a:endParaRPr sz="1400">
              <a:latin typeface="ＭＳ ゴシック"/>
              <a:cs typeface="ＭＳ ゴシック"/>
            </a:endParaRPr>
          </a:p>
        </p:txBody>
      </p:sp>
      <p:grpSp>
        <p:nvGrpSpPr>
          <p:cNvPr id="53" name="object 53"/>
          <p:cNvGrpSpPr/>
          <p:nvPr/>
        </p:nvGrpSpPr>
        <p:grpSpPr>
          <a:xfrm>
            <a:off x="1858986" y="2840789"/>
            <a:ext cx="586105" cy="263525"/>
            <a:chOff x="1858986" y="2840789"/>
            <a:chExt cx="586105" cy="263525"/>
          </a:xfrm>
        </p:grpSpPr>
        <p:sp>
          <p:nvSpPr>
            <p:cNvPr id="54" name="object 54"/>
            <p:cNvSpPr/>
            <p:nvPr/>
          </p:nvSpPr>
          <p:spPr>
            <a:xfrm>
              <a:off x="1858986" y="2854944"/>
              <a:ext cx="586105" cy="235585"/>
            </a:xfrm>
            <a:custGeom>
              <a:avLst/>
              <a:gdLst/>
              <a:ahLst/>
              <a:cxnLst/>
              <a:rect l="l" t="t" r="r" b="b"/>
              <a:pathLst>
                <a:path w="586105" h="235585">
                  <a:moveTo>
                    <a:pt x="468020" y="0"/>
                  </a:moveTo>
                  <a:lnTo>
                    <a:pt x="0" y="0"/>
                  </a:lnTo>
                  <a:lnTo>
                    <a:pt x="0" y="235115"/>
                  </a:lnTo>
                  <a:lnTo>
                    <a:pt x="468020" y="235115"/>
                  </a:lnTo>
                  <a:lnTo>
                    <a:pt x="513664" y="225837"/>
                  </a:lnTo>
                  <a:lnTo>
                    <a:pt x="551041" y="200579"/>
                  </a:lnTo>
                  <a:lnTo>
                    <a:pt x="576296" y="163197"/>
                  </a:lnTo>
                  <a:lnTo>
                    <a:pt x="585571" y="117551"/>
                  </a:lnTo>
                  <a:lnTo>
                    <a:pt x="576296" y="71907"/>
                  </a:lnTo>
                  <a:lnTo>
                    <a:pt x="551041" y="34529"/>
                  </a:lnTo>
                  <a:lnTo>
                    <a:pt x="513664" y="9275"/>
                  </a:lnTo>
                  <a:lnTo>
                    <a:pt x="468020" y="0"/>
                  </a:lnTo>
                  <a:close/>
                </a:path>
              </a:pathLst>
            </a:custGeom>
            <a:solidFill>
              <a:srgbClr val="00B9F2"/>
            </a:solidFill>
          </p:spPr>
          <p:txBody>
            <a:bodyPr wrap="square" lIns="0" tIns="0" rIns="0" bIns="0" rtlCol="0"/>
            <a:lstStyle/>
            <a:p>
              <a:endParaRPr/>
            </a:p>
          </p:txBody>
        </p:sp>
        <p:sp>
          <p:nvSpPr>
            <p:cNvPr id="55" name="object 55"/>
            <p:cNvSpPr/>
            <p:nvPr/>
          </p:nvSpPr>
          <p:spPr>
            <a:xfrm>
              <a:off x="1918378" y="2840789"/>
              <a:ext cx="263525" cy="263525"/>
            </a:xfrm>
            <a:custGeom>
              <a:avLst/>
              <a:gdLst/>
              <a:ahLst/>
              <a:cxnLst/>
              <a:rect l="l" t="t" r="r" b="b"/>
              <a:pathLst>
                <a:path w="263525" h="263525">
                  <a:moveTo>
                    <a:pt x="131724" y="0"/>
                  </a:moveTo>
                  <a:lnTo>
                    <a:pt x="90085" y="6714"/>
                  </a:lnTo>
                  <a:lnTo>
                    <a:pt x="53925" y="25411"/>
                  </a:lnTo>
                  <a:lnTo>
                    <a:pt x="25412" y="53923"/>
                  </a:lnTo>
                  <a:lnTo>
                    <a:pt x="6714" y="90079"/>
                  </a:lnTo>
                  <a:lnTo>
                    <a:pt x="0" y="131711"/>
                  </a:lnTo>
                  <a:lnTo>
                    <a:pt x="6714" y="173344"/>
                  </a:lnTo>
                  <a:lnTo>
                    <a:pt x="25412" y="209500"/>
                  </a:lnTo>
                  <a:lnTo>
                    <a:pt x="53925" y="238011"/>
                  </a:lnTo>
                  <a:lnTo>
                    <a:pt x="90085" y="256708"/>
                  </a:lnTo>
                  <a:lnTo>
                    <a:pt x="131724" y="263423"/>
                  </a:lnTo>
                  <a:lnTo>
                    <a:pt x="173356" y="256708"/>
                  </a:lnTo>
                  <a:lnTo>
                    <a:pt x="209513" y="238011"/>
                  </a:lnTo>
                  <a:lnTo>
                    <a:pt x="238024" y="209500"/>
                  </a:lnTo>
                  <a:lnTo>
                    <a:pt x="256721" y="173344"/>
                  </a:lnTo>
                  <a:lnTo>
                    <a:pt x="263436" y="131711"/>
                  </a:lnTo>
                  <a:lnTo>
                    <a:pt x="256721" y="90079"/>
                  </a:lnTo>
                  <a:lnTo>
                    <a:pt x="238024" y="53923"/>
                  </a:lnTo>
                  <a:lnTo>
                    <a:pt x="209513" y="25411"/>
                  </a:lnTo>
                  <a:lnTo>
                    <a:pt x="173356" y="6714"/>
                  </a:lnTo>
                  <a:lnTo>
                    <a:pt x="131724" y="0"/>
                  </a:lnTo>
                  <a:close/>
                </a:path>
              </a:pathLst>
            </a:custGeom>
            <a:solidFill>
              <a:srgbClr val="FFFFFF"/>
            </a:solidFill>
          </p:spPr>
          <p:txBody>
            <a:bodyPr wrap="square" lIns="0" tIns="0" rIns="0" bIns="0" rtlCol="0"/>
            <a:lstStyle/>
            <a:p>
              <a:endParaRPr/>
            </a:p>
          </p:txBody>
        </p:sp>
      </p:grpSp>
      <p:sp>
        <p:nvSpPr>
          <p:cNvPr id="56" name="object 56"/>
          <p:cNvSpPr txBox="1"/>
          <p:nvPr/>
        </p:nvSpPr>
        <p:spPr>
          <a:xfrm>
            <a:off x="1978472" y="2825259"/>
            <a:ext cx="128270" cy="272415"/>
          </a:xfrm>
          <a:prstGeom prst="rect">
            <a:avLst/>
          </a:prstGeom>
        </p:spPr>
        <p:txBody>
          <a:bodyPr vert="horz" wrap="square" lIns="0" tIns="15240" rIns="0" bIns="0" rtlCol="0">
            <a:spAutoFit/>
          </a:bodyPr>
          <a:lstStyle/>
          <a:p>
            <a:pPr marL="12700">
              <a:lnSpc>
                <a:spcPct val="100000"/>
              </a:lnSpc>
              <a:spcBef>
                <a:spcPts val="120"/>
              </a:spcBef>
            </a:pPr>
            <a:r>
              <a:rPr sz="1600" spc="5" dirty="0">
                <a:solidFill>
                  <a:srgbClr val="00B9F2"/>
                </a:solidFill>
                <a:latin typeface="ＭＳ ゴシック"/>
                <a:cs typeface="ＭＳ ゴシック"/>
              </a:rPr>
              <a:t>4</a:t>
            </a:r>
            <a:endParaRPr sz="1600">
              <a:latin typeface="ＭＳ ゴシック"/>
              <a:cs typeface="ＭＳ ゴシック"/>
            </a:endParaRPr>
          </a:p>
        </p:txBody>
      </p:sp>
      <p:sp>
        <p:nvSpPr>
          <p:cNvPr id="57" name="object 57"/>
          <p:cNvSpPr txBox="1"/>
          <p:nvPr/>
        </p:nvSpPr>
        <p:spPr>
          <a:xfrm>
            <a:off x="2193378" y="2832690"/>
            <a:ext cx="4961890" cy="254000"/>
          </a:xfrm>
          <a:prstGeom prst="rect">
            <a:avLst/>
          </a:prstGeom>
        </p:spPr>
        <p:txBody>
          <a:bodyPr vert="horz" wrap="square" lIns="0" tIns="12700" rIns="0" bIns="0" rtlCol="0">
            <a:spAutoFit/>
          </a:bodyPr>
          <a:lstStyle/>
          <a:p>
            <a:pPr marL="12700">
              <a:lnSpc>
                <a:spcPct val="100000"/>
              </a:lnSpc>
              <a:spcBef>
                <a:spcPts val="100"/>
              </a:spcBef>
            </a:pPr>
            <a:r>
              <a:rPr sz="1950" baseline="2136" dirty="0">
                <a:solidFill>
                  <a:srgbClr val="FFFFFF"/>
                </a:solidFill>
                <a:latin typeface="ＭＳ ゴシック"/>
                <a:cs typeface="ＭＳ ゴシック"/>
              </a:rPr>
              <a:t>-4</a:t>
            </a:r>
            <a:r>
              <a:rPr sz="1950" spc="457" baseline="2136" dirty="0">
                <a:solidFill>
                  <a:srgbClr val="FFFFFF"/>
                </a:solidFill>
                <a:latin typeface="ＭＳ ゴシック"/>
                <a:cs typeface="ＭＳ ゴシック"/>
              </a:rPr>
              <a:t> </a:t>
            </a:r>
            <a:r>
              <a:rPr sz="1500" spc="-150" dirty="0">
                <a:solidFill>
                  <a:srgbClr val="00B9F2"/>
                </a:solidFill>
                <a:latin typeface="ＭＳ ゴシック"/>
                <a:cs typeface="ＭＳ ゴシック"/>
              </a:rPr>
              <a:t>問題点をブラッシュアップする </a:t>
            </a:r>
            <a:r>
              <a:rPr sz="2100" spc="-165" baseline="3968" dirty="0">
                <a:solidFill>
                  <a:srgbClr val="231F20"/>
                </a:solidFill>
                <a:latin typeface="ＭＳ ゴシック"/>
                <a:cs typeface="ＭＳ ゴシック"/>
              </a:rPr>
              <a:t>で挙げた問題点を深掘りする</a:t>
            </a:r>
            <a:endParaRPr sz="2100" baseline="3968">
              <a:latin typeface="ＭＳ ゴシック"/>
              <a:cs typeface="ＭＳ ゴシック"/>
            </a:endParaRPr>
          </a:p>
        </p:txBody>
      </p:sp>
      <p:sp>
        <p:nvSpPr>
          <p:cNvPr id="59"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53012" y="6776846"/>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3" name="object 3"/>
          <p:cNvSpPr/>
          <p:nvPr/>
        </p:nvSpPr>
        <p:spPr>
          <a:xfrm>
            <a:off x="553008" y="752386"/>
            <a:ext cx="9609455" cy="682625"/>
          </a:xfrm>
          <a:custGeom>
            <a:avLst/>
            <a:gdLst/>
            <a:ahLst/>
            <a:cxnLst/>
            <a:rect l="l" t="t" r="r" b="b"/>
            <a:pathLst>
              <a:path w="9609455" h="682625">
                <a:moveTo>
                  <a:pt x="9609137" y="0"/>
                </a:moveTo>
                <a:lnTo>
                  <a:pt x="0" y="0"/>
                </a:lnTo>
                <a:lnTo>
                  <a:pt x="0" y="682561"/>
                </a:lnTo>
                <a:lnTo>
                  <a:pt x="9609137" y="682561"/>
                </a:lnTo>
                <a:lnTo>
                  <a:pt x="9609137" y="0"/>
                </a:lnTo>
                <a:close/>
              </a:path>
            </a:pathLst>
          </a:custGeom>
          <a:solidFill>
            <a:srgbClr val="00B9F2"/>
          </a:solidFill>
        </p:spPr>
        <p:txBody>
          <a:bodyPr wrap="square" lIns="0" tIns="0" rIns="0" bIns="0" rtlCol="0"/>
          <a:lstStyle/>
          <a:p>
            <a:endParaRPr/>
          </a:p>
        </p:txBody>
      </p:sp>
      <p:sp>
        <p:nvSpPr>
          <p:cNvPr id="4" name="object 4"/>
          <p:cNvSpPr txBox="1"/>
          <p:nvPr/>
        </p:nvSpPr>
        <p:spPr>
          <a:xfrm>
            <a:off x="1879810" y="855583"/>
            <a:ext cx="467741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地域の魅力と課題を見つけよう</a:t>
            </a:r>
            <a:endParaRPr sz="2800">
              <a:latin typeface="ＭＳ ゴシック"/>
              <a:cs typeface="ＭＳ ゴシック"/>
            </a:endParaRPr>
          </a:p>
        </p:txBody>
      </p:sp>
      <p:sp>
        <p:nvSpPr>
          <p:cNvPr id="5" name="object 5"/>
          <p:cNvSpPr/>
          <p:nvPr/>
        </p:nvSpPr>
        <p:spPr>
          <a:xfrm>
            <a:off x="828155"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66040">
              <a:lnSpc>
                <a:spcPct val="100000"/>
              </a:lnSpc>
              <a:spcBef>
                <a:spcPts val="100"/>
              </a:spcBef>
            </a:pPr>
            <a:r>
              <a:rPr dirty="0"/>
              <a:t>4</a:t>
            </a:r>
          </a:p>
        </p:txBody>
      </p:sp>
      <p:sp>
        <p:nvSpPr>
          <p:cNvPr id="7" name="object 7"/>
          <p:cNvSpPr txBox="1"/>
          <p:nvPr/>
        </p:nvSpPr>
        <p:spPr>
          <a:xfrm>
            <a:off x="1925053" y="3094685"/>
            <a:ext cx="6900545" cy="805180"/>
          </a:xfrm>
          <a:prstGeom prst="rect">
            <a:avLst/>
          </a:prstGeom>
          <a:ln w="38100">
            <a:solidFill>
              <a:srgbClr val="00B9F2"/>
            </a:solidFill>
          </a:ln>
        </p:spPr>
        <p:txBody>
          <a:bodyPr vert="horz" wrap="square" lIns="0" tIns="0" rIns="0" bIns="0" rtlCol="0">
            <a:spAutoFit/>
          </a:bodyPr>
          <a:lstStyle/>
          <a:p>
            <a:pPr>
              <a:lnSpc>
                <a:spcPct val="100000"/>
              </a:lnSpc>
            </a:pPr>
            <a:endParaRPr sz="1750">
              <a:latin typeface="Times New Roman"/>
              <a:cs typeface="Times New Roman"/>
            </a:endParaRPr>
          </a:p>
          <a:p>
            <a:pPr marL="154305">
              <a:lnSpc>
                <a:spcPct val="100000"/>
              </a:lnSpc>
            </a:pPr>
            <a:r>
              <a:rPr sz="1300" spc="-60" dirty="0">
                <a:solidFill>
                  <a:srgbClr val="231F20"/>
                </a:solidFill>
                <a:latin typeface="ＭＳ ゴシック"/>
                <a:cs typeface="ＭＳ ゴシック"/>
              </a:rPr>
              <a:t>事例</a:t>
            </a:r>
            <a:endParaRPr sz="1300">
              <a:latin typeface="ＭＳ ゴシック"/>
              <a:cs typeface="ＭＳ ゴシック"/>
            </a:endParaRPr>
          </a:p>
        </p:txBody>
      </p:sp>
      <p:sp>
        <p:nvSpPr>
          <p:cNvPr id="8" name="object 8"/>
          <p:cNvSpPr txBox="1"/>
          <p:nvPr/>
        </p:nvSpPr>
        <p:spPr>
          <a:xfrm>
            <a:off x="1925066" y="4109415"/>
            <a:ext cx="3249930" cy="2364740"/>
          </a:xfrm>
          <a:prstGeom prst="rect">
            <a:avLst/>
          </a:prstGeom>
          <a:ln w="38100">
            <a:solidFill>
              <a:srgbClr val="00B9F2"/>
            </a:solidFill>
          </a:ln>
        </p:spPr>
        <p:txBody>
          <a:bodyPr vert="horz" wrap="square" lIns="0" tIns="5715" rIns="0" bIns="0" rtlCol="0">
            <a:spAutoFit/>
          </a:bodyPr>
          <a:lstStyle/>
          <a:p>
            <a:pPr>
              <a:lnSpc>
                <a:spcPct val="100000"/>
              </a:lnSpc>
              <a:spcBef>
                <a:spcPts val="45"/>
              </a:spcBef>
            </a:pPr>
            <a:endParaRPr sz="1050">
              <a:latin typeface="Times New Roman"/>
              <a:cs typeface="Times New Roman"/>
            </a:endParaRPr>
          </a:p>
          <a:p>
            <a:pPr marL="951865">
              <a:lnSpc>
                <a:spcPct val="100000"/>
              </a:lnSpc>
            </a:pPr>
            <a:r>
              <a:rPr sz="1300" spc="-140" dirty="0">
                <a:solidFill>
                  <a:srgbClr val="231F20"/>
                </a:solidFill>
                <a:latin typeface="ＭＳ ゴシック"/>
                <a:cs typeface="ＭＳ ゴシック"/>
              </a:rPr>
              <a:t>解決されていること</a:t>
            </a:r>
            <a:endParaRPr sz="1300">
              <a:latin typeface="ＭＳ ゴシック"/>
              <a:cs typeface="ＭＳ ゴシック"/>
            </a:endParaRPr>
          </a:p>
        </p:txBody>
      </p:sp>
      <p:sp>
        <p:nvSpPr>
          <p:cNvPr id="9" name="object 9"/>
          <p:cNvSpPr txBox="1"/>
          <p:nvPr/>
        </p:nvSpPr>
        <p:spPr>
          <a:xfrm>
            <a:off x="5575731" y="4109415"/>
            <a:ext cx="3249930" cy="2364740"/>
          </a:xfrm>
          <a:prstGeom prst="rect">
            <a:avLst/>
          </a:prstGeom>
          <a:ln w="38100">
            <a:solidFill>
              <a:srgbClr val="00B9F2"/>
            </a:solidFill>
          </a:ln>
        </p:spPr>
        <p:txBody>
          <a:bodyPr vert="horz" wrap="square" lIns="0" tIns="5715" rIns="0" bIns="0" rtlCol="0">
            <a:spAutoFit/>
          </a:bodyPr>
          <a:lstStyle/>
          <a:p>
            <a:pPr>
              <a:lnSpc>
                <a:spcPct val="100000"/>
              </a:lnSpc>
              <a:spcBef>
                <a:spcPts val="45"/>
              </a:spcBef>
            </a:pPr>
            <a:endParaRPr sz="1050">
              <a:latin typeface="Times New Roman"/>
              <a:cs typeface="Times New Roman"/>
            </a:endParaRPr>
          </a:p>
          <a:p>
            <a:pPr marL="872490">
              <a:lnSpc>
                <a:spcPct val="100000"/>
              </a:lnSpc>
            </a:pPr>
            <a:r>
              <a:rPr sz="1300" spc="-140" dirty="0">
                <a:solidFill>
                  <a:srgbClr val="231F20"/>
                </a:solidFill>
                <a:latin typeface="ＭＳ ゴシック"/>
                <a:cs typeface="ＭＳ ゴシック"/>
              </a:rPr>
              <a:t>解決されていないこと</a:t>
            </a:r>
            <a:endParaRPr sz="1300">
              <a:latin typeface="ＭＳ ゴシック"/>
              <a:cs typeface="ＭＳ ゴシック"/>
            </a:endParaRPr>
          </a:p>
        </p:txBody>
      </p:sp>
      <p:grpSp>
        <p:nvGrpSpPr>
          <p:cNvPr id="10" name="object 10"/>
          <p:cNvGrpSpPr/>
          <p:nvPr/>
        </p:nvGrpSpPr>
        <p:grpSpPr>
          <a:xfrm>
            <a:off x="976906" y="1682311"/>
            <a:ext cx="795655" cy="358140"/>
            <a:chOff x="976906" y="1682311"/>
            <a:chExt cx="795655" cy="358140"/>
          </a:xfrm>
        </p:grpSpPr>
        <p:sp>
          <p:nvSpPr>
            <p:cNvPr id="11" name="object 11"/>
            <p:cNvSpPr/>
            <p:nvPr/>
          </p:nvSpPr>
          <p:spPr>
            <a:xfrm>
              <a:off x="976906" y="1701543"/>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2" name="object 12"/>
            <p:cNvSpPr/>
            <p:nvPr/>
          </p:nvSpPr>
          <p:spPr>
            <a:xfrm>
              <a:off x="1057575"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3" name="object 13"/>
          <p:cNvSpPr txBox="1"/>
          <p:nvPr/>
        </p:nvSpPr>
        <p:spPr>
          <a:xfrm>
            <a:off x="1143744" y="1640366"/>
            <a:ext cx="7642225" cy="1312545"/>
          </a:xfrm>
          <a:prstGeom prst="rect">
            <a:avLst/>
          </a:prstGeom>
        </p:spPr>
        <p:txBody>
          <a:bodyPr vert="horz" wrap="square" lIns="0" tIns="12700" rIns="0" bIns="0" rtlCol="0">
            <a:spAutoFit/>
          </a:bodyPr>
          <a:lstStyle/>
          <a:p>
            <a:pPr marL="12700">
              <a:lnSpc>
                <a:spcPct val="100000"/>
              </a:lnSpc>
              <a:spcBef>
                <a:spcPts val="100"/>
              </a:spcBef>
              <a:tabLst>
                <a:tab pos="744220" algn="l"/>
              </a:tabLst>
            </a:pPr>
            <a:r>
              <a:rPr sz="2200" dirty="0">
                <a:solidFill>
                  <a:srgbClr val="00B9F2"/>
                </a:solidFill>
                <a:latin typeface="ＭＳ ゴシック"/>
                <a:cs typeface="ＭＳ ゴシック"/>
              </a:rPr>
              <a:t>4</a:t>
            </a:r>
            <a:r>
              <a:rPr sz="2200" spc="120" dirty="0">
                <a:solidFill>
                  <a:srgbClr val="00B9F2"/>
                </a:solidFill>
                <a:latin typeface="ＭＳ ゴシック"/>
                <a:cs typeface="ＭＳ ゴシック"/>
              </a:rPr>
              <a:t> </a:t>
            </a:r>
            <a:r>
              <a:rPr sz="2700" baseline="4629" dirty="0">
                <a:solidFill>
                  <a:srgbClr val="FFFFFF"/>
                </a:solidFill>
                <a:latin typeface="ＭＳ ゴシック"/>
                <a:cs typeface="ＭＳ ゴシック"/>
              </a:rPr>
              <a:t>-</a:t>
            </a:r>
            <a:r>
              <a:rPr sz="2700" spc="-75" baseline="4629" dirty="0">
                <a:solidFill>
                  <a:srgbClr val="FFFFFF"/>
                </a:solidFill>
                <a:latin typeface="ＭＳ ゴシック"/>
                <a:cs typeface="ＭＳ ゴシック"/>
              </a:rPr>
              <a:t>6</a:t>
            </a:r>
            <a:r>
              <a:rPr sz="2700" baseline="4629" dirty="0">
                <a:solidFill>
                  <a:srgbClr val="FFFFFF"/>
                </a:solidFill>
                <a:latin typeface="ＭＳ ゴシック"/>
                <a:cs typeface="ＭＳ ゴシック"/>
              </a:rPr>
              <a:t>	</a:t>
            </a:r>
            <a:r>
              <a:rPr sz="3600" spc="-262" baseline="1157" dirty="0">
                <a:solidFill>
                  <a:srgbClr val="00B9F2"/>
                </a:solidFill>
                <a:latin typeface="ＭＳ ゴシック"/>
                <a:cs typeface="ＭＳ ゴシック"/>
              </a:rPr>
              <a:t>問題解決している地方自治体・企業の先行事例を探す</a:t>
            </a:r>
            <a:endParaRPr sz="3600" baseline="1157">
              <a:latin typeface="ＭＳ ゴシック"/>
              <a:cs typeface="ＭＳ ゴシック"/>
            </a:endParaRPr>
          </a:p>
          <a:p>
            <a:pPr marL="769620" marR="1395095">
              <a:lnSpc>
                <a:spcPct val="130900"/>
              </a:lnSpc>
              <a:spcBef>
                <a:spcPts val="655"/>
              </a:spcBef>
            </a:pPr>
            <a:r>
              <a:rPr sz="1400" spc="-120" dirty="0">
                <a:solidFill>
                  <a:srgbClr val="231F20"/>
                </a:solidFill>
                <a:latin typeface="ＭＳ ゴシック"/>
                <a:cs typeface="ＭＳ ゴシック"/>
              </a:rPr>
              <a:t>同類のテーマで問題解決に取り組んでいる自治体や企業の事例を探し、</a:t>
            </a:r>
            <a:r>
              <a:rPr sz="1400" spc="-175" dirty="0">
                <a:solidFill>
                  <a:srgbClr val="231F20"/>
                </a:solidFill>
                <a:latin typeface="ＭＳ ゴシック"/>
                <a:cs typeface="ＭＳ ゴシック"/>
              </a:rPr>
              <a:t>取り組みによる解決されていることとされていないことを整理してみよう。</a:t>
            </a:r>
            <a:r>
              <a:rPr sz="1400" spc="-190" dirty="0">
                <a:solidFill>
                  <a:srgbClr val="231F20"/>
                </a:solidFill>
                <a:latin typeface="ＭＳ ゴシック"/>
                <a:cs typeface="ＭＳ ゴシック"/>
              </a:rPr>
              <a:t>インターネットを活用し、取り組みを探してみよう。</a:t>
            </a:r>
            <a:endParaRPr sz="1400">
              <a:latin typeface="ＭＳ ゴシック"/>
              <a:cs typeface="ＭＳ ゴシック"/>
            </a:endParaRPr>
          </a:p>
        </p:txBody>
      </p:sp>
      <p:sp>
        <p:nvSpPr>
          <p:cNvPr id="15"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45706" y="752386"/>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72493" y="855583"/>
            <a:ext cx="5585460" cy="452120"/>
          </a:xfrm>
          <a:prstGeom prst="rect">
            <a:avLst/>
          </a:prstGeom>
        </p:spPr>
        <p:txBody>
          <a:bodyPr vert="horz" wrap="square" lIns="0" tIns="12700" rIns="0" bIns="0" rtlCol="0">
            <a:spAutoFit/>
          </a:bodyPr>
          <a:lstStyle/>
          <a:p>
            <a:pPr marL="12700">
              <a:lnSpc>
                <a:spcPct val="100000"/>
              </a:lnSpc>
              <a:spcBef>
                <a:spcPts val="100"/>
              </a:spcBef>
            </a:pPr>
            <a:r>
              <a:rPr sz="2800" spc="-250" dirty="0">
                <a:solidFill>
                  <a:srgbClr val="FFFFFF"/>
                </a:solidFill>
                <a:latin typeface="ＭＳ ゴシック"/>
                <a:cs typeface="ＭＳ ゴシック"/>
              </a:rPr>
              <a:t>問題点を解決するアイデアを考えよう</a:t>
            </a:r>
            <a:endParaRPr sz="2800">
              <a:latin typeface="ＭＳ ゴシック"/>
              <a:cs typeface="ＭＳ ゴシック"/>
            </a:endParaRPr>
          </a:p>
        </p:txBody>
      </p:sp>
      <p:sp>
        <p:nvSpPr>
          <p:cNvPr id="4" name="object 4"/>
          <p:cNvSpPr/>
          <p:nvPr/>
        </p:nvSpPr>
        <p:spPr>
          <a:xfrm>
            <a:off x="820847"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59055">
              <a:lnSpc>
                <a:spcPct val="100000"/>
              </a:lnSpc>
              <a:spcBef>
                <a:spcPts val="100"/>
              </a:spcBef>
            </a:pPr>
            <a:r>
              <a:rPr dirty="0"/>
              <a:t>5</a:t>
            </a:r>
          </a:p>
        </p:txBody>
      </p:sp>
      <p:sp>
        <p:nvSpPr>
          <p:cNvPr id="6" name="object 6"/>
          <p:cNvSpPr/>
          <p:nvPr/>
        </p:nvSpPr>
        <p:spPr>
          <a:xfrm>
            <a:off x="545705" y="6776846"/>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7" name="object 7"/>
          <p:cNvSpPr txBox="1"/>
          <p:nvPr/>
        </p:nvSpPr>
        <p:spPr>
          <a:xfrm>
            <a:off x="1868164" y="1632503"/>
            <a:ext cx="7630795" cy="1463040"/>
          </a:xfrm>
          <a:prstGeom prst="rect">
            <a:avLst/>
          </a:prstGeom>
        </p:spPr>
        <p:txBody>
          <a:bodyPr vert="horz" wrap="square" lIns="0" tIns="12700" rIns="0" bIns="0" rtlCol="0">
            <a:spAutoFit/>
          </a:bodyPr>
          <a:lstStyle/>
          <a:p>
            <a:pPr marL="12700">
              <a:lnSpc>
                <a:spcPct val="100000"/>
              </a:lnSpc>
              <a:spcBef>
                <a:spcPts val="100"/>
              </a:spcBef>
            </a:pPr>
            <a:r>
              <a:rPr sz="2400" spc="-245" dirty="0">
                <a:solidFill>
                  <a:srgbClr val="00B9F2"/>
                </a:solidFill>
                <a:latin typeface="ＭＳ ゴシック"/>
                <a:cs typeface="ＭＳ ゴシック"/>
              </a:rPr>
              <a:t>問題点を解決させるアイデアの創出とアイデアを広げる</a:t>
            </a:r>
            <a:endParaRPr sz="2400" dirty="0">
              <a:latin typeface="ＭＳ ゴシック"/>
              <a:cs typeface="ＭＳ ゴシック"/>
            </a:endParaRPr>
          </a:p>
          <a:p>
            <a:pPr marL="38100">
              <a:lnSpc>
                <a:spcPct val="100000"/>
              </a:lnSpc>
              <a:spcBef>
                <a:spcPts val="1580"/>
              </a:spcBef>
            </a:pPr>
            <a:r>
              <a:rPr sz="1800" spc="-210" dirty="0">
                <a:solidFill>
                  <a:srgbClr val="00B9F2"/>
                </a:solidFill>
                <a:latin typeface="ＭＳ ゴシック"/>
                <a:cs typeface="ＭＳ ゴシック"/>
              </a:rPr>
              <a:t>イメージマップを作成し解決するためのアイデアを広げていく。</a:t>
            </a:r>
            <a:endParaRPr sz="1800" dirty="0">
              <a:latin typeface="ＭＳ ゴシック"/>
              <a:cs typeface="ＭＳ ゴシック"/>
            </a:endParaRPr>
          </a:p>
          <a:p>
            <a:pPr marL="38100" marR="5080">
              <a:lnSpc>
                <a:spcPct val="125000"/>
              </a:lnSpc>
              <a:spcBef>
                <a:spcPts val="495"/>
              </a:spcBef>
            </a:pPr>
            <a:r>
              <a:rPr sz="1400" spc="-185" dirty="0">
                <a:solidFill>
                  <a:srgbClr val="231F20"/>
                </a:solidFill>
                <a:latin typeface="ＭＳ ゴシック"/>
                <a:cs typeface="ＭＳ ゴシック"/>
              </a:rPr>
              <a:t>解決すべき問題点を中心においたと事項として、二段目に解決するためのアイデアをたくさん書き出す。</a:t>
            </a:r>
            <a:r>
              <a:rPr sz="1400" spc="-155" dirty="0">
                <a:solidFill>
                  <a:srgbClr val="231F20"/>
                </a:solidFill>
                <a:latin typeface="ＭＳ ゴシック"/>
                <a:cs typeface="ＭＳ ゴシック"/>
              </a:rPr>
              <a:t>さらにそこから連想したことを外側に広げていく。</a:t>
            </a:r>
            <a:endParaRPr sz="1400" dirty="0">
              <a:latin typeface="ＭＳ ゴシック"/>
              <a:cs typeface="ＭＳ ゴシック"/>
            </a:endParaRPr>
          </a:p>
        </p:txBody>
      </p:sp>
      <p:pic>
        <p:nvPicPr>
          <p:cNvPr id="8" name="object 8"/>
          <p:cNvPicPr/>
          <p:nvPr/>
        </p:nvPicPr>
        <p:blipFill>
          <a:blip r:embed="rId2" cstate="print"/>
          <a:stretch>
            <a:fillRect/>
          </a:stretch>
        </p:blipFill>
        <p:spPr>
          <a:xfrm>
            <a:off x="5324015" y="3873877"/>
            <a:ext cx="1918970" cy="1894243"/>
          </a:xfrm>
          <a:prstGeom prst="rect">
            <a:avLst/>
          </a:prstGeom>
        </p:spPr>
      </p:pic>
      <p:pic>
        <p:nvPicPr>
          <p:cNvPr id="9" name="object 9"/>
          <p:cNvPicPr/>
          <p:nvPr/>
        </p:nvPicPr>
        <p:blipFill>
          <a:blip r:embed="rId3" cstate="print"/>
          <a:stretch>
            <a:fillRect/>
          </a:stretch>
        </p:blipFill>
        <p:spPr>
          <a:xfrm>
            <a:off x="3268250" y="3712927"/>
            <a:ext cx="1918969" cy="1870823"/>
          </a:xfrm>
          <a:prstGeom prst="rect">
            <a:avLst/>
          </a:prstGeom>
        </p:spPr>
      </p:pic>
      <p:grpSp>
        <p:nvGrpSpPr>
          <p:cNvPr id="10" name="object 10"/>
          <p:cNvGrpSpPr/>
          <p:nvPr/>
        </p:nvGrpSpPr>
        <p:grpSpPr>
          <a:xfrm>
            <a:off x="969756" y="1682311"/>
            <a:ext cx="795655" cy="358140"/>
            <a:chOff x="969756" y="1682311"/>
            <a:chExt cx="795655" cy="358140"/>
          </a:xfrm>
        </p:grpSpPr>
        <p:sp>
          <p:nvSpPr>
            <p:cNvPr id="11" name="object 11"/>
            <p:cNvSpPr/>
            <p:nvPr/>
          </p:nvSpPr>
          <p:spPr>
            <a:xfrm>
              <a:off x="969756" y="1701543"/>
              <a:ext cx="795655" cy="319405"/>
            </a:xfrm>
            <a:custGeom>
              <a:avLst/>
              <a:gdLst/>
              <a:ahLst/>
              <a:cxnLst/>
              <a:rect l="l" t="t" r="r" b="b"/>
              <a:pathLst>
                <a:path w="795655" h="319405">
                  <a:moveTo>
                    <a:pt x="635647" y="0"/>
                  </a:moveTo>
                  <a:lnTo>
                    <a:pt x="0" y="0"/>
                  </a:lnTo>
                  <a:lnTo>
                    <a:pt x="0" y="319316"/>
                  </a:lnTo>
                  <a:lnTo>
                    <a:pt x="635647" y="319316"/>
                  </a:lnTo>
                  <a:lnTo>
                    <a:pt x="685970" y="311141"/>
                  </a:lnTo>
                  <a:lnTo>
                    <a:pt x="729782" y="288407"/>
                  </a:lnTo>
                  <a:lnTo>
                    <a:pt x="764398" y="253794"/>
                  </a:lnTo>
                  <a:lnTo>
                    <a:pt x="787136" y="209986"/>
                  </a:lnTo>
                  <a:lnTo>
                    <a:pt x="795312" y="159664"/>
                  </a:lnTo>
                  <a:lnTo>
                    <a:pt x="787136" y="109336"/>
                  </a:lnTo>
                  <a:lnTo>
                    <a:pt x="764398" y="65524"/>
                  </a:lnTo>
                  <a:lnTo>
                    <a:pt x="729782" y="30909"/>
                  </a:lnTo>
                  <a:lnTo>
                    <a:pt x="685970" y="8174"/>
                  </a:lnTo>
                  <a:lnTo>
                    <a:pt x="635647" y="0"/>
                  </a:lnTo>
                  <a:close/>
                </a:path>
              </a:pathLst>
            </a:custGeom>
            <a:solidFill>
              <a:srgbClr val="00B9F2"/>
            </a:solidFill>
          </p:spPr>
          <p:txBody>
            <a:bodyPr wrap="square" lIns="0" tIns="0" rIns="0" bIns="0" rtlCol="0"/>
            <a:lstStyle/>
            <a:p>
              <a:endParaRPr/>
            </a:p>
          </p:txBody>
        </p:sp>
        <p:sp>
          <p:nvSpPr>
            <p:cNvPr id="12" name="object 12"/>
            <p:cNvSpPr/>
            <p:nvPr/>
          </p:nvSpPr>
          <p:spPr>
            <a:xfrm>
              <a:off x="1050425"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3" name="object 13"/>
          <p:cNvSpPr txBox="1"/>
          <p:nvPr/>
        </p:nvSpPr>
        <p:spPr>
          <a:xfrm>
            <a:off x="1136600" y="1665766"/>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5</a:t>
            </a:r>
            <a:endParaRPr sz="2200">
              <a:latin typeface="ＭＳ ゴシック"/>
              <a:cs typeface="ＭＳ ゴシック"/>
            </a:endParaRPr>
          </a:p>
        </p:txBody>
      </p:sp>
      <p:sp>
        <p:nvSpPr>
          <p:cNvPr id="14" name="object 14"/>
          <p:cNvSpPr txBox="1"/>
          <p:nvPr/>
        </p:nvSpPr>
        <p:spPr>
          <a:xfrm>
            <a:off x="1437741" y="1699674"/>
            <a:ext cx="226060" cy="299720"/>
          </a:xfrm>
          <a:prstGeom prst="rect">
            <a:avLst/>
          </a:prstGeom>
        </p:spPr>
        <p:txBody>
          <a:bodyPr vert="horz" wrap="square" lIns="0" tIns="12700" rIns="0" bIns="0" rtlCol="0">
            <a:spAutoFit/>
          </a:bodyPr>
          <a:lstStyle/>
          <a:p>
            <a:pPr marL="12700">
              <a:lnSpc>
                <a:spcPct val="100000"/>
              </a:lnSpc>
              <a:spcBef>
                <a:spcPts val="100"/>
              </a:spcBef>
            </a:pPr>
            <a:r>
              <a:rPr sz="1800" spc="-125" dirty="0">
                <a:solidFill>
                  <a:srgbClr val="FFFFFF"/>
                </a:solidFill>
                <a:latin typeface="ＭＳ ゴシック"/>
                <a:cs typeface="ＭＳ ゴシック"/>
              </a:rPr>
              <a:t>-</a:t>
            </a:r>
            <a:r>
              <a:rPr sz="1800" spc="-50" dirty="0">
                <a:solidFill>
                  <a:srgbClr val="FFFFFF"/>
                </a:solidFill>
                <a:latin typeface="ＭＳ ゴシック"/>
                <a:cs typeface="ＭＳ ゴシック"/>
              </a:rPr>
              <a:t>1</a:t>
            </a:r>
            <a:endParaRPr sz="1800">
              <a:latin typeface="ＭＳ ゴシック"/>
              <a:cs typeface="ＭＳ ゴシック"/>
            </a:endParaRPr>
          </a:p>
        </p:txBody>
      </p:sp>
      <p:sp>
        <p:nvSpPr>
          <p:cNvPr id="16"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62455" y="2569121"/>
            <a:ext cx="7571740" cy="3357245"/>
          </a:xfrm>
          <a:prstGeom prst="rect">
            <a:avLst/>
          </a:prstGeom>
        </p:spPr>
        <p:txBody>
          <a:bodyPr vert="horz" wrap="square" lIns="0" tIns="0" rIns="0" bIns="0" rtlCol="0">
            <a:spAutoFit/>
          </a:bodyPr>
          <a:lstStyle/>
          <a:p>
            <a:pPr>
              <a:lnSpc>
                <a:spcPct val="100000"/>
              </a:lnSpc>
            </a:pPr>
            <a:endParaRPr sz="2800">
              <a:latin typeface="Times New Roman"/>
              <a:cs typeface="Times New Roman"/>
            </a:endParaRPr>
          </a:p>
          <a:p>
            <a:pPr>
              <a:lnSpc>
                <a:spcPct val="100000"/>
              </a:lnSpc>
            </a:pPr>
            <a:endParaRPr sz="2750">
              <a:latin typeface="Times New Roman"/>
              <a:cs typeface="Times New Roman"/>
            </a:endParaRPr>
          </a:p>
          <a:p>
            <a:pPr marL="2262505" marR="1287780" indent="-967740">
              <a:lnSpc>
                <a:spcPct val="142800"/>
              </a:lnSpc>
              <a:spcBef>
                <a:spcPts val="5"/>
              </a:spcBef>
            </a:pPr>
            <a:r>
              <a:rPr sz="2800" spc="-204" dirty="0">
                <a:solidFill>
                  <a:srgbClr val="FFFFFF"/>
                </a:solidFill>
                <a:latin typeface="ＭＳ ゴシック"/>
                <a:cs typeface="ＭＳ ゴシック"/>
              </a:rPr>
              <a:t>あなたにとって魅力ある都市とは</a:t>
            </a:r>
            <a:r>
              <a:rPr sz="2800" spc="-190" dirty="0">
                <a:solidFill>
                  <a:srgbClr val="FFFFFF"/>
                </a:solidFill>
                <a:latin typeface="ＭＳ ゴシック"/>
                <a:cs typeface="ＭＳ ゴシック"/>
              </a:rPr>
              <a:t>どんな都市ですか？</a:t>
            </a:r>
            <a:endParaRPr sz="2800">
              <a:latin typeface="ＭＳ ゴシック"/>
              <a:cs typeface="ＭＳ ゴシック"/>
            </a:endParaRPr>
          </a:p>
        </p:txBody>
      </p:sp>
      <p:sp>
        <p:nvSpPr>
          <p:cNvPr id="3" name="object 3"/>
          <p:cNvSpPr/>
          <p:nvPr/>
        </p:nvSpPr>
        <p:spPr>
          <a:xfrm>
            <a:off x="539959" y="6792300"/>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4" name="object 4"/>
          <p:cNvSpPr/>
          <p:nvPr/>
        </p:nvSpPr>
        <p:spPr>
          <a:xfrm>
            <a:off x="539959" y="767839"/>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5" name="object 5"/>
          <p:cNvSpPr/>
          <p:nvPr/>
        </p:nvSpPr>
        <p:spPr>
          <a:xfrm>
            <a:off x="4880483" y="1634058"/>
            <a:ext cx="935355" cy="935355"/>
          </a:xfrm>
          <a:custGeom>
            <a:avLst/>
            <a:gdLst/>
            <a:ahLst/>
            <a:cxnLst/>
            <a:rect l="l" t="t" r="r" b="b"/>
            <a:pathLst>
              <a:path w="935354" h="935355">
                <a:moveTo>
                  <a:pt x="935062" y="0"/>
                </a:moveTo>
                <a:lnTo>
                  <a:pt x="0" y="0"/>
                </a:lnTo>
                <a:lnTo>
                  <a:pt x="0" y="935062"/>
                </a:lnTo>
                <a:lnTo>
                  <a:pt x="935062" y="935062"/>
                </a:lnTo>
                <a:lnTo>
                  <a:pt x="935062" y="0"/>
                </a:lnTo>
                <a:close/>
              </a:path>
            </a:pathLst>
          </a:custGeom>
          <a:solidFill>
            <a:srgbClr val="FFFFFF"/>
          </a:solidFill>
        </p:spPr>
        <p:txBody>
          <a:bodyPr wrap="square" lIns="0" tIns="0" rIns="0" bIns="0" rtlCol="0"/>
          <a:lstStyle/>
          <a:p>
            <a:endParaRPr/>
          </a:p>
        </p:txBody>
      </p:sp>
      <p:sp>
        <p:nvSpPr>
          <p:cNvPr id="6" name="object 6"/>
          <p:cNvSpPr txBox="1"/>
          <p:nvPr/>
        </p:nvSpPr>
        <p:spPr>
          <a:xfrm>
            <a:off x="4880483" y="1634058"/>
            <a:ext cx="935355" cy="935355"/>
          </a:xfrm>
          <a:prstGeom prst="rect">
            <a:avLst/>
          </a:prstGeom>
        </p:spPr>
        <p:txBody>
          <a:bodyPr vert="horz" wrap="square" lIns="0" tIns="184785" rIns="0" bIns="0" rtlCol="0">
            <a:spAutoFit/>
          </a:bodyPr>
          <a:lstStyle/>
          <a:p>
            <a:pPr marL="220979">
              <a:lnSpc>
                <a:spcPct val="100000"/>
              </a:lnSpc>
              <a:spcBef>
                <a:spcPts val="1455"/>
              </a:spcBef>
            </a:pPr>
            <a:r>
              <a:rPr sz="4000" spc="-25" dirty="0">
                <a:solidFill>
                  <a:srgbClr val="00B9F2"/>
                </a:solidFill>
                <a:latin typeface="ＭＳ ゴシック"/>
                <a:cs typeface="ＭＳ ゴシック"/>
              </a:rPr>
              <a:t>Q1</a:t>
            </a:r>
            <a:endParaRPr sz="4000">
              <a:latin typeface="ＭＳ ゴシック"/>
              <a:cs typeface="ＭＳ ゴシック"/>
            </a:endParaRPr>
          </a:p>
        </p:txBody>
      </p:sp>
      <p:sp>
        <p:nvSpPr>
          <p:cNvPr id="7" name="object 7"/>
          <p:cNvSpPr/>
          <p:nvPr/>
        </p:nvSpPr>
        <p:spPr>
          <a:xfrm>
            <a:off x="5183773" y="2444709"/>
            <a:ext cx="344170" cy="354965"/>
          </a:xfrm>
          <a:custGeom>
            <a:avLst/>
            <a:gdLst/>
            <a:ahLst/>
            <a:cxnLst/>
            <a:rect l="l" t="t" r="r" b="b"/>
            <a:pathLst>
              <a:path w="344170" h="354964">
                <a:moveTo>
                  <a:pt x="96735" y="0"/>
                </a:moveTo>
                <a:lnTo>
                  <a:pt x="0" y="354685"/>
                </a:lnTo>
                <a:lnTo>
                  <a:pt x="343941" y="21501"/>
                </a:lnTo>
                <a:lnTo>
                  <a:pt x="96735" y="0"/>
                </a:lnTo>
                <a:close/>
              </a:path>
            </a:pathLst>
          </a:custGeom>
          <a:solidFill>
            <a:srgbClr val="FFFFFF"/>
          </a:solidFill>
        </p:spPr>
        <p:txBody>
          <a:bodyPr wrap="square" lIns="0" tIns="0" rIns="0" bIns="0" rtlCol="0"/>
          <a:lstStyle/>
          <a:p>
            <a:endParaRPr/>
          </a:p>
        </p:txBody>
      </p:sp>
      <p:sp>
        <p:nvSpPr>
          <p:cNvPr id="1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508246" y="4486009"/>
            <a:ext cx="288290" cy="0"/>
          </a:xfrm>
          <a:custGeom>
            <a:avLst/>
            <a:gdLst/>
            <a:ahLst/>
            <a:cxnLst/>
            <a:rect l="l" t="t" r="r" b="b"/>
            <a:pathLst>
              <a:path w="288290">
                <a:moveTo>
                  <a:pt x="0" y="0"/>
                </a:moveTo>
                <a:lnTo>
                  <a:pt x="288005" y="0"/>
                </a:lnTo>
              </a:path>
            </a:pathLst>
          </a:custGeom>
          <a:ln w="12700">
            <a:solidFill>
              <a:srgbClr val="00B9F2"/>
            </a:solidFill>
          </a:ln>
        </p:spPr>
        <p:txBody>
          <a:bodyPr wrap="square" lIns="0" tIns="0" rIns="0" bIns="0" rtlCol="0"/>
          <a:lstStyle/>
          <a:p>
            <a:endParaRPr/>
          </a:p>
        </p:txBody>
      </p:sp>
      <p:sp>
        <p:nvSpPr>
          <p:cNvPr id="3" name="object 3"/>
          <p:cNvSpPr/>
          <p:nvPr/>
        </p:nvSpPr>
        <p:spPr>
          <a:xfrm>
            <a:off x="3895153" y="4486009"/>
            <a:ext cx="288290" cy="0"/>
          </a:xfrm>
          <a:custGeom>
            <a:avLst/>
            <a:gdLst/>
            <a:ahLst/>
            <a:cxnLst/>
            <a:rect l="l" t="t" r="r" b="b"/>
            <a:pathLst>
              <a:path w="288289">
                <a:moveTo>
                  <a:pt x="0" y="0"/>
                </a:moveTo>
                <a:lnTo>
                  <a:pt x="287997" y="0"/>
                </a:lnTo>
              </a:path>
            </a:pathLst>
          </a:custGeom>
          <a:ln w="12700">
            <a:solidFill>
              <a:srgbClr val="00B9F2"/>
            </a:solidFill>
          </a:ln>
        </p:spPr>
        <p:txBody>
          <a:bodyPr wrap="square" lIns="0" tIns="0" rIns="0" bIns="0" rtlCol="0"/>
          <a:lstStyle/>
          <a:p>
            <a:endParaRPr/>
          </a:p>
        </p:txBody>
      </p:sp>
      <p:sp>
        <p:nvSpPr>
          <p:cNvPr id="4" name="object 4"/>
          <p:cNvSpPr/>
          <p:nvPr/>
        </p:nvSpPr>
        <p:spPr>
          <a:xfrm>
            <a:off x="4630801" y="2954660"/>
            <a:ext cx="1430020" cy="654050"/>
          </a:xfrm>
          <a:custGeom>
            <a:avLst/>
            <a:gdLst/>
            <a:ahLst/>
            <a:cxnLst/>
            <a:rect l="l" t="t" r="r" b="b"/>
            <a:pathLst>
              <a:path w="1430020" h="654050">
                <a:moveTo>
                  <a:pt x="714895" y="653796"/>
                </a:moveTo>
                <a:lnTo>
                  <a:pt x="0" y="0"/>
                </a:lnTo>
              </a:path>
              <a:path w="1430020" h="654050">
                <a:moveTo>
                  <a:pt x="714895" y="653796"/>
                </a:moveTo>
                <a:lnTo>
                  <a:pt x="1429791" y="0"/>
                </a:lnTo>
              </a:path>
            </a:pathLst>
          </a:custGeom>
          <a:ln w="12700">
            <a:solidFill>
              <a:srgbClr val="00B9F2"/>
            </a:solidFill>
          </a:ln>
        </p:spPr>
        <p:txBody>
          <a:bodyPr wrap="square" lIns="0" tIns="0" rIns="0" bIns="0" rtlCol="0"/>
          <a:lstStyle/>
          <a:p>
            <a:endParaRPr/>
          </a:p>
        </p:txBody>
      </p:sp>
      <p:grpSp>
        <p:nvGrpSpPr>
          <p:cNvPr id="5" name="object 5"/>
          <p:cNvGrpSpPr/>
          <p:nvPr/>
        </p:nvGrpSpPr>
        <p:grpSpPr>
          <a:xfrm>
            <a:off x="1356042" y="2709354"/>
            <a:ext cx="7979409" cy="3553460"/>
            <a:chOff x="1356042" y="2709354"/>
            <a:chExt cx="7979409" cy="3553460"/>
          </a:xfrm>
        </p:grpSpPr>
        <p:sp>
          <p:nvSpPr>
            <p:cNvPr id="6" name="object 6"/>
            <p:cNvSpPr/>
            <p:nvPr/>
          </p:nvSpPr>
          <p:spPr>
            <a:xfrm>
              <a:off x="7063265" y="2954660"/>
              <a:ext cx="886460" cy="654050"/>
            </a:xfrm>
            <a:custGeom>
              <a:avLst/>
              <a:gdLst/>
              <a:ahLst/>
              <a:cxnLst/>
              <a:rect l="l" t="t" r="r" b="b"/>
              <a:pathLst>
                <a:path w="886459" h="654050">
                  <a:moveTo>
                    <a:pt x="0" y="653796"/>
                  </a:moveTo>
                  <a:lnTo>
                    <a:pt x="886460" y="0"/>
                  </a:lnTo>
                </a:path>
              </a:pathLst>
            </a:custGeom>
            <a:ln w="12700">
              <a:solidFill>
                <a:srgbClr val="00B9F2"/>
              </a:solidFill>
            </a:ln>
          </p:spPr>
          <p:txBody>
            <a:bodyPr wrap="square" lIns="0" tIns="0" rIns="0" bIns="0" rtlCol="0"/>
            <a:lstStyle/>
            <a:p>
              <a:endParaRPr/>
            </a:p>
          </p:txBody>
        </p:sp>
        <p:sp>
          <p:nvSpPr>
            <p:cNvPr id="7" name="object 7"/>
            <p:cNvSpPr/>
            <p:nvPr/>
          </p:nvSpPr>
          <p:spPr>
            <a:xfrm>
              <a:off x="5345699" y="3608452"/>
              <a:ext cx="1717675" cy="877569"/>
            </a:xfrm>
            <a:custGeom>
              <a:avLst/>
              <a:gdLst/>
              <a:ahLst/>
              <a:cxnLst/>
              <a:rect l="l" t="t" r="r" b="b"/>
              <a:pathLst>
                <a:path w="1717675" h="877570">
                  <a:moveTo>
                    <a:pt x="0" y="877557"/>
                  </a:moveTo>
                  <a:lnTo>
                    <a:pt x="1717560" y="0"/>
                  </a:lnTo>
                </a:path>
              </a:pathLst>
            </a:custGeom>
            <a:ln w="12700">
              <a:solidFill>
                <a:srgbClr val="00B9F2"/>
              </a:solidFill>
            </a:ln>
          </p:spPr>
          <p:txBody>
            <a:bodyPr wrap="square" lIns="0" tIns="0" rIns="0" bIns="0" rtlCol="0"/>
            <a:lstStyle/>
            <a:p>
              <a:endParaRPr/>
            </a:p>
          </p:txBody>
        </p:sp>
        <p:sp>
          <p:nvSpPr>
            <p:cNvPr id="8" name="object 8"/>
            <p:cNvSpPr/>
            <p:nvPr/>
          </p:nvSpPr>
          <p:spPr>
            <a:xfrm>
              <a:off x="5345699" y="3834714"/>
              <a:ext cx="0" cy="216535"/>
            </a:xfrm>
            <a:custGeom>
              <a:avLst/>
              <a:gdLst/>
              <a:ahLst/>
              <a:cxnLst/>
              <a:rect l="l" t="t" r="r" b="b"/>
              <a:pathLst>
                <a:path h="216535">
                  <a:moveTo>
                    <a:pt x="0" y="0"/>
                  </a:moveTo>
                  <a:lnTo>
                    <a:pt x="0" y="215988"/>
                  </a:lnTo>
                </a:path>
              </a:pathLst>
            </a:custGeom>
            <a:ln w="12700">
              <a:solidFill>
                <a:srgbClr val="00B9F2"/>
              </a:solidFill>
            </a:ln>
          </p:spPr>
          <p:txBody>
            <a:bodyPr wrap="square" lIns="0" tIns="0" rIns="0" bIns="0" rtlCol="0"/>
            <a:lstStyle/>
            <a:p>
              <a:endParaRPr/>
            </a:p>
          </p:txBody>
        </p:sp>
        <p:sp>
          <p:nvSpPr>
            <p:cNvPr id="9" name="object 9"/>
            <p:cNvSpPr/>
            <p:nvPr/>
          </p:nvSpPr>
          <p:spPr>
            <a:xfrm>
              <a:off x="3628127" y="3608456"/>
              <a:ext cx="1717675" cy="877569"/>
            </a:xfrm>
            <a:custGeom>
              <a:avLst/>
              <a:gdLst/>
              <a:ahLst/>
              <a:cxnLst/>
              <a:rect l="l" t="t" r="r" b="b"/>
              <a:pathLst>
                <a:path w="1717675" h="877570">
                  <a:moveTo>
                    <a:pt x="0" y="0"/>
                  </a:moveTo>
                  <a:lnTo>
                    <a:pt x="1717573" y="877557"/>
                  </a:lnTo>
                </a:path>
              </a:pathLst>
            </a:custGeom>
            <a:ln w="12700">
              <a:solidFill>
                <a:srgbClr val="00B9F2"/>
              </a:solidFill>
            </a:ln>
          </p:spPr>
          <p:txBody>
            <a:bodyPr wrap="square" lIns="0" tIns="0" rIns="0" bIns="0" rtlCol="0"/>
            <a:lstStyle/>
            <a:p>
              <a:endParaRPr/>
            </a:p>
          </p:txBody>
        </p:sp>
        <p:sp>
          <p:nvSpPr>
            <p:cNvPr id="10" name="object 10"/>
            <p:cNvSpPr/>
            <p:nvPr/>
          </p:nvSpPr>
          <p:spPr>
            <a:xfrm>
              <a:off x="2741662" y="2954660"/>
              <a:ext cx="886460" cy="654050"/>
            </a:xfrm>
            <a:custGeom>
              <a:avLst/>
              <a:gdLst/>
              <a:ahLst/>
              <a:cxnLst/>
              <a:rect l="l" t="t" r="r" b="b"/>
              <a:pathLst>
                <a:path w="886460" h="654050">
                  <a:moveTo>
                    <a:pt x="0" y="0"/>
                  </a:moveTo>
                  <a:lnTo>
                    <a:pt x="886460" y="653796"/>
                  </a:lnTo>
                </a:path>
              </a:pathLst>
            </a:custGeom>
            <a:ln w="12700">
              <a:solidFill>
                <a:srgbClr val="00B9F2"/>
              </a:solidFill>
            </a:ln>
          </p:spPr>
          <p:txBody>
            <a:bodyPr wrap="square" lIns="0" tIns="0" rIns="0" bIns="0" rtlCol="0"/>
            <a:lstStyle/>
            <a:p>
              <a:endParaRPr/>
            </a:p>
          </p:txBody>
        </p:sp>
        <p:sp>
          <p:nvSpPr>
            <p:cNvPr id="11" name="object 11"/>
            <p:cNvSpPr/>
            <p:nvPr/>
          </p:nvSpPr>
          <p:spPr>
            <a:xfrm>
              <a:off x="1945986" y="4184991"/>
              <a:ext cx="1378585" cy="301625"/>
            </a:xfrm>
            <a:custGeom>
              <a:avLst/>
              <a:gdLst/>
              <a:ahLst/>
              <a:cxnLst/>
              <a:rect l="l" t="t" r="r" b="b"/>
              <a:pathLst>
                <a:path w="1378585" h="301625">
                  <a:moveTo>
                    <a:pt x="0" y="0"/>
                  </a:moveTo>
                  <a:lnTo>
                    <a:pt x="1378267" y="301015"/>
                  </a:lnTo>
                </a:path>
              </a:pathLst>
            </a:custGeom>
            <a:ln w="12699">
              <a:solidFill>
                <a:srgbClr val="00B9F2"/>
              </a:solidFill>
            </a:ln>
          </p:spPr>
          <p:txBody>
            <a:bodyPr wrap="square" lIns="0" tIns="0" rIns="0" bIns="0" rtlCol="0"/>
            <a:lstStyle/>
            <a:p>
              <a:endParaRPr/>
            </a:p>
          </p:txBody>
        </p:sp>
        <p:sp>
          <p:nvSpPr>
            <p:cNvPr id="12" name="object 12"/>
            <p:cNvSpPr/>
            <p:nvPr/>
          </p:nvSpPr>
          <p:spPr>
            <a:xfrm>
              <a:off x="1945990" y="4486009"/>
              <a:ext cx="1378585" cy="301625"/>
            </a:xfrm>
            <a:custGeom>
              <a:avLst/>
              <a:gdLst/>
              <a:ahLst/>
              <a:cxnLst/>
              <a:rect l="l" t="t" r="r" b="b"/>
              <a:pathLst>
                <a:path w="1378585" h="301625">
                  <a:moveTo>
                    <a:pt x="1378267" y="0"/>
                  </a:moveTo>
                  <a:lnTo>
                    <a:pt x="0" y="301015"/>
                  </a:lnTo>
                </a:path>
              </a:pathLst>
            </a:custGeom>
            <a:ln w="12699">
              <a:solidFill>
                <a:srgbClr val="00B9F2"/>
              </a:solidFill>
            </a:ln>
          </p:spPr>
          <p:txBody>
            <a:bodyPr wrap="square" lIns="0" tIns="0" rIns="0" bIns="0" rtlCol="0"/>
            <a:lstStyle/>
            <a:p>
              <a:endParaRPr/>
            </a:p>
          </p:txBody>
        </p:sp>
        <p:sp>
          <p:nvSpPr>
            <p:cNvPr id="13" name="object 13"/>
            <p:cNvSpPr/>
            <p:nvPr/>
          </p:nvSpPr>
          <p:spPr>
            <a:xfrm>
              <a:off x="5345699" y="4921300"/>
              <a:ext cx="0" cy="216535"/>
            </a:xfrm>
            <a:custGeom>
              <a:avLst/>
              <a:gdLst/>
              <a:ahLst/>
              <a:cxnLst/>
              <a:rect l="l" t="t" r="r" b="b"/>
              <a:pathLst>
                <a:path h="216535">
                  <a:moveTo>
                    <a:pt x="0" y="0"/>
                  </a:moveTo>
                  <a:lnTo>
                    <a:pt x="0" y="216001"/>
                  </a:lnTo>
                </a:path>
              </a:pathLst>
            </a:custGeom>
            <a:ln w="12700">
              <a:solidFill>
                <a:srgbClr val="00B9F2"/>
              </a:solidFill>
            </a:ln>
          </p:spPr>
          <p:txBody>
            <a:bodyPr wrap="square" lIns="0" tIns="0" rIns="0" bIns="0" rtlCol="0"/>
            <a:lstStyle/>
            <a:p>
              <a:endParaRPr/>
            </a:p>
          </p:txBody>
        </p:sp>
        <p:sp>
          <p:nvSpPr>
            <p:cNvPr id="14" name="object 14"/>
            <p:cNvSpPr/>
            <p:nvPr/>
          </p:nvSpPr>
          <p:spPr>
            <a:xfrm>
              <a:off x="5345699" y="4486009"/>
              <a:ext cx="1717675" cy="877569"/>
            </a:xfrm>
            <a:custGeom>
              <a:avLst/>
              <a:gdLst/>
              <a:ahLst/>
              <a:cxnLst/>
              <a:rect l="l" t="t" r="r" b="b"/>
              <a:pathLst>
                <a:path w="1717675" h="877570">
                  <a:moveTo>
                    <a:pt x="0" y="0"/>
                  </a:moveTo>
                  <a:lnTo>
                    <a:pt x="1717560" y="877557"/>
                  </a:lnTo>
                </a:path>
              </a:pathLst>
            </a:custGeom>
            <a:ln w="12700">
              <a:solidFill>
                <a:srgbClr val="00B9F2"/>
              </a:solidFill>
            </a:ln>
          </p:spPr>
          <p:txBody>
            <a:bodyPr wrap="square" lIns="0" tIns="0" rIns="0" bIns="0" rtlCol="0"/>
            <a:lstStyle/>
            <a:p>
              <a:endParaRPr/>
            </a:p>
          </p:txBody>
        </p:sp>
        <p:sp>
          <p:nvSpPr>
            <p:cNvPr id="15" name="object 15"/>
            <p:cNvSpPr/>
            <p:nvPr/>
          </p:nvSpPr>
          <p:spPr>
            <a:xfrm>
              <a:off x="2741667" y="4486004"/>
              <a:ext cx="2604135" cy="1531620"/>
            </a:xfrm>
            <a:custGeom>
              <a:avLst/>
              <a:gdLst/>
              <a:ahLst/>
              <a:cxnLst/>
              <a:rect l="l" t="t" r="r" b="b"/>
              <a:pathLst>
                <a:path w="2604135" h="1531620">
                  <a:moveTo>
                    <a:pt x="886460" y="877557"/>
                  </a:moveTo>
                  <a:lnTo>
                    <a:pt x="2604033" y="0"/>
                  </a:lnTo>
                </a:path>
                <a:path w="2604135" h="1531620">
                  <a:moveTo>
                    <a:pt x="886460" y="877557"/>
                  </a:moveTo>
                  <a:lnTo>
                    <a:pt x="0" y="1531353"/>
                  </a:lnTo>
                </a:path>
              </a:pathLst>
            </a:custGeom>
            <a:ln w="12700">
              <a:solidFill>
                <a:srgbClr val="00B9F2"/>
              </a:solidFill>
            </a:ln>
          </p:spPr>
          <p:txBody>
            <a:bodyPr wrap="square" lIns="0" tIns="0" rIns="0" bIns="0" rtlCol="0"/>
            <a:lstStyle/>
            <a:p>
              <a:endParaRPr/>
            </a:p>
          </p:txBody>
        </p:sp>
        <p:sp>
          <p:nvSpPr>
            <p:cNvPr id="16" name="object 16"/>
            <p:cNvSpPr/>
            <p:nvPr/>
          </p:nvSpPr>
          <p:spPr>
            <a:xfrm>
              <a:off x="4630802" y="5363563"/>
              <a:ext cx="715010" cy="654050"/>
            </a:xfrm>
            <a:custGeom>
              <a:avLst/>
              <a:gdLst/>
              <a:ahLst/>
              <a:cxnLst/>
              <a:rect l="l" t="t" r="r" b="b"/>
              <a:pathLst>
                <a:path w="715010" h="654050">
                  <a:moveTo>
                    <a:pt x="0" y="653795"/>
                  </a:moveTo>
                  <a:lnTo>
                    <a:pt x="714895" y="0"/>
                  </a:lnTo>
                </a:path>
              </a:pathLst>
            </a:custGeom>
            <a:ln w="12700">
              <a:solidFill>
                <a:srgbClr val="00B9F2"/>
              </a:solidFill>
            </a:ln>
          </p:spPr>
          <p:txBody>
            <a:bodyPr wrap="square" lIns="0" tIns="0" rIns="0" bIns="0" rtlCol="0"/>
            <a:lstStyle/>
            <a:p>
              <a:endParaRPr/>
            </a:p>
          </p:txBody>
        </p:sp>
        <p:sp>
          <p:nvSpPr>
            <p:cNvPr id="17" name="object 17"/>
            <p:cNvSpPr/>
            <p:nvPr/>
          </p:nvSpPr>
          <p:spPr>
            <a:xfrm>
              <a:off x="5345696" y="5363561"/>
              <a:ext cx="715010" cy="654050"/>
            </a:xfrm>
            <a:custGeom>
              <a:avLst/>
              <a:gdLst/>
              <a:ahLst/>
              <a:cxnLst/>
              <a:rect l="l" t="t" r="r" b="b"/>
              <a:pathLst>
                <a:path w="715010" h="654050">
                  <a:moveTo>
                    <a:pt x="0" y="0"/>
                  </a:moveTo>
                  <a:lnTo>
                    <a:pt x="714895" y="653796"/>
                  </a:lnTo>
                </a:path>
              </a:pathLst>
            </a:custGeom>
            <a:ln w="12700">
              <a:solidFill>
                <a:srgbClr val="00B9F2"/>
              </a:solidFill>
            </a:ln>
          </p:spPr>
          <p:txBody>
            <a:bodyPr wrap="square" lIns="0" tIns="0" rIns="0" bIns="0" rtlCol="0"/>
            <a:lstStyle/>
            <a:p>
              <a:endParaRPr/>
            </a:p>
          </p:txBody>
        </p:sp>
        <p:sp>
          <p:nvSpPr>
            <p:cNvPr id="18" name="object 18"/>
            <p:cNvSpPr/>
            <p:nvPr/>
          </p:nvSpPr>
          <p:spPr>
            <a:xfrm>
              <a:off x="7063265" y="5363561"/>
              <a:ext cx="886460" cy="654050"/>
            </a:xfrm>
            <a:custGeom>
              <a:avLst/>
              <a:gdLst/>
              <a:ahLst/>
              <a:cxnLst/>
              <a:rect l="l" t="t" r="r" b="b"/>
              <a:pathLst>
                <a:path w="886459" h="654050">
                  <a:moveTo>
                    <a:pt x="0" y="0"/>
                  </a:moveTo>
                  <a:lnTo>
                    <a:pt x="886460" y="653796"/>
                  </a:lnTo>
                </a:path>
              </a:pathLst>
            </a:custGeom>
            <a:ln w="12700">
              <a:solidFill>
                <a:srgbClr val="00B9F2"/>
              </a:solidFill>
            </a:ln>
          </p:spPr>
          <p:txBody>
            <a:bodyPr wrap="square" lIns="0" tIns="0" rIns="0" bIns="0" rtlCol="0"/>
            <a:lstStyle/>
            <a:p>
              <a:endParaRPr/>
            </a:p>
          </p:txBody>
        </p:sp>
        <p:sp>
          <p:nvSpPr>
            <p:cNvPr id="19" name="object 19"/>
            <p:cNvSpPr/>
            <p:nvPr/>
          </p:nvSpPr>
          <p:spPr>
            <a:xfrm>
              <a:off x="3057233" y="3382200"/>
              <a:ext cx="3451225" cy="1539240"/>
            </a:xfrm>
            <a:custGeom>
              <a:avLst/>
              <a:gdLst/>
              <a:ahLst/>
              <a:cxnLst/>
              <a:rect l="l" t="t" r="r" b="b"/>
              <a:pathLst>
                <a:path w="3451225" h="1539239">
                  <a:moveTo>
                    <a:pt x="1141793" y="0"/>
                  </a:moveTo>
                  <a:lnTo>
                    <a:pt x="0" y="0"/>
                  </a:lnTo>
                  <a:lnTo>
                    <a:pt x="0" y="452513"/>
                  </a:lnTo>
                  <a:lnTo>
                    <a:pt x="1141793" y="452513"/>
                  </a:lnTo>
                  <a:lnTo>
                    <a:pt x="1141793" y="0"/>
                  </a:lnTo>
                  <a:close/>
                </a:path>
                <a:path w="3451225" h="1539239">
                  <a:moveTo>
                    <a:pt x="3451009" y="668502"/>
                  </a:moveTo>
                  <a:lnTo>
                    <a:pt x="1125918" y="668502"/>
                  </a:lnTo>
                  <a:lnTo>
                    <a:pt x="1125918" y="1539100"/>
                  </a:lnTo>
                  <a:lnTo>
                    <a:pt x="3451009" y="1539100"/>
                  </a:lnTo>
                  <a:lnTo>
                    <a:pt x="3451009" y="668502"/>
                  </a:lnTo>
                  <a:close/>
                </a:path>
              </a:pathLst>
            </a:custGeom>
            <a:solidFill>
              <a:srgbClr val="FFFFFF"/>
            </a:solidFill>
          </p:spPr>
          <p:txBody>
            <a:bodyPr wrap="square" lIns="0" tIns="0" rIns="0" bIns="0" rtlCol="0"/>
            <a:lstStyle/>
            <a:p>
              <a:endParaRPr/>
            </a:p>
          </p:txBody>
        </p:sp>
        <p:sp>
          <p:nvSpPr>
            <p:cNvPr id="20" name="object 20"/>
            <p:cNvSpPr/>
            <p:nvPr/>
          </p:nvSpPr>
          <p:spPr>
            <a:xfrm>
              <a:off x="3057232" y="3382200"/>
              <a:ext cx="1142365" cy="452755"/>
            </a:xfrm>
            <a:custGeom>
              <a:avLst/>
              <a:gdLst/>
              <a:ahLst/>
              <a:cxnLst/>
              <a:rect l="l" t="t" r="r" b="b"/>
              <a:pathLst>
                <a:path w="1142364" h="452754">
                  <a:moveTo>
                    <a:pt x="0" y="452513"/>
                  </a:moveTo>
                  <a:lnTo>
                    <a:pt x="1141793" y="452513"/>
                  </a:lnTo>
                  <a:lnTo>
                    <a:pt x="1141793" y="0"/>
                  </a:lnTo>
                  <a:lnTo>
                    <a:pt x="0" y="0"/>
                  </a:lnTo>
                  <a:lnTo>
                    <a:pt x="0" y="452513"/>
                  </a:lnTo>
                  <a:close/>
                </a:path>
              </a:pathLst>
            </a:custGeom>
            <a:ln w="38100">
              <a:solidFill>
                <a:srgbClr val="A7A9AC"/>
              </a:solidFill>
            </a:ln>
          </p:spPr>
          <p:txBody>
            <a:bodyPr wrap="square" lIns="0" tIns="0" rIns="0" bIns="0" rtlCol="0"/>
            <a:lstStyle/>
            <a:p>
              <a:endParaRPr/>
            </a:p>
          </p:txBody>
        </p:sp>
        <p:sp>
          <p:nvSpPr>
            <p:cNvPr id="21" name="object 21"/>
            <p:cNvSpPr/>
            <p:nvPr/>
          </p:nvSpPr>
          <p:spPr>
            <a:xfrm>
              <a:off x="4774806" y="3382200"/>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22" name="object 22"/>
            <p:cNvSpPr/>
            <p:nvPr/>
          </p:nvSpPr>
          <p:spPr>
            <a:xfrm>
              <a:off x="4774806" y="3382200"/>
              <a:ext cx="1142365" cy="452755"/>
            </a:xfrm>
            <a:custGeom>
              <a:avLst/>
              <a:gdLst/>
              <a:ahLst/>
              <a:cxnLst/>
              <a:rect l="l" t="t" r="r" b="b"/>
              <a:pathLst>
                <a:path w="1142364" h="452754">
                  <a:moveTo>
                    <a:pt x="0" y="452513"/>
                  </a:moveTo>
                  <a:lnTo>
                    <a:pt x="1141793" y="452513"/>
                  </a:lnTo>
                  <a:lnTo>
                    <a:pt x="1141793" y="0"/>
                  </a:lnTo>
                  <a:lnTo>
                    <a:pt x="0" y="0"/>
                  </a:lnTo>
                  <a:lnTo>
                    <a:pt x="0" y="452513"/>
                  </a:lnTo>
                  <a:close/>
                </a:path>
              </a:pathLst>
            </a:custGeom>
            <a:ln w="38100">
              <a:solidFill>
                <a:srgbClr val="A7A9AC"/>
              </a:solidFill>
            </a:ln>
          </p:spPr>
          <p:txBody>
            <a:bodyPr wrap="square" lIns="0" tIns="0" rIns="0" bIns="0" rtlCol="0"/>
            <a:lstStyle/>
            <a:p>
              <a:endParaRPr/>
            </a:p>
          </p:txBody>
        </p:sp>
        <p:sp>
          <p:nvSpPr>
            <p:cNvPr id="23" name="object 23"/>
            <p:cNvSpPr/>
            <p:nvPr/>
          </p:nvSpPr>
          <p:spPr>
            <a:xfrm>
              <a:off x="4059910" y="2728404"/>
              <a:ext cx="1142365" cy="452755"/>
            </a:xfrm>
            <a:custGeom>
              <a:avLst/>
              <a:gdLst/>
              <a:ahLst/>
              <a:cxnLst/>
              <a:rect l="l" t="t" r="r" b="b"/>
              <a:pathLst>
                <a:path w="1142364" h="452755">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24" name="object 24"/>
            <p:cNvSpPr/>
            <p:nvPr/>
          </p:nvSpPr>
          <p:spPr>
            <a:xfrm>
              <a:off x="4059910" y="2728404"/>
              <a:ext cx="1142365" cy="452755"/>
            </a:xfrm>
            <a:custGeom>
              <a:avLst/>
              <a:gdLst/>
              <a:ahLst/>
              <a:cxnLst/>
              <a:rect l="l" t="t" r="r" b="b"/>
              <a:pathLst>
                <a:path w="1142364" h="452755">
                  <a:moveTo>
                    <a:pt x="0" y="452513"/>
                  </a:moveTo>
                  <a:lnTo>
                    <a:pt x="1141793" y="452513"/>
                  </a:lnTo>
                  <a:lnTo>
                    <a:pt x="1141793" y="0"/>
                  </a:lnTo>
                  <a:lnTo>
                    <a:pt x="0" y="0"/>
                  </a:lnTo>
                  <a:lnTo>
                    <a:pt x="0" y="452513"/>
                  </a:lnTo>
                  <a:close/>
                </a:path>
              </a:pathLst>
            </a:custGeom>
            <a:ln w="38100">
              <a:solidFill>
                <a:srgbClr val="8ED8F8"/>
              </a:solidFill>
            </a:ln>
          </p:spPr>
          <p:txBody>
            <a:bodyPr wrap="square" lIns="0" tIns="0" rIns="0" bIns="0" rtlCol="0"/>
            <a:lstStyle/>
            <a:p>
              <a:endParaRPr/>
            </a:p>
          </p:txBody>
        </p:sp>
        <p:sp>
          <p:nvSpPr>
            <p:cNvPr id="25" name="object 25"/>
            <p:cNvSpPr/>
            <p:nvPr/>
          </p:nvSpPr>
          <p:spPr>
            <a:xfrm>
              <a:off x="5489701" y="2728404"/>
              <a:ext cx="1142365" cy="452755"/>
            </a:xfrm>
            <a:custGeom>
              <a:avLst/>
              <a:gdLst/>
              <a:ahLst/>
              <a:cxnLst/>
              <a:rect l="l" t="t" r="r" b="b"/>
              <a:pathLst>
                <a:path w="1142365" h="452755">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26" name="object 26"/>
            <p:cNvSpPr/>
            <p:nvPr/>
          </p:nvSpPr>
          <p:spPr>
            <a:xfrm>
              <a:off x="5489701" y="2728404"/>
              <a:ext cx="1142365" cy="452755"/>
            </a:xfrm>
            <a:custGeom>
              <a:avLst/>
              <a:gdLst/>
              <a:ahLst/>
              <a:cxnLst/>
              <a:rect l="l" t="t" r="r" b="b"/>
              <a:pathLst>
                <a:path w="1142365" h="452755">
                  <a:moveTo>
                    <a:pt x="0" y="452513"/>
                  </a:moveTo>
                  <a:lnTo>
                    <a:pt x="1141793" y="452513"/>
                  </a:lnTo>
                  <a:lnTo>
                    <a:pt x="1141793" y="0"/>
                  </a:lnTo>
                  <a:lnTo>
                    <a:pt x="0" y="0"/>
                  </a:lnTo>
                  <a:lnTo>
                    <a:pt x="0" y="452513"/>
                  </a:lnTo>
                  <a:close/>
                </a:path>
              </a:pathLst>
            </a:custGeom>
            <a:ln w="38100">
              <a:solidFill>
                <a:srgbClr val="8ED8F8"/>
              </a:solidFill>
            </a:ln>
          </p:spPr>
          <p:txBody>
            <a:bodyPr wrap="square" lIns="0" tIns="0" rIns="0" bIns="0" rtlCol="0"/>
            <a:lstStyle/>
            <a:p>
              <a:endParaRPr/>
            </a:p>
          </p:txBody>
        </p:sp>
        <p:sp>
          <p:nvSpPr>
            <p:cNvPr id="27" name="object 27"/>
            <p:cNvSpPr/>
            <p:nvPr/>
          </p:nvSpPr>
          <p:spPr>
            <a:xfrm>
              <a:off x="6492366" y="3382200"/>
              <a:ext cx="1142365" cy="452755"/>
            </a:xfrm>
            <a:custGeom>
              <a:avLst/>
              <a:gdLst/>
              <a:ahLst/>
              <a:cxnLst/>
              <a:rect l="l" t="t" r="r" b="b"/>
              <a:pathLst>
                <a:path w="1142365"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28" name="object 28"/>
            <p:cNvSpPr/>
            <p:nvPr/>
          </p:nvSpPr>
          <p:spPr>
            <a:xfrm>
              <a:off x="6492366" y="3382200"/>
              <a:ext cx="1142365" cy="452755"/>
            </a:xfrm>
            <a:custGeom>
              <a:avLst/>
              <a:gdLst/>
              <a:ahLst/>
              <a:cxnLst/>
              <a:rect l="l" t="t" r="r" b="b"/>
              <a:pathLst>
                <a:path w="1142365" h="452754">
                  <a:moveTo>
                    <a:pt x="0" y="452513"/>
                  </a:moveTo>
                  <a:lnTo>
                    <a:pt x="1141793" y="452513"/>
                  </a:lnTo>
                  <a:lnTo>
                    <a:pt x="1141793" y="0"/>
                  </a:lnTo>
                  <a:lnTo>
                    <a:pt x="0" y="0"/>
                  </a:lnTo>
                  <a:lnTo>
                    <a:pt x="0" y="452513"/>
                  </a:lnTo>
                  <a:close/>
                </a:path>
              </a:pathLst>
            </a:custGeom>
            <a:ln w="38100">
              <a:solidFill>
                <a:srgbClr val="A7A9AC"/>
              </a:solidFill>
            </a:ln>
          </p:spPr>
          <p:txBody>
            <a:bodyPr wrap="square" lIns="0" tIns="0" rIns="0" bIns="0" rtlCol="0"/>
            <a:lstStyle/>
            <a:p>
              <a:endParaRPr/>
            </a:p>
          </p:txBody>
        </p:sp>
        <p:sp>
          <p:nvSpPr>
            <p:cNvPr id="29" name="object 29"/>
            <p:cNvSpPr/>
            <p:nvPr/>
          </p:nvSpPr>
          <p:spPr>
            <a:xfrm>
              <a:off x="7367140" y="4184994"/>
              <a:ext cx="1378585" cy="602615"/>
            </a:xfrm>
            <a:custGeom>
              <a:avLst/>
              <a:gdLst/>
              <a:ahLst/>
              <a:cxnLst/>
              <a:rect l="l" t="t" r="r" b="b"/>
              <a:pathLst>
                <a:path w="1378584" h="602614">
                  <a:moveTo>
                    <a:pt x="0" y="301015"/>
                  </a:moveTo>
                  <a:lnTo>
                    <a:pt x="1378267" y="0"/>
                  </a:lnTo>
                </a:path>
                <a:path w="1378584" h="602614">
                  <a:moveTo>
                    <a:pt x="0" y="301015"/>
                  </a:moveTo>
                  <a:lnTo>
                    <a:pt x="1378267" y="602030"/>
                  </a:lnTo>
                </a:path>
              </a:pathLst>
            </a:custGeom>
            <a:ln w="12700">
              <a:solidFill>
                <a:srgbClr val="00B9F2"/>
              </a:solidFill>
            </a:ln>
          </p:spPr>
          <p:txBody>
            <a:bodyPr wrap="square" lIns="0" tIns="0" rIns="0" bIns="0" rtlCol="0"/>
            <a:lstStyle/>
            <a:p>
              <a:endParaRPr/>
            </a:p>
          </p:txBody>
        </p:sp>
        <p:sp>
          <p:nvSpPr>
            <p:cNvPr id="30" name="object 30"/>
            <p:cNvSpPr/>
            <p:nvPr/>
          </p:nvSpPr>
          <p:spPr>
            <a:xfrm>
              <a:off x="6796252" y="4259757"/>
              <a:ext cx="1142365" cy="452755"/>
            </a:xfrm>
            <a:custGeom>
              <a:avLst/>
              <a:gdLst/>
              <a:ahLst/>
              <a:cxnLst/>
              <a:rect l="l" t="t" r="r" b="b"/>
              <a:pathLst>
                <a:path w="1142365"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31" name="object 31"/>
            <p:cNvSpPr/>
            <p:nvPr/>
          </p:nvSpPr>
          <p:spPr>
            <a:xfrm>
              <a:off x="6796252" y="4259757"/>
              <a:ext cx="1142365" cy="452755"/>
            </a:xfrm>
            <a:custGeom>
              <a:avLst/>
              <a:gdLst/>
              <a:ahLst/>
              <a:cxnLst/>
              <a:rect l="l" t="t" r="r" b="b"/>
              <a:pathLst>
                <a:path w="1142365" h="452754">
                  <a:moveTo>
                    <a:pt x="0" y="452513"/>
                  </a:moveTo>
                  <a:lnTo>
                    <a:pt x="1141793" y="452513"/>
                  </a:lnTo>
                  <a:lnTo>
                    <a:pt x="1141793" y="0"/>
                  </a:lnTo>
                  <a:lnTo>
                    <a:pt x="0" y="0"/>
                  </a:lnTo>
                  <a:lnTo>
                    <a:pt x="0" y="452513"/>
                  </a:lnTo>
                  <a:close/>
                </a:path>
              </a:pathLst>
            </a:custGeom>
            <a:ln w="38100">
              <a:solidFill>
                <a:srgbClr val="A7A9AC"/>
              </a:solidFill>
            </a:ln>
          </p:spPr>
          <p:txBody>
            <a:bodyPr wrap="square" lIns="0" tIns="0" rIns="0" bIns="0" rtlCol="0"/>
            <a:lstStyle/>
            <a:p>
              <a:endParaRPr/>
            </a:p>
          </p:txBody>
        </p:sp>
        <p:sp>
          <p:nvSpPr>
            <p:cNvPr id="32" name="object 32"/>
            <p:cNvSpPr/>
            <p:nvPr/>
          </p:nvSpPr>
          <p:spPr>
            <a:xfrm>
              <a:off x="8174520" y="3958729"/>
              <a:ext cx="1142365" cy="452755"/>
            </a:xfrm>
            <a:custGeom>
              <a:avLst/>
              <a:gdLst/>
              <a:ahLst/>
              <a:cxnLst/>
              <a:rect l="l" t="t" r="r" b="b"/>
              <a:pathLst>
                <a:path w="1142365"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33" name="object 33"/>
            <p:cNvSpPr/>
            <p:nvPr/>
          </p:nvSpPr>
          <p:spPr>
            <a:xfrm>
              <a:off x="8174520" y="3958729"/>
              <a:ext cx="1142365" cy="452755"/>
            </a:xfrm>
            <a:custGeom>
              <a:avLst/>
              <a:gdLst/>
              <a:ahLst/>
              <a:cxnLst/>
              <a:rect l="l" t="t" r="r" b="b"/>
              <a:pathLst>
                <a:path w="1142365" h="452754">
                  <a:moveTo>
                    <a:pt x="0" y="452513"/>
                  </a:moveTo>
                  <a:lnTo>
                    <a:pt x="1141793" y="452513"/>
                  </a:lnTo>
                  <a:lnTo>
                    <a:pt x="1141793" y="0"/>
                  </a:lnTo>
                  <a:lnTo>
                    <a:pt x="0" y="0"/>
                  </a:lnTo>
                  <a:lnTo>
                    <a:pt x="0" y="452513"/>
                  </a:lnTo>
                  <a:close/>
                </a:path>
              </a:pathLst>
            </a:custGeom>
            <a:ln w="38100">
              <a:solidFill>
                <a:srgbClr val="8ED8F8"/>
              </a:solidFill>
            </a:ln>
          </p:spPr>
          <p:txBody>
            <a:bodyPr wrap="square" lIns="0" tIns="0" rIns="0" bIns="0" rtlCol="0"/>
            <a:lstStyle/>
            <a:p>
              <a:endParaRPr/>
            </a:p>
          </p:txBody>
        </p:sp>
        <p:sp>
          <p:nvSpPr>
            <p:cNvPr id="34" name="object 34"/>
            <p:cNvSpPr/>
            <p:nvPr/>
          </p:nvSpPr>
          <p:spPr>
            <a:xfrm>
              <a:off x="7378839" y="2728404"/>
              <a:ext cx="1142365" cy="452755"/>
            </a:xfrm>
            <a:custGeom>
              <a:avLst/>
              <a:gdLst/>
              <a:ahLst/>
              <a:cxnLst/>
              <a:rect l="l" t="t" r="r" b="b"/>
              <a:pathLst>
                <a:path w="1142365" h="452755">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35" name="object 35"/>
            <p:cNvSpPr/>
            <p:nvPr/>
          </p:nvSpPr>
          <p:spPr>
            <a:xfrm>
              <a:off x="7378839" y="2728404"/>
              <a:ext cx="1142365" cy="452755"/>
            </a:xfrm>
            <a:custGeom>
              <a:avLst/>
              <a:gdLst/>
              <a:ahLst/>
              <a:cxnLst/>
              <a:rect l="l" t="t" r="r" b="b"/>
              <a:pathLst>
                <a:path w="1142365" h="452755">
                  <a:moveTo>
                    <a:pt x="0" y="452513"/>
                  </a:moveTo>
                  <a:lnTo>
                    <a:pt x="1141793" y="452513"/>
                  </a:lnTo>
                  <a:lnTo>
                    <a:pt x="1141793" y="0"/>
                  </a:lnTo>
                  <a:lnTo>
                    <a:pt x="0" y="0"/>
                  </a:lnTo>
                  <a:lnTo>
                    <a:pt x="0" y="452513"/>
                  </a:lnTo>
                  <a:close/>
                </a:path>
              </a:pathLst>
            </a:custGeom>
            <a:ln w="38100">
              <a:solidFill>
                <a:srgbClr val="8ED8F8"/>
              </a:solidFill>
            </a:ln>
          </p:spPr>
          <p:txBody>
            <a:bodyPr wrap="square" lIns="0" tIns="0" rIns="0" bIns="0" rtlCol="0"/>
            <a:lstStyle/>
            <a:p>
              <a:endParaRPr/>
            </a:p>
          </p:txBody>
        </p:sp>
        <p:sp>
          <p:nvSpPr>
            <p:cNvPr id="36" name="object 36"/>
            <p:cNvSpPr/>
            <p:nvPr/>
          </p:nvSpPr>
          <p:spPr>
            <a:xfrm>
              <a:off x="2170760" y="2728404"/>
              <a:ext cx="1142365" cy="452755"/>
            </a:xfrm>
            <a:custGeom>
              <a:avLst/>
              <a:gdLst/>
              <a:ahLst/>
              <a:cxnLst/>
              <a:rect l="l" t="t" r="r" b="b"/>
              <a:pathLst>
                <a:path w="1142364" h="452755">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37" name="object 37"/>
            <p:cNvSpPr/>
            <p:nvPr/>
          </p:nvSpPr>
          <p:spPr>
            <a:xfrm>
              <a:off x="2170760" y="2728404"/>
              <a:ext cx="1142365" cy="452755"/>
            </a:xfrm>
            <a:custGeom>
              <a:avLst/>
              <a:gdLst/>
              <a:ahLst/>
              <a:cxnLst/>
              <a:rect l="l" t="t" r="r" b="b"/>
              <a:pathLst>
                <a:path w="1142364" h="452755">
                  <a:moveTo>
                    <a:pt x="1141793" y="452513"/>
                  </a:moveTo>
                  <a:lnTo>
                    <a:pt x="0" y="452513"/>
                  </a:lnTo>
                  <a:lnTo>
                    <a:pt x="0" y="0"/>
                  </a:lnTo>
                  <a:lnTo>
                    <a:pt x="1141793" y="0"/>
                  </a:lnTo>
                  <a:lnTo>
                    <a:pt x="1141793" y="452513"/>
                  </a:lnTo>
                  <a:close/>
                </a:path>
              </a:pathLst>
            </a:custGeom>
            <a:ln w="38100">
              <a:solidFill>
                <a:srgbClr val="8ED8F8"/>
              </a:solidFill>
            </a:ln>
          </p:spPr>
          <p:txBody>
            <a:bodyPr wrap="square" lIns="0" tIns="0" rIns="0" bIns="0" rtlCol="0"/>
            <a:lstStyle/>
            <a:p>
              <a:endParaRPr/>
            </a:p>
          </p:txBody>
        </p:sp>
        <p:sp>
          <p:nvSpPr>
            <p:cNvPr id="38" name="object 38"/>
            <p:cNvSpPr/>
            <p:nvPr/>
          </p:nvSpPr>
          <p:spPr>
            <a:xfrm>
              <a:off x="4774806" y="5137302"/>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39" name="object 39"/>
            <p:cNvSpPr/>
            <p:nvPr/>
          </p:nvSpPr>
          <p:spPr>
            <a:xfrm>
              <a:off x="4774806" y="5137302"/>
              <a:ext cx="1142365" cy="452755"/>
            </a:xfrm>
            <a:custGeom>
              <a:avLst/>
              <a:gdLst/>
              <a:ahLst/>
              <a:cxnLst/>
              <a:rect l="l" t="t" r="r" b="b"/>
              <a:pathLst>
                <a:path w="1142364" h="452754">
                  <a:moveTo>
                    <a:pt x="0" y="0"/>
                  </a:moveTo>
                  <a:lnTo>
                    <a:pt x="1141793" y="0"/>
                  </a:lnTo>
                  <a:lnTo>
                    <a:pt x="1141793" y="452513"/>
                  </a:lnTo>
                  <a:lnTo>
                    <a:pt x="0" y="452513"/>
                  </a:lnTo>
                  <a:lnTo>
                    <a:pt x="0" y="0"/>
                  </a:lnTo>
                  <a:close/>
                </a:path>
              </a:pathLst>
            </a:custGeom>
            <a:ln w="38100">
              <a:solidFill>
                <a:srgbClr val="A7A9AC"/>
              </a:solidFill>
            </a:ln>
          </p:spPr>
          <p:txBody>
            <a:bodyPr wrap="square" lIns="0" tIns="0" rIns="0" bIns="0" rtlCol="0"/>
            <a:lstStyle/>
            <a:p>
              <a:endParaRPr/>
            </a:p>
          </p:txBody>
        </p:sp>
        <p:sp>
          <p:nvSpPr>
            <p:cNvPr id="40" name="object 40"/>
            <p:cNvSpPr/>
            <p:nvPr/>
          </p:nvSpPr>
          <p:spPr>
            <a:xfrm>
              <a:off x="4059910" y="5791098"/>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41" name="object 41"/>
            <p:cNvSpPr/>
            <p:nvPr/>
          </p:nvSpPr>
          <p:spPr>
            <a:xfrm>
              <a:off x="4059910" y="5791098"/>
              <a:ext cx="1142365" cy="452755"/>
            </a:xfrm>
            <a:custGeom>
              <a:avLst/>
              <a:gdLst/>
              <a:ahLst/>
              <a:cxnLst/>
              <a:rect l="l" t="t" r="r" b="b"/>
              <a:pathLst>
                <a:path w="1142364" h="452754">
                  <a:moveTo>
                    <a:pt x="0" y="0"/>
                  </a:moveTo>
                  <a:lnTo>
                    <a:pt x="1141793" y="0"/>
                  </a:lnTo>
                  <a:lnTo>
                    <a:pt x="1141793" y="452513"/>
                  </a:lnTo>
                  <a:lnTo>
                    <a:pt x="0" y="452513"/>
                  </a:lnTo>
                  <a:lnTo>
                    <a:pt x="0" y="0"/>
                  </a:lnTo>
                  <a:close/>
                </a:path>
              </a:pathLst>
            </a:custGeom>
            <a:ln w="38100">
              <a:solidFill>
                <a:srgbClr val="8ED8F8"/>
              </a:solidFill>
            </a:ln>
          </p:spPr>
          <p:txBody>
            <a:bodyPr wrap="square" lIns="0" tIns="0" rIns="0" bIns="0" rtlCol="0"/>
            <a:lstStyle/>
            <a:p>
              <a:endParaRPr/>
            </a:p>
          </p:txBody>
        </p:sp>
        <p:sp>
          <p:nvSpPr>
            <p:cNvPr id="42" name="object 42"/>
            <p:cNvSpPr/>
            <p:nvPr/>
          </p:nvSpPr>
          <p:spPr>
            <a:xfrm>
              <a:off x="5489701" y="5791098"/>
              <a:ext cx="1142365" cy="452755"/>
            </a:xfrm>
            <a:custGeom>
              <a:avLst/>
              <a:gdLst/>
              <a:ahLst/>
              <a:cxnLst/>
              <a:rect l="l" t="t" r="r" b="b"/>
              <a:pathLst>
                <a:path w="1142365"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43" name="object 43"/>
            <p:cNvSpPr/>
            <p:nvPr/>
          </p:nvSpPr>
          <p:spPr>
            <a:xfrm>
              <a:off x="5489701" y="5791098"/>
              <a:ext cx="1142365" cy="452755"/>
            </a:xfrm>
            <a:custGeom>
              <a:avLst/>
              <a:gdLst/>
              <a:ahLst/>
              <a:cxnLst/>
              <a:rect l="l" t="t" r="r" b="b"/>
              <a:pathLst>
                <a:path w="1142365" h="452754">
                  <a:moveTo>
                    <a:pt x="0" y="0"/>
                  </a:moveTo>
                  <a:lnTo>
                    <a:pt x="1141793" y="0"/>
                  </a:lnTo>
                  <a:lnTo>
                    <a:pt x="1141793" y="452513"/>
                  </a:lnTo>
                  <a:lnTo>
                    <a:pt x="0" y="452513"/>
                  </a:lnTo>
                  <a:lnTo>
                    <a:pt x="0" y="0"/>
                  </a:lnTo>
                  <a:close/>
                </a:path>
              </a:pathLst>
            </a:custGeom>
            <a:ln w="38100">
              <a:solidFill>
                <a:srgbClr val="8ED8F8"/>
              </a:solidFill>
            </a:ln>
          </p:spPr>
          <p:txBody>
            <a:bodyPr wrap="square" lIns="0" tIns="0" rIns="0" bIns="0" rtlCol="0"/>
            <a:lstStyle/>
            <a:p>
              <a:endParaRPr/>
            </a:p>
          </p:txBody>
        </p:sp>
        <p:sp>
          <p:nvSpPr>
            <p:cNvPr id="44" name="object 44"/>
            <p:cNvSpPr/>
            <p:nvPr/>
          </p:nvSpPr>
          <p:spPr>
            <a:xfrm>
              <a:off x="7378839" y="5791098"/>
              <a:ext cx="1142365" cy="452755"/>
            </a:xfrm>
            <a:custGeom>
              <a:avLst/>
              <a:gdLst/>
              <a:ahLst/>
              <a:cxnLst/>
              <a:rect l="l" t="t" r="r" b="b"/>
              <a:pathLst>
                <a:path w="1142365"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45" name="object 45"/>
            <p:cNvSpPr/>
            <p:nvPr/>
          </p:nvSpPr>
          <p:spPr>
            <a:xfrm>
              <a:off x="7378839" y="5791098"/>
              <a:ext cx="1142365" cy="452755"/>
            </a:xfrm>
            <a:custGeom>
              <a:avLst/>
              <a:gdLst/>
              <a:ahLst/>
              <a:cxnLst/>
              <a:rect l="l" t="t" r="r" b="b"/>
              <a:pathLst>
                <a:path w="1142365" h="452754">
                  <a:moveTo>
                    <a:pt x="0" y="0"/>
                  </a:moveTo>
                  <a:lnTo>
                    <a:pt x="1141793" y="0"/>
                  </a:lnTo>
                  <a:lnTo>
                    <a:pt x="1141793" y="452513"/>
                  </a:lnTo>
                  <a:lnTo>
                    <a:pt x="0" y="452513"/>
                  </a:lnTo>
                  <a:lnTo>
                    <a:pt x="0" y="0"/>
                  </a:lnTo>
                  <a:close/>
                </a:path>
              </a:pathLst>
            </a:custGeom>
            <a:ln w="38100">
              <a:solidFill>
                <a:srgbClr val="8ED8F8"/>
              </a:solidFill>
            </a:ln>
          </p:spPr>
          <p:txBody>
            <a:bodyPr wrap="square" lIns="0" tIns="0" rIns="0" bIns="0" rtlCol="0"/>
            <a:lstStyle/>
            <a:p>
              <a:endParaRPr/>
            </a:p>
          </p:txBody>
        </p:sp>
        <p:sp>
          <p:nvSpPr>
            <p:cNvPr id="46" name="object 46"/>
            <p:cNvSpPr/>
            <p:nvPr/>
          </p:nvSpPr>
          <p:spPr>
            <a:xfrm>
              <a:off x="2170760" y="5791098"/>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47" name="object 47"/>
            <p:cNvSpPr/>
            <p:nvPr/>
          </p:nvSpPr>
          <p:spPr>
            <a:xfrm>
              <a:off x="2170760" y="5791098"/>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ln w="38100">
              <a:solidFill>
                <a:srgbClr val="8ED8F8"/>
              </a:solidFill>
            </a:ln>
          </p:spPr>
          <p:txBody>
            <a:bodyPr wrap="square" lIns="0" tIns="0" rIns="0" bIns="0" rtlCol="0"/>
            <a:lstStyle/>
            <a:p>
              <a:endParaRPr/>
            </a:p>
          </p:txBody>
        </p:sp>
        <p:sp>
          <p:nvSpPr>
            <p:cNvPr id="48" name="object 48"/>
            <p:cNvSpPr/>
            <p:nvPr/>
          </p:nvSpPr>
          <p:spPr>
            <a:xfrm>
              <a:off x="8174520" y="4560773"/>
              <a:ext cx="1142365" cy="452755"/>
            </a:xfrm>
            <a:custGeom>
              <a:avLst/>
              <a:gdLst/>
              <a:ahLst/>
              <a:cxnLst/>
              <a:rect l="l" t="t" r="r" b="b"/>
              <a:pathLst>
                <a:path w="1142365"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49" name="object 49"/>
            <p:cNvSpPr/>
            <p:nvPr/>
          </p:nvSpPr>
          <p:spPr>
            <a:xfrm>
              <a:off x="8174520" y="4560773"/>
              <a:ext cx="1142365" cy="452755"/>
            </a:xfrm>
            <a:custGeom>
              <a:avLst/>
              <a:gdLst/>
              <a:ahLst/>
              <a:cxnLst/>
              <a:rect l="l" t="t" r="r" b="b"/>
              <a:pathLst>
                <a:path w="1142365" h="452754">
                  <a:moveTo>
                    <a:pt x="0" y="452513"/>
                  </a:moveTo>
                  <a:lnTo>
                    <a:pt x="1141793" y="452513"/>
                  </a:lnTo>
                  <a:lnTo>
                    <a:pt x="1141793" y="0"/>
                  </a:lnTo>
                  <a:lnTo>
                    <a:pt x="0" y="0"/>
                  </a:lnTo>
                  <a:lnTo>
                    <a:pt x="0" y="452513"/>
                  </a:lnTo>
                  <a:close/>
                </a:path>
              </a:pathLst>
            </a:custGeom>
            <a:ln w="38100">
              <a:solidFill>
                <a:srgbClr val="8ED8F8"/>
              </a:solidFill>
            </a:ln>
          </p:spPr>
          <p:txBody>
            <a:bodyPr wrap="square" lIns="0" tIns="0" rIns="0" bIns="0" rtlCol="0"/>
            <a:lstStyle/>
            <a:p>
              <a:endParaRPr/>
            </a:p>
          </p:txBody>
        </p:sp>
        <p:sp>
          <p:nvSpPr>
            <p:cNvPr id="50" name="object 50"/>
            <p:cNvSpPr/>
            <p:nvPr/>
          </p:nvSpPr>
          <p:spPr>
            <a:xfrm>
              <a:off x="2753360" y="4259757"/>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51" name="object 51"/>
            <p:cNvSpPr/>
            <p:nvPr/>
          </p:nvSpPr>
          <p:spPr>
            <a:xfrm>
              <a:off x="2753360" y="4259757"/>
              <a:ext cx="1142365" cy="452755"/>
            </a:xfrm>
            <a:custGeom>
              <a:avLst/>
              <a:gdLst/>
              <a:ahLst/>
              <a:cxnLst/>
              <a:rect l="l" t="t" r="r" b="b"/>
              <a:pathLst>
                <a:path w="1142364" h="452754">
                  <a:moveTo>
                    <a:pt x="1141793" y="452513"/>
                  </a:moveTo>
                  <a:lnTo>
                    <a:pt x="0" y="452513"/>
                  </a:lnTo>
                  <a:lnTo>
                    <a:pt x="0" y="0"/>
                  </a:lnTo>
                  <a:lnTo>
                    <a:pt x="1141793" y="0"/>
                  </a:lnTo>
                  <a:lnTo>
                    <a:pt x="1141793" y="452513"/>
                  </a:lnTo>
                  <a:close/>
                </a:path>
              </a:pathLst>
            </a:custGeom>
            <a:ln w="38100">
              <a:solidFill>
                <a:srgbClr val="A7A9AC"/>
              </a:solidFill>
            </a:ln>
          </p:spPr>
          <p:txBody>
            <a:bodyPr wrap="square" lIns="0" tIns="0" rIns="0" bIns="0" rtlCol="0"/>
            <a:lstStyle/>
            <a:p>
              <a:endParaRPr/>
            </a:p>
          </p:txBody>
        </p:sp>
        <p:sp>
          <p:nvSpPr>
            <p:cNvPr id="52" name="object 52"/>
            <p:cNvSpPr/>
            <p:nvPr/>
          </p:nvSpPr>
          <p:spPr>
            <a:xfrm>
              <a:off x="1375092" y="3958729"/>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53" name="object 53"/>
            <p:cNvSpPr/>
            <p:nvPr/>
          </p:nvSpPr>
          <p:spPr>
            <a:xfrm>
              <a:off x="1375092" y="3958729"/>
              <a:ext cx="1142365" cy="452755"/>
            </a:xfrm>
            <a:custGeom>
              <a:avLst/>
              <a:gdLst/>
              <a:ahLst/>
              <a:cxnLst/>
              <a:rect l="l" t="t" r="r" b="b"/>
              <a:pathLst>
                <a:path w="1142364" h="452754">
                  <a:moveTo>
                    <a:pt x="1141793" y="452513"/>
                  </a:moveTo>
                  <a:lnTo>
                    <a:pt x="0" y="452513"/>
                  </a:lnTo>
                  <a:lnTo>
                    <a:pt x="0" y="0"/>
                  </a:lnTo>
                  <a:lnTo>
                    <a:pt x="1141793" y="0"/>
                  </a:lnTo>
                  <a:lnTo>
                    <a:pt x="1141793" y="452513"/>
                  </a:lnTo>
                  <a:close/>
                </a:path>
              </a:pathLst>
            </a:custGeom>
            <a:ln w="38100">
              <a:solidFill>
                <a:srgbClr val="8ED8F8"/>
              </a:solidFill>
            </a:ln>
          </p:spPr>
          <p:txBody>
            <a:bodyPr wrap="square" lIns="0" tIns="0" rIns="0" bIns="0" rtlCol="0"/>
            <a:lstStyle/>
            <a:p>
              <a:endParaRPr/>
            </a:p>
          </p:txBody>
        </p:sp>
        <p:sp>
          <p:nvSpPr>
            <p:cNvPr id="54" name="object 54"/>
            <p:cNvSpPr/>
            <p:nvPr/>
          </p:nvSpPr>
          <p:spPr>
            <a:xfrm>
              <a:off x="1375092" y="4560773"/>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55" name="object 55"/>
            <p:cNvSpPr/>
            <p:nvPr/>
          </p:nvSpPr>
          <p:spPr>
            <a:xfrm>
              <a:off x="1375092" y="4560773"/>
              <a:ext cx="1142365" cy="452755"/>
            </a:xfrm>
            <a:custGeom>
              <a:avLst/>
              <a:gdLst/>
              <a:ahLst/>
              <a:cxnLst/>
              <a:rect l="l" t="t" r="r" b="b"/>
              <a:pathLst>
                <a:path w="1142364" h="452754">
                  <a:moveTo>
                    <a:pt x="1141793" y="452513"/>
                  </a:moveTo>
                  <a:lnTo>
                    <a:pt x="0" y="452513"/>
                  </a:lnTo>
                  <a:lnTo>
                    <a:pt x="0" y="0"/>
                  </a:lnTo>
                  <a:lnTo>
                    <a:pt x="1141793" y="0"/>
                  </a:lnTo>
                  <a:lnTo>
                    <a:pt x="1141793" y="452513"/>
                  </a:lnTo>
                  <a:close/>
                </a:path>
              </a:pathLst>
            </a:custGeom>
            <a:ln w="38100">
              <a:solidFill>
                <a:srgbClr val="8ED8F8"/>
              </a:solidFill>
            </a:ln>
          </p:spPr>
          <p:txBody>
            <a:bodyPr wrap="square" lIns="0" tIns="0" rIns="0" bIns="0" rtlCol="0"/>
            <a:lstStyle/>
            <a:p>
              <a:endParaRPr/>
            </a:p>
          </p:txBody>
        </p:sp>
        <p:sp>
          <p:nvSpPr>
            <p:cNvPr id="56" name="object 56"/>
            <p:cNvSpPr/>
            <p:nvPr/>
          </p:nvSpPr>
          <p:spPr>
            <a:xfrm>
              <a:off x="3057232" y="5137302"/>
              <a:ext cx="1142365" cy="452755"/>
            </a:xfrm>
            <a:custGeom>
              <a:avLst/>
              <a:gdLst/>
              <a:ahLst/>
              <a:cxnLst/>
              <a:rect l="l" t="t" r="r" b="b"/>
              <a:pathLst>
                <a:path w="1142364"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57" name="object 57"/>
            <p:cNvSpPr/>
            <p:nvPr/>
          </p:nvSpPr>
          <p:spPr>
            <a:xfrm>
              <a:off x="3057232" y="5137302"/>
              <a:ext cx="1142365" cy="452755"/>
            </a:xfrm>
            <a:custGeom>
              <a:avLst/>
              <a:gdLst/>
              <a:ahLst/>
              <a:cxnLst/>
              <a:rect l="l" t="t" r="r" b="b"/>
              <a:pathLst>
                <a:path w="1142364" h="452754">
                  <a:moveTo>
                    <a:pt x="0" y="452513"/>
                  </a:moveTo>
                  <a:lnTo>
                    <a:pt x="1141793" y="452513"/>
                  </a:lnTo>
                  <a:lnTo>
                    <a:pt x="1141793" y="0"/>
                  </a:lnTo>
                  <a:lnTo>
                    <a:pt x="0" y="0"/>
                  </a:lnTo>
                  <a:lnTo>
                    <a:pt x="0" y="452513"/>
                  </a:lnTo>
                  <a:close/>
                </a:path>
              </a:pathLst>
            </a:custGeom>
            <a:ln w="38100">
              <a:solidFill>
                <a:srgbClr val="A7A9AC"/>
              </a:solidFill>
            </a:ln>
          </p:spPr>
          <p:txBody>
            <a:bodyPr wrap="square" lIns="0" tIns="0" rIns="0" bIns="0" rtlCol="0"/>
            <a:lstStyle/>
            <a:p>
              <a:endParaRPr/>
            </a:p>
          </p:txBody>
        </p:sp>
        <p:sp>
          <p:nvSpPr>
            <p:cNvPr id="58" name="object 58"/>
            <p:cNvSpPr/>
            <p:nvPr/>
          </p:nvSpPr>
          <p:spPr>
            <a:xfrm>
              <a:off x="6492366" y="5137302"/>
              <a:ext cx="1142365" cy="452755"/>
            </a:xfrm>
            <a:custGeom>
              <a:avLst/>
              <a:gdLst/>
              <a:ahLst/>
              <a:cxnLst/>
              <a:rect l="l" t="t" r="r" b="b"/>
              <a:pathLst>
                <a:path w="1142365" h="452754">
                  <a:moveTo>
                    <a:pt x="1141793" y="0"/>
                  </a:moveTo>
                  <a:lnTo>
                    <a:pt x="0" y="0"/>
                  </a:lnTo>
                  <a:lnTo>
                    <a:pt x="0" y="452513"/>
                  </a:lnTo>
                  <a:lnTo>
                    <a:pt x="1141793" y="452513"/>
                  </a:lnTo>
                  <a:lnTo>
                    <a:pt x="1141793" y="0"/>
                  </a:lnTo>
                  <a:close/>
                </a:path>
              </a:pathLst>
            </a:custGeom>
            <a:solidFill>
              <a:srgbClr val="FFFFFF"/>
            </a:solidFill>
          </p:spPr>
          <p:txBody>
            <a:bodyPr wrap="square" lIns="0" tIns="0" rIns="0" bIns="0" rtlCol="0"/>
            <a:lstStyle/>
            <a:p>
              <a:endParaRPr/>
            </a:p>
          </p:txBody>
        </p:sp>
        <p:sp>
          <p:nvSpPr>
            <p:cNvPr id="59" name="object 59"/>
            <p:cNvSpPr/>
            <p:nvPr/>
          </p:nvSpPr>
          <p:spPr>
            <a:xfrm>
              <a:off x="6492366" y="5137302"/>
              <a:ext cx="1142365" cy="452755"/>
            </a:xfrm>
            <a:custGeom>
              <a:avLst/>
              <a:gdLst/>
              <a:ahLst/>
              <a:cxnLst/>
              <a:rect l="l" t="t" r="r" b="b"/>
              <a:pathLst>
                <a:path w="1142365" h="452754">
                  <a:moveTo>
                    <a:pt x="0" y="452513"/>
                  </a:moveTo>
                  <a:lnTo>
                    <a:pt x="1141793" y="452513"/>
                  </a:lnTo>
                  <a:lnTo>
                    <a:pt x="1141793" y="0"/>
                  </a:lnTo>
                  <a:lnTo>
                    <a:pt x="0" y="0"/>
                  </a:lnTo>
                  <a:lnTo>
                    <a:pt x="0" y="452513"/>
                  </a:lnTo>
                  <a:close/>
                </a:path>
              </a:pathLst>
            </a:custGeom>
            <a:ln w="38100">
              <a:solidFill>
                <a:srgbClr val="A7A9AC"/>
              </a:solidFill>
            </a:ln>
          </p:spPr>
          <p:txBody>
            <a:bodyPr wrap="square" lIns="0" tIns="0" rIns="0" bIns="0" rtlCol="0"/>
            <a:lstStyle/>
            <a:p>
              <a:endParaRPr/>
            </a:p>
          </p:txBody>
        </p:sp>
      </p:grpSp>
      <p:sp>
        <p:nvSpPr>
          <p:cNvPr id="60" name="object 60"/>
          <p:cNvSpPr/>
          <p:nvPr/>
        </p:nvSpPr>
        <p:spPr>
          <a:xfrm>
            <a:off x="539762" y="752386"/>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61" name="object 61"/>
          <p:cNvSpPr txBox="1"/>
          <p:nvPr/>
        </p:nvSpPr>
        <p:spPr>
          <a:xfrm>
            <a:off x="1866553" y="855583"/>
            <a:ext cx="5585460" cy="452120"/>
          </a:xfrm>
          <a:prstGeom prst="rect">
            <a:avLst/>
          </a:prstGeom>
        </p:spPr>
        <p:txBody>
          <a:bodyPr vert="horz" wrap="square" lIns="0" tIns="12700" rIns="0" bIns="0" rtlCol="0">
            <a:spAutoFit/>
          </a:bodyPr>
          <a:lstStyle/>
          <a:p>
            <a:pPr marL="12700">
              <a:lnSpc>
                <a:spcPct val="100000"/>
              </a:lnSpc>
              <a:spcBef>
                <a:spcPts val="100"/>
              </a:spcBef>
            </a:pPr>
            <a:r>
              <a:rPr sz="2800" spc="-250" dirty="0">
                <a:solidFill>
                  <a:srgbClr val="FFFFFF"/>
                </a:solidFill>
                <a:latin typeface="ＭＳ ゴシック"/>
                <a:cs typeface="ＭＳ ゴシック"/>
              </a:rPr>
              <a:t>問題点を解決するアイデアを考えよう</a:t>
            </a:r>
            <a:endParaRPr sz="2800">
              <a:latin typeface="ＭＳ ゴシック"/>
              <a:cs typeface="ＭＳ ゴシック"/>
            </a:endParaRPr>
          </a:p>
        </p:txBody>
      </p:sp>
      <p:sp>
        <p:nvSpPr>
          <p:cNvPr id="62" name="object 62"/>
          <p:cNvSpPr/>
          <p:nvPr/>
        </p:nvSpPr>
        <p:spPr>
          <a:xfrm>
            <a:off x="814905"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3" name="object 63"/>
          <p:cNvSpPr txBox="1">
            <a:spLocks noGrp="1"/>
          </p:cNvSpPr>
          <p:nvPr>
            <p:ph type="title"/>
          </p:nvPr>
        </p:nvSpPr>
        <p:spPr>
          <a:prstGeom prst="rect">
            <a:avLst/>
          </a:prstGeom>
        </p:spPr>
        <p:txBody>
          <a:bodyPr vert="horz" wrap="square" lIns="0" tIns="12700" rIns="0" bIns="0" rtlCol="0">
            <a:spAutoFit/>
          </a:bodyPr>
          <a:lstStyle/>
          <a:p>
            <a:pPr marL="52705">
              <a:lnSpc>
                <a:spcPct val="100000"/>
              </a:lnSpc>
              <a:spcBef>
                <a:spcPts val="100"/>
              </a:spcBef>
            </a:pPr>
            <a:r>
              <a:rPr dirty="0"/>
              <a:t>5</a:t>
            </a:r>
          </a:p>
        </p:txBody>
      </p:sp>
      <p:sp>
        <p:nvSpPr>
          <p:cNvPr id="64" name="object 64"/>
          <p:cNvSpPr/>
          <p:nvPr/>
        </p:nvSpPr>
        <p:spPr>
          <a:xfrm>
            <a:off x="539761" y="6776846"/>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65" name="object 65"/>
          <p:cNvSpPr txBox="1"/>
          <p:nvPr/>
        </p:nvSpPr>
        <p:spPr>
          <a:xfrm>
            <a:off x="1887785" y="2148204"/>
            <a:ext cx="2075814" cy="299720"/>
          </a:xfrm>
          <a:prstGeom prst="rect">
            <a:avLst/>
          </a:prstGeom>
        </p:spPr>
        <p:txBody>
          <a:bodyPr vert="horz" wrap="square" lIns="0" tIns="12700" rIns="0" bIns="0" rtlCol="0">
            <a:spAutoFit/>
          </a:bodyPr>
          <a:lstStyle/>
          <a:p>
            <a:pPr marL="12700">
              <a:lnSpc>
                <a:spcPct val="100000"/>
              </a:lnSpc>
              <a:spcBef>
                <a:spcPts val="100"/>
              </a:spcBef>
            </a:pPr>
            <a:r>
              <a:rPr sz="1800" spc="-204" dirty="0">
                <a:solidFill>
                  <a:srgbClr val="00B9F2"/>
                </a:solidFill>
                <a:latin typeface="ＭＳ ゴシック"/>
                <a:cs typeface="ＭＳ ゴシック"/>
              </a:rPr>
              <a:t>イメージマップの作成</a:t>
            </a:r>
            <a:endParaRPr sz="1800">
              <a:latin typeface="ＭＳ ゴシック"/>
              <a:cs typeface="ＭＳ ゴシック"/>
            </a:endParaRPr>
          </a:p>
        </p:txBody>
      </p:sp>
      <p:sp>
        <p:nvSpPr>
          <p:cNvPr id="66" name="object 66"/>
          <p:cNvSpPr txBox="1"/>
          <p:nvPr/>
        </p:nvSpPr>
        <p:spPr>
          <a:xfrm>
            <a:off x="4183151" y="4050703"/>
            <a:ext cx="2325370" cy="871219"/>
          </a:xfrm>
          <a:prstGeom prst="rect">
            <a:avLst/>
          </a:prstGeom>
          <a:ln w="38100">
            <a:solidFill>
              <a:srgbClr val="00B9F2"/>
            </a:solidFill>
          </a:ln>
        </p:spPr>
        <p:txBody>
          <a:bodyPr vert="horz" wrap="square" lIns="0" tIns="96520" rIns="0" bIns="0" rtlCol="0">
            <a:spAutoFit/>
          </a:bodyPr>
          <a:lstStyle/>
          <a:p>
            <a:pPr marL="299720">
              <a:lnSpc>
                <a:spcPct val="100000"/>
              </a:lnSpc>
              <a:spcBef>
                <a:spcPts val="760"/>
              </a:spcBef>
            </a:pPr>
            <a:r>
              <a:rPr sz="1300" spc="-180" dirty="0">
                <a:solidFill>
                  <a:srgbClr val="231F20"/>
                </a:solidFill>
                <a:latin typeface="ＭＳ ゴシック"/>
                <a:cs typeface="ＭＳ ゴシック"/>
              </a:rPr>
              <a:t>解決すべき問題点</a:t>
            </a:r>
            <a:r>
              <a:rPr sz="1300" dirty="0">
                <a:solidFill>
                  <a:srgbClr val="231F20"/>
                </a:solidFill>
                <a:latin typeface="ＭＳ ゴシック"/>
                <a:cs typeface="ＭＳ ゴシック"/>
              </a:rPr>
              <a:t>（</a:t>
            </a:r>
            <a:r>
              <a:rPr sz="1300" spc="-20" dirty="0">
                <a:solidFill>
                  <a:srgbClr val="231F20"/>
                </a:solidFill>
                <a:latin typeface="ＭＳ ゴシック"/>
                <a:cs typeface="ＭＳ ゴシック"/>
              </a:rPr>
              <a:t>課題</a:t>
            </a:r>
            <a:r>
              <a:rPr sz="1300" spc="-50" dirty="0">
                <a:solidFill>
                  <a:srgbClr val="231F20"/>
                </a:solidFill>
                <a:latin typeface="ＭＳ ゴシック"/>
                <a:cs typeface="ＭＳ ゴシック"/>
              </a:rPr>
              <a:t>）</a:t>
            </a:r>
            <a:endParaRPr sz="1300">
              <a:latin typeface="ＭＳ ゴシック"/>
              <a:cs typeface="ＭＳ ゴシック"/>
            </a:endParaRPr>
          </a:p>
        </p:txBody>
      </p:sp>
      <p:sp>
        <p:nvSpPr>
          <p:cNvPr id="67" name="object 67"/>
          <p:cNvSpPr txBox="1"/>
          <p:nvPr/>
        </p:nvSpPr>
        <p:spPr>
          <a:xfrm>
            <a:off x="4076836" y="2164626"/>
            <a:ext cx="2781300" cy="254000"/>
          </a:xfrm>
          <a:prstGeom prst="rect">
            <a:avLst/>
          </a:prstGeom>
        </p:spPr>
        <p:txBody>
          <a:bodyPr vert="horz" wrap="square" lIns="0" tIns="12700" rIns="0" bIns="0" rtlCol="0">
            <a:spAutoFit/>
          </a:bodyPr>
          <a:lstStyle/>
          <a:p>
            <a:pPr marL="12700">
              <a:lnSpc>
                <a:spcPct val="100000"/>
              </a:lnSpc>
              <a:spcBef>
                <a:spcPts val="100"/>
              </a:spcBef>
            </a:pPr>
            <a:r>
              <a:rPr sz="1500" spc="-170" dirty="0">
                <a:solidFill>
                  <a:srgbClr val="231F20"/>
                </a:solidFill>
                <a:latin typeface="ＭＳ ゴシック"/>
                <a:cs typeface="ＭＳ ゴシック"/>
              </a:rPr>
              <a:t>作成後、重要なアイデアを抽出する</a:t>
            </a:r>
            <a:endParaRPr sz="1500">
              <a:latin typeface="ＭＳ ゴシック"/>
              <a:cs typeface="ＭＳ ゴシック"/>
            </a:endParaRPr>
          </a:p>
        </p:txBody>
      </p:sp>
      <p:grpSp>
        <p:nvGrpSpPr>
          <p:cNvPr id="68" name="object 68"/>
          <p:cNvGrpSpPr/>
          <p:nvPr/>
        </p:nvGrpSpPr>
        <p:grpSpPr>
          <a:xfrm>
            <a:off x="967157" y="1682311"/>
            <a:ext cx="795655" cy="358140"/>
            <a:chOff x="967157" y="1682311"/>
            <a:chExt cx="795655" cy="358140"/>
          </a:xfrm>
        </p:grpSpPr>
        <p:sp>
          <p:nvSpPr>
            <p:cNvPr id="69" name="object 69"/>
            <p:cNvSpPr/>
            <p:nvPr/>
          </p:nvSpPr>
          <p:spPr>
            <a:xfrm>
              <a:off x="967157" y="1701543"/>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70" name="object 70"/>
            <p:cNvSpPr/>
            <p:nvPr/>
          </p:nvSpPr>
          <p:spPr>
            <a:xfrm>
              <a:off x="1047826"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71" name="object 71"/>
          <p:cNvSpPr txBox="1"/>
          <p:nvPr/>
        </p:nvSpPr>
        <p:spPr>
          <a:xfrm>
            <a:off x="1133995" y="1640366"/>
            <a:ext cx="7710805" cy="391160"/>
          </a:xfrm>
          <a:prstGeom prst="rect">
            <a:avLst/>
          </a:prstGeom>
        </p:spPr>
        <p:txBody>
          <a:bodyPr vert="horz" wrap="square" lIns="0" tIns="12700" rIns="0" bIns="0" rtlCol="0">
            <a:spAutoFit/>
          </a:bodyPr>
          <a:lstStyle/>
          <a:p>
            <a:pPr marL="12700">
              <a:lnSpc>
                <a:spcPct val="100000"/>
              </a:lnSpc>
              <a:spcBef>
                <a:spcPts val="100"/>
              </a:spcBef>
              <a:tabLst>
                <a:tab pos="740410" algn="l"/>
              </a:tabLst>
            </a:pPr>
            <a:r>
              <a:rPr sz="2200" dirty="0">
                <a:solidFill>
                  <a:srgbClr val="00B9F2"/>
                </a:solidFill>
                <a:latin typeface="ＭＳ ゴシック"/>
                <a:cs typeface="ＭＳ ゴシック"/>
              </a:rPr>
              <a:t>5</a:t>
            </a:r>
            <a:r>
              <a:rPr sz="2200" spc="170" dirty="0">
                <a:solidFill>
                  <a:srgbClr val="00B9F2"/>
                </a:solidFill>
                <a:latin typeface="ＭＳ ゴシック"/>
                <a:cs typeface="ＭＳ ゴシック"/>
              </a:rPr>
              <a:t> </a:t>
            </a:r>
            <a:r>
              <a:rPr sz="2700" spc="-187" baseline="4629" dirty="0">
                <a:solidFill>
                  <a:srgbClr val="FFFFFF"/>
                </a:solidFill>
                <a:latin typeface="ＭＳ ゴシック"/>
                <a:cs typeface="ＭＳ ゴシック"/>
              </a:rPr>
              <a:t>-</a:t>
            </a:r>
            <a:r>
              <a:rPr sz="2700" spc="-75" baseline="4629" dirty="0">
                <a:solidFill>
                  <a:srgbClr val="FFFFFF"/>
                </a:solidFill>
                <a:latin typeface="ＭＳ ゴシック"/>
                <a:cs typeface="ＭＳ ゴシック"/>
              </a:rPr>
              <a:t>1</a:t>
            </a:r>
            <a:r>
              <a:rPr sz="2700" baseline="4629" dirty="0">
                <a:solidFill>
                  <a:srgbClr val="FFFFFF"/>
                </a:solidFill>
                <a:latin typeface="ＭＳ ゴシック"/>
                <a:cs typeface="ＭＳ ゴシック"/>
              </a:rPr>
              <a:t>	</a:t>
            </a:r>
            <a:r>
              <a:rPr sz="3600" spc="-367" baseline="1157" dirty="0">
                <a:solidFill>
                  <a:srgbClr val="00B9F2"/>
                </a:solidFill>
                <a:latin typeface="ＭＳ ゴシック"/>
                <a:cs typeface="ＭＳ ゴシック"/>
              </a:rPr>
              <a:t>問題点を解決させるアイデアの創出とアイデアを広げる</a:t>
            </a:r>
            <a:endParaRPr sz="3600" baseline="1157">
              <a:latin typeface="ＭＳ ゴシック"/>
              <a:cs typeface="ＭＳ ゴシック"/>
            </a:endParaRPr>
          </a:p>
        </p:txBody>
      </p:sp>
      <p:sp>
        <p:nvSpPr>
          <p:cNvPr id="7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3133" y="752386"/>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p:nvPr/>
        </p:nvSpPr>
        <p:spPr>
          <a:xfrm>
            <a:off x="1859930" y="855583"/>
            <a:ext cx="5585460" cy="452120"/>
          </a:xfrm>
          <a:prstGeom prst="rect">
            <a:avLst/>
          </a:prstGeom>
        </p:spPr>
        <p:txBody>
          <a:bodyPr vert="horz" wrap="square" lIns="0" tIns="12700" rIns="0" bIns="0" rtlCol="0">
            <a:spAutoFit/>
          </a:bodyPr>
          <a:lstStyle/>
          <a:p>
            <a:pPr marL="12700">
              <a:lnSpc>
                <a:spcPct val="100000"/>
              </a:lnSpc>
              <a:spcBef>
                <a:spcPts val="100"/>
              </a:spcBef>
            </a:pPr>
            <a:r>
              <a:rPr sz="2800" spc="-250" dirty="0">
                <a:solidFill>
                  <a:srgbClr val="FFFFFF"/>
                </a:solidFill>
                <a:latin typeface="ＭＳ ゴシック"/>
                <a:cs typeface="ＭＳ ゴシック"/>
              </a:rPr>
              <a:t>問題点を解決するアイデアを考えよう</a:t>
            </a:r>
            <a:endParaRPr sz="2800">
              <a:latin typeface="ＭＳ ゴシック"/>
              <a:cs typeface="ＭＳ ゴシック"/>
            </a:endParaRPr>
          </a:p>
        </p:txBody>
      </p:sp>
      <p:sp>
        <p:nvSpPr>
          <p:cNvPr id="4" name="object 4"/>
          <p:cNvSpPr/>
          <p:nvPr/>
        </p:nvSpPr>
        <p:spPr>
          <a:xfrm>
            <a:off x="808280"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46355">
              <a:lnSpc>
                <a:spcPct val="100000"/>
              </a:lnSpc>
              <a:spcBef>
                <a:spcPts val="100"/>
              </a:spcBef>
            </a:pPr>
            <a:r>
              <a:rPr dirty="0"/>
              <a:t>5</a:t>
            </a:r>
          </a:p>
        </p:txBody>
      </p:sp>
      <p:sp>
        <p:nvSpPr>
          <p:cNvPr id="6" name="object 6"/>
          <p:cNvSpPr/>
          <p:nvPr/>
        </p:nvSpPr>
        <p:spPr>
          <a:xfrm>
            <a:off x="533135" y="6776846"/>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5283580" y="2739085"/>
            <a:ext cx="4446270" cy="906780"/>
          </a:xfrm>
          <a:prstGeom prst="rect">
            <a:avLst/>
          </a:prstGeom>
          <a:ln w="38100">
            <a:solidFill>
              <a:srgbClr val="00B9F2"/>
            </a:solidFill>
          </a:ln>
        </p:spPr>
        <p:txBody>
          <a:bodyPr vert="horz" wrap="square" lIns="0" tIns="5080" rIns="0" bIns="0" rtlCol="0">
            <a:spAutoFit/>
          </a:bodyPr>
          <a:lstStyle/>
          <a:p>
            <a:pPr>
              <a:lnSpc>
                <a:spcPct val="100000"/>
              </a:lnSpc>
              <a:spcBef>
                <a:spcPts val="40"/>
              </a:spcBef>
            </a:pPr>
            <a:endParaRPr sz="2000">
              <a:latin typeface="Times New Roman"/>
              <a:cs typeface="Times New Roman"/>
            </a:endParaRPr>
          </a:p>
          <a:p>
            <a:pPr marL="154940">
              <a:lnSpc>
                <a:spcPct val="100000"/>
              </a:lnSpc>
              <a:spcBef>
                <a:spcPts val="5"/>
              </a:spcBef>
              <a:tabLst>
                <a:tab pos="862965" algn="l"/>
              </a:tabLst>
            </a:pPr>
            <a:r>
              <a:rPr sz="1300" spc="-60" dirty="0">
                <a:solidFill>
                  <a:srgbClr val="231F20"/>
                </a:solidFill>
                <a:latin typeface="ＭＳ ゴシック"/>
                <a:cs typeface="ＭＳ ゴシック"/>
              </a:rPr>
              <a:t>魅</a:t>
            </a:r>
            <a:r>
              <a:rPr sz="1300" spc="-50" dirty="0">
                <a:solidFill>
                  <a:srgbClr val="231F20"/>
                </a:solidFill>
                <a:latin typeface="ＭＳ ゴシック"/>
                <a:cs typeface="ＭＳ ゴシック"/>
              </a:rPr>
              <a:t>力</a:t>
            </a:r>
            <a:r>
              <a:rPr sz="1300" dirty="0">
                <a:solidFill>
                  <a:srgbClr val="231F20"/>
                </a:solidFill>
                <a:latin typeface="ＭＳ ゴシック"/>
                <a:cs typeface="ＭＳ ゴシック"/>
              </a:rPr>
              <a:t>	</a:t>
            </a:r>
            <a:r>
              <a:rPr sz="1600" spc="-195" dirty="0">
                <a:solidFill>
                  <a:srgbClr val="00B9F2"/>
                </a:solidFill>
                <a:latin typeface="ＭＳ ゴシック"/>
                <a:cs typeface="ＭＳ ゴシック"/>
              </a:rPr>
              <a:t>３</a:t>
            </a:r>
            <a:r>
              <a:rPr sz="1600" spc="-125" dirty="0">
                <a:solidFill>
                  <a:srgbClr val="00B9F2"/>
                </a:solidFill>
                <a:latin typeface="ＭＳ ゴシック"/>
                <a:cs typeface="ＭＳ ゴシック"/>
              </a:rPr>
              <a:t>つ</a:t>
            </a:r>
            <a:r>
              <a:rPr sz="1600" spc="-40" dirty="0">
                <a:solidFill>
                  <a:srgbClr val="00B9F2"/>
                </a:solidFill>
                <a:latin typeface="ＭＳ ゴシック"/>
                <a:cs typeface="ＭＳ ゴシック"/>
              </a:rPr>
              <a:t>以</a:t>
            </a:r>
            <a:r>
              <a:rPr sz="1600" spc="-35" dirty="0">
                <a:solidFill>
                  <a:srgbClr val="00B9F2"/>
                </a:solidFill>
                <a:latin typeface="ＭＳ ゴシック"/>
                <a:cs typeface="ＭＳ ゴシック"/>
              </a:rPr>
              <a:t>内</a:t>
            </a:r>
            <a:r>
              <a:rPr sz="1600" spc="-65" dirty="0">
                <a:solidFill>
                  <a:srgbClr val="00B9F2"/>
                </a:solidFill>
                <a:latin typeface="ＭＳ ゴシック"/>
                <a:cs typeface="ＭＳ ゴシック"/>
              </a:rPr>
              <a:t>挙</a:t>
            </a:r>
            <a:r>
              <a:rPr sz="1600" spc="-150" dirty="0">
                <a:solidFill>
                  <a:srgbClr val="00B9F2"/>
                </a:solidFill>
                <a:latin typeface="ＭＳ ゴシック"/>
                <a:cs typeface="ＭＳ ゴシック"/>
              </a:rPr>
              <a:t>げ</a:t>
            </a:r>
            <a:r>
              <a:rPr sz="1600" spc="-50" dirty="0">
                <a:solidFill>
                  <a:srgbClr val="00B9F2"/>
                </a:solidFill>
                <a:latin typeface="ＭＳ ゴシック"/>
                <a:cs typeface="ＭＳ ゴシック"/>
              </a:rPr>
              <a:t>る</a:t>
            </a:r>
            <a:endParaRPr sz="1600">
              <a:latin typeface="ＭＳ ゴシック"/>
              <a:cs typeface="ＭＳ ゴシック"/>
            </a:endParaRPr>
          </a:p>
        </p:txBody>
      </p:sp>
      <p:sp>
        <p:nvSpPr>
          <p:cNvPr id="8" name="object 8"/>
          <p:cNvSpPr txBox="1"/>
          <p:nvPr/>
        </p:nvSpPr>
        <p:spPr>
          <a:xfrm>
            <a:off x="1007071" y="3153740"/>
            <a:ext cx="3564254" cy="1172845"/>
          </a:xfrm>
          <a:prstGeom prst="rect">
            <a:avLst/>
          </a:prstGeom>
          <a:ln w="38100">
            <a:solidFill>
              <a:srgbClr val="00B9F2"/>
            </a:solidFill>
          </a:ln>
        </p:spPr>
        <p:txBody>
          <a:bodyPr vert="horz" wrap="square" lIns="0" tIns="97155" rIns="0" bIns="0" rtlCol="0">
            <a:spAutoFit/>
          </a:bodyPr>
          <a:lstStyle/>
          <a:p>
            <a:pPr algn="ctr">
              <a:lnSpc>
                <a:spcPct val="100000"/>
              </a:lnSpc>
              <a:spcBef>
                <a:spcPts val="765"/>
              </a:spcBef>
            </a:pPr>
            <a:r>
              <a:rPr sz="1400" spc="-140" dirty="0">
                <a:solidFill>
                  <a:srgbClr val="231F20"/>
                </a:solidFill>
                <a:latin typeface="ＭＳ ゴシック"/>
                <a:cs typeface="ＭＳ ゴシック"/>
              </a:rPr>
              <a:t>ターゲットの設定</a:t>
            </a:r>
            <a:endParaRPr sz="1400">
              <a:latin typeface="ＭＳ ゴシック"/>
              <a:cs typeface="ＭＳ ゴシック"/>
            </a:endParaRPr>
          </a:p>
          <a:p>
            <a:pPr algn="ctr">
              <a:lnSpc>
                <a:spcPct val="100000"/>
              </a:lnSpc>
              <a:spcBef>
                <a:spcPts val="20"/>
              </a:spcBef>
            </a:pPr>
            <a:r>
              <a:rPr sz="1400" spc="-125" dirty="0">
                <a:solidFill>
                  <a:srgbClr val="231F20"/>
                </a:solidFill>
                <a:latin typeface="ＭＳ ゴシック"/>
                <a:cs typeface="ＭＳ ゴシック"/>
              </a:rPr>
              <a:t>誰のための企画にするか？</a:t>
            </a:r>
            <a:endParaRPr sz="1400">
              <a:latin typeface="ＭＳ ゴシック"/>
              <a:cs typeface="ＭＳ ゴシック"/>
            </a:endParaRPr>
          </a:p>
        </p:txBody>
      </p:sp>
      <p:sp>
        <p:nvSpPr>
          <p:cNvPr id="9" name="object 9"/>
          <p:cNvSpPr txBox="1"/>
          <p:nvPr/>
        </p:nvSpPr>
        <p:spPr>
          <a:xfrm>
            <a:off x="5283580" y="3835095"/>
            <a:ext cx="4446270" cy="906780"/>
          </a:xfrm>
          <a:prstGeom prst="rect">
            <a:avLst/>
          </a:prstGeom>
          <a:ln w="38100">
            <a:solidFill>
              <a:srgbClr val="00B9F2"/>
            </a:solidFill>
          </a:ln>
        </p:spPr>
        <p:txBody>
          <a:bodyPr vert="horz" wrap="square" lIns="0" tIns="169545" rIns="0" bIns="0" rtlCol="0">
            <a:spAutoFit/>
          </a:bodyPr>
          <a:lstStyle/>
          <a:p>
            <a:pPr marL="862965">
              <a:lnSpc>
                <a:spcPts val="1655"/>
              </a:lnSpc>
              <a:spcBef>
                <a:spcPts val="1335"/>
              </a:spcBef>
            </a:pPr>
            <a:r>
              <a:rPr sz="1600" spc="-90" dirty="0">
                <a:solidFill>
                  <a:srgbClr val="00B9F2"/>
                </a:solidFill>
                <a:latin typeface="ＭＳ ゴシック"/>
                <a:cs typeface="ＭＳ ゴシック"/>
              </a:rPr>
              <a:t>今回解決したい</a:t>
            </a:r>
            <a:endParaRPr sz="1600">
              <a:latin typeface="ＭＳ ゴシック"/>
              <a:cs typeface="ＭＳ ゴシック"/>
            </a:endParaRPr>
          </a:p>
          <a:p>
            <a:pPr marL="154940">
              <a:lnSpc>
                <a:spcPts val="1019"/>
              </a:lnSpc>
            </a:pPr>
            <a:r>
              <a:rPr sz="1300" spc="-55" dirty="0">
                <a:solidFill>
                  <a:srgbClr val="231F20"/>
                </a:solidFill>
                <a:latin typeface="ＭＳ ゴシック"/>
                <a:cs typeface="ＭＳ ゴシック"/>
              </a:rPr>
              <a:t>問題点</a:t>
            </a:r>
            <a:endParaRPr sz="1300">
              <a:latin typeface="ＭＳ ゴシック"/>
              <a:cs typeface="ＭＳ ゴシック"/>
            </a:endParaRPr>
          </a:p>
          <a:p>
            <a:pPr marL="862965">
              <a:lnSpc>
                <a:spcPts val="1645"/>
              </a:lnSpc>
            </a:pPr>
            <a:r>
              <a:rPr sz="1600" spc="-150" dirty="0">
                <a:solidFill>
                  <a:srgbClr val="00B9F2"/>
                </a:solidFill>
                <a:latin typeface="ＭＳ ゴシック"/>
                <a:cs typeface="ＭＳ ゴシック"/>
              </a:rPr>
              <a:t>深掘りした問題点を詳しく書き入れよう</a:t>
            </a:r>
            <a:endParaRPr sz="1600">
              <a:latin typeface="ＭＳ ゴシック"/>
              <a:cs typeface="ＭＳ ゴシック"/>
            </a:endParaRPr>
          </a:p>
        </p:txBody>
      </p:sp>
      <p:grpSp>
        <p:nvGrpSpPr>
          <p:cNvPr id="10" name="object 10"/>
          <p:cNvGrpSpPr/>
          <p:nvPr/>
        </p:nvGrpSpPr>
        <p:grpSpPr>
          <a:xfrm>
            <a:off x="3071895" y="5584675"/>
            <a:ext cx="636270" cy="286385"/>
            <a:chOff x="3071895" y="5584675"/>
            <a:chExt cx="636270" cy="286385"/>
          </a:xfrm>
        </p:grpSpPr>
        <p:sp>
          <p:nvSpPr>
            <p:cNvPr id="11" name="object 11"/>
            <p:cNvSpPr/>
            <p:nvPr/>
          </p:nvSpPr>
          <p:spPr>
            <a:xfrm>
              <a:off x="3071895" y="5600064"/>
              <a:ext cx="636270" cy="255904"/>
            </a:xfrm>
            <a:custGeom>
              <a:avLst/>
              <a:gdLst/>
              <a:ahLst/>
              <a:cxnLst/>
              <a:rect l="l" t="t" r="r" b="b"/>
              <a:pathLst>
                <a:path w="636270" h="255904">
                  <a:moveTo>
                    <a:pt x="508406" y="0"/>
                  </a:moveTo>
                  <a:lnTo>
                    <a:pt x="0" y="0"/>
                  </a:lnTo>
                  <a:lnTo>
                    <a:pt x="0" y="255397"/>
                  </a:lnTo>
                  <a:lnTo>
                    <a:pt x="508406" y="255397"/>
                  </a:lnTo>
                  <a:lnTo>
                    <a:pt x="557995" y="245322"/>
                  </a:lnTo>
                  <a:lnTo>
                    <a:pt x="598603" y="217889"/>
                  </a:lnTo>
                  <a:lnTo>
                    <a:pt x="626040" y="177285"/>
                  </a:lnTo>
                  <a:lnTo>
                    <a:pt x="636117" y="127698"/>
                  </a:lnTo>
                  <a:lnTo>
                    <a:pt x="626040" y="78116"/>
                  </a:lnTo>
                  <a:lnTo>
                    <a:pt x="598603" y="37512"/>
                  </a:lnTo>
                  <a:lnTo>
                    <a:pt x="557995" y="10076"/>
                  </a:lnTo>
                  <a:lnTo>
                    <a:pt x="508406" y="0"/>
                  </a:lnTo>
                  <a:close/>
                </a:path>
              </a:pathLst>
            </a:custGeom>
            <a:solidFill>
              <a:srgbClr val="00B9F2"/>
            </a:solidFill>
          </p:spPr>
          <p:txBody>
            <a:bodyPr wrap="square" lIns="0" tIns="0" rIns="0" bIns="0" rtlCol="0"/>
            <a:lstStyle/>
            <a:p>
              <a:endParaRPr/>
            </a:p>
          </p:txBody>
        </p:sp>
        <p:sp>
          <p:nvSpPr>
            <p:cNvPr id="12" name="object 12"/>
            <p:cNvSpPr/>
            <p:nvPr/>
          </p:nvSpPr>
          <p:spPr>
            <a:xfrm>
              <a:off x="3136414" y="5584675"/>
              <a:ext cx="286385" cy="286385"/>
            </a:xfrm>
            <a:custGeom>
              <a:avLst/>
              <a:gdLst/>
              <a:ahLst/>
              <a:cxnLst/>
              <a:rect l="l" t="t" r="r" b="b"/>
              <a:pathLst>
                <a:path w="286385" h="286385">
                  <a:moveTo>
                    <a:pt x="143078" y="0"/>
                  </a:moveTo>
                  <a:lnTo>
                    <a:pt x="97854" y="7295"/>
                  </a:lnTo>
                  <a:lnTo>
                    <a:pt x="58578" y="27610"/>
                  </a:lnTo>
                  <a:lnTo>
                    <a:pt x="27605" y="58586"/>
                  </a:lnTo>
                  <a:lnTo>
                    <a:pt x="7294" y="97865"/>
                  </a:lnTo>
                  <a:lnTo>
                    <a:pt x="0" y="143090"/>
                  </a:lnTo>
                  <a:lnTo>
                    <a:pt x="7294" y="188315"/>
                  </a:lnTo>
                  <a:lnTo>
                    <a:pt x="27605" y="227595"/>
                  </a:lnTo>
                  <a:lnTo>
                    <a:pt x="58578" y="258571"/>
                  </a:lnTo>
                  <a:lnTo>
                    <a:pt x="97854" y="278886"/>
                  </a:lnTo>
                  <a:lnTo>
                    <a:pt x="143078" y="286181"/>
                  </a:lnTo>
                  <a:lnTo>
                    <a:pt x="188307" y="278886"/>
                  </a:lnTo>
                  <a:lnTo>
                    <a:pt x="227588" y="258571"/>
                  </a:lnTo>
                  <a:lnTo>
                    <a:pt x="258562" y="227595"/>
                  </a:lnTo>
                  <a:lnTo>
                    <a:pt x="278874" y="188315"/>
                  </a:lnTo>
                  <a:lnTo>
                    <a:pt x="286169" y="143090"/>
                  </a:lnTo>
                  <a:lnTo>
                    <a:pt x="278874" y="97865"/>
                  </a:lnTo>
                  <a:lnTo>
                    <a:pt x="258562" y="58586"/>
                  </a:lnTo>
                  <a:lnTo>
                    <a:pt x="227588" y="27610"/>
                  </a:lnTo>
                  <a:lnTo>
                    <a:pt x="188307" y="7295"/>
                  </a:lnTo>
                  <a:lnTo>
                    <a:pt x="143078" y="0"/>
                  </a:lnTo>
                  <a:close/>
                </a:path>
              </a:pathLst>
            </a:custGeom>
            <a:solidFill>
              <a:srgbClr val="FFFFFF"/>
            </a:solidFill>
          </p:spPr>
          <p:txBody>
            <a:bodyPr wrap="square" lIns="0" tIns="0" rIns="0" bIns="0" rtlCol="0"/>
            <a:lstStyle/>
            <a:p>
              <a:endParaRPr/>
            </a:p>
          </p:txBody>
        </p:sp>
      </p:grpSp>
      <p:sp>
        <p:nvSpPr>
          <p:cNvPr id="13" name="object 13"/>
          <p:cNvSpPr txBox="1"/>
          <p:nvPr/>
        </p:nvSpPr>
        <p:spPr>
          <a:xfrm>
            <a:off x="1007071" y="5002225"/>
            <a:ext cx="8722995" cy="1464310"/>
          </a:xfrm>
          <a:prstGeom prst="rect">
            <a:avLst/>
          </a:prstGeom>
          <a:ln w="38100">
            <a:solidFill>
              <a:srgbClr val="00B9F2"/>
            </a:solidFill>
          </a:ln>
        </p:spPr>
        <p:txBody>
          <a:bodyPr vert="horz" wrap="square" lIns="0" tIns="3810" rIns="0" bIns="0" rtlCol="0">
            <a:spAutoFit/>
          </a:bodyPr>
          <a:lstStyle/>
          <a:p>
            <a:pPr>
              <a:lnSpc>
                <a:spcPct val="100000"/>
              </a:lnSpc>
              <a:spcBef>
                <a:spcPts val="30"/>
              </a:spcBef>
            </a:pPr>
            <a:endParaRPr sz="1150">
              <a:latin typeface="Times New Roman"/>
              <a:cs typeface="Times New Roman"/>
            </a:endParaRPr>
          </a:p>
          <a:p>
            <a:pPr marL="23495" algn="ctr">
              <a:lnSpc>
                <a:spcPct val="100000"/>
              </a:lnSpc>
              <a:spcBef>
                <a:spcPts val="5"/>
              </a:spcBef>
            </a:pPr>
            <a:r>
              <a:rPr sz="1300" spc="-200" dirty="0">
                <a:solidFill>
                  <a:srgbClr val="231F20"/>
                </a:solidFill>
                <a:latin typeface="ＭＳ ゴシック"/>
                <a:cs typeface="ＭＳ ゴシック"/>
              </a:rPr>
              <a:t>具体的なアイデア</a:t>
            </a:r>
            <a:r>
              <a:rPr sz="1300" dirty="0">
                <a:solidFill>
                  <a:srgbClr val="231F20"/>
                </a:solidFill>
                <a:latin typeface="ＭＳ ゴシック"/>
                <a:cs typeface="ＭＳ ゴシック"/>
              </a:rPr>
              <a:t>（</a:t>
            </a:r>
            <a:r>
              <a:rPr sz="1300" spc="-20" dirty="0">
                <a:solidFill>
                  <a:srgbClr val="231F20"/>
                </a:solidFill>
                <a:latin typeface="ＭＳ ゴシック"/>
                <a:cs typeface="ＭＳ ゴシック"/>
              </a:rPr>
              <a:t>施策</a:t>
            </a:r>
            <a:r>
              <a:rPr sz="1300" spc="-50" dirty="0">
                <a:solidFill>
                  <a:srgbClr val="231F20"/>
                </a:solidFill>
                <a:latin typeface="ＭＳ ゴシック"/>
                <a:cs typeface="ＭＳ ゴシック"/>
              </a:rPr>
              <a:t>）</a:t>
            </a:r>
            <a:endParaRPr sz="1300">
              <a:latin typeface="ＭＳ ゴシック"/>
              <a:cs typeface="ＭＳ ゴシック"/>
            </a:endParaRPr>
          </a:p>
          <a:p>
            <a:pPr marL="1977389" marR="1868170" indent="245110">
              <a:lnSpc>
                <a:spcPct val="125299"/>
              </a:lnSpc>
              <a:spcBef>
                <a:spcPts val="955"/>
              </a:spcBef>
            </a:pPr>
            <a:r>
              <a:rPr sz="2700" baseline="-4629" dirty="0">
                <a:solidFill>
                  <a:srgbClr val="00B9F2"/>
                </a:solidFill>
                <a:latin typeface="ＭＳ ゴシック"/>
                <a:cs typeface="ＭＳ ゴシック"/>
              </a:rPr>
              <a:t>5</a:t>
            </a:r>
            <a:r>
              <a:rPr sz="2700" spc="-75" baseline="-4629" dirty="0">
                <a:solidFill>
                  <a:srgbClr val="00B9F2"/>
                </a:solidFill>
                <a:latin typeface="ＭＳ ゴシック"/>
                <a:cs typeface="ＭＳ ゴシック"/>
              </a:rPr>
              <a:t> </a:t>
            </a:r>
            <a:r>
              <a:rPr sz="2400" spc="-165" baseline="-5208" dirty="0">
                <a:solidFill>
                  <a:srgbClr val="FFFFFF"/>
                </a:solidFill>
                <a:latin typeface="ＭＳ ゴシック"/>
                <a:cs typeface="ＭＳ ゴシック"/>
              </a:rPr>
              <a:t>-</a:t>
            </a:r>
            <a:r>
              <a:rPr sz="2400" baseline="-5208" dirty="0">
                <a:solidFill>
                  <a:srgbClr val="FFFFFF"/>
                </a:solidFill>
                <a:latin typeface="ＭＳ ゴシック"/>
                <a:cs typeface="ＭＳ ゴシック"/>
              </a:rPr>
              <a:t>1</a:t>
            </a:r>
            <a:r>
              <a:rPr sz="2400" spc="247" baseline="-5208" dirty="0">
                <a:solidFill>
                  <a:srgbClr val="FFFFFF"/>
                </a:solidFill>
                <a:latin typeface="ＭＳ ゴシック"/>
                <a:cs typeface="ＭＳ ゴシック"/>
              </a:rPr>
              <a:t> </a:t>
            </a:r>
            <a:r>
              <a:rPr sz="1600" spc="-170" dirty="0">
                <a:solidFill>
                  <a:srgbClr val="00B9F2"/>
                </a:solidFill>
                <a:latin typeface="ＭＳ ゴシック"/>
                <a:cs typeface="ＭＳ ゴシック"/>
              </a:rPr>
              <a:t>アイデアの創出と生み出したアイデアを広げるで作成したイメージマップから３つ選んで書き入れよう。</a:t>
            </a:r>
            <a:endParaRPr sz="1600">
              <a:latin typeface="ＭＳ ゴシック"/>
              <a:cs typeface="ＭＳ ゴシック"/>
            </a:endParaRPr>
          </a:p>
        </p:txBody>
      </p:sp>
      <p:pic>
        <p:nvPicPr>
          <p:cNvPr id="14" name="object 14"/>
          <p:cNvPicPr/>
          <p:nvPr/>
        </p:nvPicPr>
        <p:blipFill>
          <a:blip r:embed="rId2" cstate="print"/>
          <a:stretch>
            <a:fillRect/>
          </a:stretch>
        </p:blipFill>
        <p:spPr>
          <a:xfrm>
            <a:off x="4721464" y="3626228"/>
            <a:ext cx="418508" cy="228346"/>
          </a:xfrm>
          <a:prstGeom prst="rect">
            <a:avLst/>
          </a:prstGeom>
        </p:spPr>
      </p:pic>
      <p:sp>
        <p:nvSpPr>
          <p:cNvPr id="15" name="object 15"/>
          <p:cNvSpPr/>
          <p:nvPr/>
        </p:nvSpPr>
        <p:spPr>
          <a:xfrm>
            <a:off x="2603380" y="4441361"/>
            <a:ext cx="371475" cy="408305"/>
          </a:xfrm>
          <a:custGeom>
            <a:avLst/>
            <a:gdLst/>
            <a:ahLst/>
            <a:cxnLst/>
            <a:rect l="l" t="t" r="r" b="b"/>
            <a:pathLst>
              <a:path w="371475" h="408304">
                <a:moveTo>
                  <a:pt x="185547" y="0"/>
                </a:moveTo>
                <a:lnTo>
                  <a:pt x="164267" y="4384"/>
                </a:lnTo>
                <a:lnTo>
                  <a:pt x="146737" y="16282"/>
                </a:lnTo>
                <a:lnTo>
                  <a:pt x="134838" y="33813"/>
                </a:lnTo>
                <a:lnTo>
                  <a:pt x="130454" y="55092"/>
                </a:lnTo>
                <a:lnTo>
                  <a:pt x="130454" y="236524"/>
                </a:lnTo>
                <a:lnTo>
                  <a:pt x="94043" y="206514"/>
                </a:lnTo>
                <a:lnTo>
                  <a:pt x="55092" y="190372"/>
                </a:lnTo>
                <a:lnTo>
                  <a:pt x="44311" y="191448"/>
                </a:lnTo>
                <a:lnTo>
                  <a:pt x="9279" y="214893"/>
                </a:lnTo>
                <a:lnTo>
                  <a:pt x="0" y="245465"/>
                </a:lnTo>
                <a:lnTo>
                  <a:pt x="1968" y="260108"/>
                </a:lnTo>
                <a:lnTo>
                  <a:pt x="146596" y="391960"/>
                </a:lnTo>
                <a:lnTo>
                  <a:pt x="149898" y="395262"/>
                </a:lnTo>
                <a:lnTo>
                  <a:pt x="153593" y="398106"/>
                </a:lnTo>
                <a:lnTo>
                  <a:pt x="164350" y="404406"/>
                </a:lnTo>
                <a:lnTo>
                  <a:pt x="171348" y="406768"/>
                </a:lnTo>
                <a:lnTo>
                  <a:pt x="185547" y="408101"/>
                </a:lnTo>
                <a:lnTo>
                  <a:pt x="190449" y="408101"/>
                </a:lnTo>
                <a:lnTo>
                  <a:pt x="354952" y="284416"/>
                </a:lnTo>
                <a:lnTo>
                  <a:pt x="371094" y="245465"/>
                </a:lnTo>
                <a:lnTo>
                  <a:pt x="370018" y="234686"/>
                </a:lnTo>
                <a:lnTo>
                  <a:pt x="346578" y="199652"/>
                </a:lnTo>
                <a:lnTo>
                  <a:pt x="316001" y="190372"/>
                </a:lnTo>
                <a:lnTo>
                  <a:pt x="301358" y="192341"/>
                </a:lnTo>
                <a:lnTo>
                  <a:pt x="294588" y="194698"/>
                </a:lnTo>
                <a:lnTo>
                  <a:pt x="288280" y="197846"/>
                </a:lnTo>
                <a:lnTo>
                  <a:pt x="282434" y="201785"/>
                </a:lnTo>
                <a:lnTo>
                  <a:pt x="240639" y="236524"/>
                </a:lnTo>
                <a:lnTo>
                  <a:pt x="240639" y="55092"/>
                </a:lnTo>
                <a:lnTo>
                  <a:pt x="236255" y="33813"/>
                </a:lnTo>
                <a:lnTo>
                  <a:pt x="224356" y="16282"/>
                </a:lnTo>
                <a:lnTo>
                  <a:pt x="206826" y="4384"/>
                </a:lnTo>
                <a:lnTo>
                  <a:pt x="185547" y="0"/>
                </a:lnTo>
                <a:close/>
              </a:path>
            </a:pathLst>
          </a:custGeom>
          <a:solidFill>
            <a:srgbClr val="00B9F2"/>
          </a:solidFill>
        </p:spPr>
        <p:txBody>
          <a:bodyPr wrap="square" lIns="0" tIns="0" rIns="0" bIns="0" rtlCol="0"/>
          <a:lstStyle/>
          <a:p>
            <a:endParaRPr/>
          </a:p>
        </p:txBody>
      </p:sp>
      <p:grpSp>
        <p:nvGrpSpPr>
          <p:cNvPr id="16" name="object 16"/>
          <p:cNvGrpSpPr/>
          <p:nvPr/>
        </p:nvGrpSpPr>
        <p:grpSpPr>
          <a:xfrm>
            <a:off x="947865" y="1682311"/>
            <a:ext cx="795655" cy="358140"/>
            <a:chOff x="947865" y="1682311"/>
            <a:chExt cx="795655" cy="358140"/>
          </a:xfrm>
        </p:grpSpPr>
        <p:sp>
          <p:nvSpPr>
            <p:cNvPr id="17" name="object 17"/>
            <p:cNvSpPr/>
            <p:nvPr/>
          </p:nvSpPr>
          <p:spPr>
            <a:xfrm>
              <a:off x="947865" y="1701543"/>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8" name="object 18"/>
            <p:cNvSpPr/>
            <p:nvPr/>
          </p:nvSpPr>
          <p:spPr>
            <a:xfrm>
              <a:off x="1028534"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grpSp>
        <p:nvGrpSpPr>
          <p:cNvPr id="19" name="object 19"/>
          <p:cNvGrpSpPr/>
          <p:nvPr/>
        </p:nvGrpSpPr>
        <p:grpSpPr>
          <a:xfrm>
            <a:off x="1866784" y="2148080"/>
            <a:ext cx="586105" cy="263525"/>
            <a:chOff x="1866784" y="2148080"/>
            <a:chExt cx="586105" cy="263525"/>
          </a:xfrm>
        </p:grpSpPr>
        <p:sp>
          <p:nvSpPr>
            <p:cNvPr id="20" name="object 20"/>
            <p:cNvSpPr/>
            <p:nvPr/>
          </p:nvSpPr>
          <p:spPr>
            <a:xfrm>
              <a:off x="1866784" y="2162248"/>
              <a:ext cx="586105" cy="235585"/>
            </a:xfrm>
            <a:custGeom>
              <a:avLst/>
              <a:gdLst/>
              <a:ahLst/>
              <a:cxnLst/>
              <a:rect l="l" t="t" r="r" b="b"/>
              <a:pathLst>
                <a:path w="586105" h="235585">
                  <a:moveTo>
                    <a:pt x="468020" y="0"/>
                  </a:moveTo>
                  <a:lnTo>
                    <a:pt x="0" y="0"/>
                  </a:lnTo>
                  <a:lnTo>
                    <a:pt x="0" y="235115"/>
                  </a:lnTo>
                  <a:lnTo>
                    <a:pt x="468020" y="235115"/>
                  </a:lnTo>
                  <a:lnTo>
                    <a:pt x="513664" y="225837"/>
                  </a:lnTo>
                  <a:lnTo>
                    <a:pt x="551041" y="200579"/>
                  </a:lnTo>
                  <a:lnTo>
                    <a:pt x="576296" y="163197"/>
                  </a:lnTo>
                  <a:lnTo>
                    <a:pt x="585571" y="117551"/>
                  </a:lnTo>
                  <a:lnTo>
                    <a:pt x="576296" y="71907"/>
                  </a:lnTo>
                  <a:lnTo>
                    <a:pt x="551041" y="34529"/>
                  </a:lnTo>
                  <a:lnTo>
                    <a:pt x="513664" y="9275"/>
                  </a:lnTo>
                  <a:lnTo>
                    <a:pt x="468020" y="0"/>
                  </a:lnTo>
                  <a:close/>
                </a:path>
              </a:pathLst>
            </a:custGeom>
            <a:solidFill>
              <a:srgbClr val="00B9F2"/>
            </a:solidFill>
          </p:spPr>
          <p:txBody>
            <a:bodyPr wrap="square" lIns="0" tIns="0" rIns="0" bIns="0" rtlCol="0"/>
            <a:lstStyle/>
            <a:p>
              <a:endParaRPr/>
            </a:p>
          </p:txBody>
        </p:sp>
        <p:sp>
          <p:nvSpPr>
            <p:cNvPr id="21" name="object 21"/>
            <p:cNvSpPr/>
            <p:nvPr/>
          </p:nvSpPr>
          <p:spPr>
            <a:xfrm>
              <a:off x="1926177" y="2148080"/>
              <a:ext cx="263525" cy="263525"/>
            </a:xfrm>
            <a:custGeom>
              <a:avLst/>
              <a:gdLst/>
              <a:ahLst/>
              <a:cxnLst/>
              <a:rect l="l" t="t" r="r" b="b"/>
              <a:pathLst>
                <a:path w="263525" h="263525">
                  <a:moveTo>
                    <a:pt x="131711" y="0"/>
                  </a:moveTo>
                  <a:lnTo>
                    <a:pt x="90079" y="6715"/>
                  </a:lnTo>
                  <a:lnTo>
                    <a:pt x="53923" y="25416"/>
                  </a:lnTo>
                  <a:lnTo>
                    <a:pt x="25411" y="53931"/>
                  </a:lnTo>
                  <a:lnTo>
                    <a:pt x="6714" y="90090"/>
                  </a:lnTo>
                  <a:lnTo>
                    <a:pt x="0" y="131724"/>
                  </a:lnTo>
                  <a:lnTo>
                    <a:pt x="6714" y="173356"/>
                  </a:lnTo>
                  <a:lnTo>
                    <a:pt x="25411" y="209513"/>
                  </a:lnTo>
                  <a:lnTo>
                    <a:pt x="53923" y="238024"/>
                  </a:lnTo>
                  <a:lnTo>
                    <a:pt x="90079" y="256721"/>
                  </a:lnTo>
                  <a:lnTo>
                    <a:pt x="131711" y="263436"/>
                  </a:lnTo>
                  <a:lnTo>
                    <a:pt x="173350" y="256721"/>
                  </a:lnTo>
                  <a:lnTo>
                    <a:pt x="209510" y="238024"/>
                  </a:lnTo>
                  <a:lnTo>
                    <a:pt x="238023" y="209513"/>
                  </a:lnTo>
                  <a:lnTo>
                    <a:pt x="256721" y="173356"/>
                  </a:lnTo>
                  <a:lnTo>
                    <a:pt x="263436" y="131724"/>
                  </a:lnTo>
                  <a:lnTo>
                    <a:pt x="256721" y="90090"/>
                  </a:lnTo>
                  <a:lnTo>
                    <a:pt x="238023" y="53931"/>
                  </a:lnTo>
                  <a:lnTo>
                    <a:pt x="209510" y="25416"/>
                  </a:lnTo>
                  <a:lnTo>
                    <a:pt x="173350" y="6715"/>
                  </a:lnTo>
                  <a:lnTo>
                    <a:pt x="131711" y="0"/>
                  </a:lnTo>
                  <a:close/>
                </a:path>
              </a:pathLst>
            </a:custGeom>
            <a:solidFill>
              <a:srgbClr val="FFFFFF"/>
            </a:solidFill>
          </p:spPr>
          <p:txBody>
            <a:bodyPr wrap="square" lIns="0" tIns="0" rIns="0" bIns="0" rtlCol="0"/>
            <a:lstStyle/>
            <a:p>
              <a:endParaRPr/>
            </a:p>
          </p:txBody>
        </p:sp>
      </p:grpSp>
      <p:sp>
        <p:nvSpPr>
          <p:cNvPr id="22" name="object 22"/>
          <p:cNvSpPr txBox="1"/>
          <p:nvPr/>
        </p:nvSpPr>
        <p:spPr>
          <a:xfrm>
            <a:off x="1114710" y="1453033"/>
            <a:ext cx="6644005" cy="951865"/>
          </a:xfrm>
          <a:prstGeom prst="rect">
            <a:avLst/>
          </a:prstGeom>
        </p:spPr>
        <p:txBody>
          <a:bodyPr vert="horz" wrap="square" lIns="0" tIns="200025" rIns="0" bIns="0" rtlCol="0">
            <a:spAutoFit/>
          </a:bodyPr>
          <a:lstStyle/>
          <a:p>
            <a:pPr marL="12700">
              <a:lnSpc>
                <a:spcPct val="100000"/>
              </a:lnSpc>
              <a:spcBef>
                <a:spcPts val="1575"/>
              </a:spcBef>
              <a:tabLst>
                <a:tab pos="753110" algn="l"/>
              </a:tabLst>
            </a:pPr>
            <a:r>
              <a:rPr sz="2200" dirty="0">
                <a:solidFill>
                  <a:srgbClr val="00B9F2"/>
                </a:solidFill>
                <a:latin typeface="ＭＳ ゴシック"/>
                <a:cs typeface="ＭＳ ゴシック"/>
              </a:rPr>
              <a:t>5</a:t>
            </a:r>
            <a:r>
              <a:rPr sz="2200" spc="145" dirty="0">
                <a:solidFill>
                  <a:srgbClr val="00B9F2"/>
                </a:solidFill>
                <a:latin typeface="ＭＳ ゴシック"/>
                <a:cs typeface="ＭＳ ゴシック"/>
              </a:rPr>
              <a:t> </a:t>
            </a:r>
            <a:r>
              <a:rPr sz="2700" spc="-112" baseline="4629" dirty="0">
                <a:solidFill>
                  <a:srgbClr val="FFFFFF"/>
                </a:solidFill>
                <a:latin typeface="ＭＳ ゴシック"/>
                <a:cs typeface="ＭＳ ゴシック"/>
              </a:rPr>
              <a:t>-</a:t>
            </a:r>
            <a:r>
              <a:rPr sz="2700" spc="-75" baseline="4629" dirty="0">
                <a:solidFill>
                  <a:srgbClr val="FFFFFF"/>
                </a:solidFill>
                <a:latin typeface="ＭＳ ゴシック"/>
                <a:cs typeface="ＭＳ ゴシック"/>
              </a:rPr>
              <a:t>2</a:t>
            </a:r>
            <a:r>
              <a:rPr sz="2700" baseline="4629" dirty="0">
                <a:solidFill>
                  <a:srgbClr val="FFFFFF"/>
                </a:solidFill>
                <a:latin typeface="ＭＳ ゴシック"/>
                <a:cs typeface="ＭＳ ゴシック"/>
              </a:rPr>
              <a:t>	</a:t>
            </a:r>
            <a:r>
              <a:rPr sz="3600" spc="-322" baseline="1157" dirty="0">
                <a:solidFill>
                  <a:srgbClr val="00B9F2"/>
                </a:solidFill>
                <a:latin typeface="ＭＳ ゴシック"/>
                <a:cs typeface="ＭＳ ゴシック"/>
              </a:rPr>
              <a:t>アイデアを整理しよう</a:t>
            </a:r>
            <a:endParaRPr sz="3600" baseline="1157">
              <a:latin typeface="ＭＳ ゴシック"/>
              <a:cs typeface="ＭＳ ゴシック"/>
            </a:endParaRPr>
          </a:p>
          <a:p>
            <a:pPr marL="883919">
              <a:lnSpc>
                <a:spcPct val="100000"/>
              </a:lnSpc>
              <a:spcBef>
                <a:spcPts val="1015"/>
              </a:spcBef>
              <a:tabLst>
                <a:tab pos="1399540" algn="l"/>
              </a:tabLst>
            </a:pPr>
            <a:r>
              <a:rPr sz="1600" dirty="0">
                <a:solidFill>
                  <a:srgbClr val="00B9F2"/>
                </a:solidFill>
                <a:latin typeface="ＭＳ ゴシック"/>
                <a:cs typeface="ＭＳ ゴシック"/>
              </a:rPr>
              <a:t>5</a:t>
            </a:r>
            <a:r>
              <a:rPr sz="1600" spc="140" dirty="0">
                <a:solidFill>
                  <a:srgbClr val="00B9F2"/>
                </a:solidFill>
                <a:latin typeface="ＭＳ ゴシック"/>
                <a:cs typeface="ＭＳ ゴシック"/>
              </a:rPr>
              <a:t> </a:t>
            </a:r>
            <a:r>
              <a:rPr sz="1950" spc="-135" baseline="4273" dirty="0">
                <a:solidFill>
                  <a:srgbClr val="FFFFFF"/>
                </a:solidFill>
                <a:latin typeface="ＭＳ ゴシック"/>
                <a:cs typeface="ＭＳ ゴシック"/>
              </a:rPr>
              <a:t>-</a:t>
            </a:r>
            <a:r>
              <a:rPr sz="1950" spc="-75" baseline="4273" dirty="0">
                <a:solidFill>
                  <a:srgbClr val="FFFFFF"/>
                </a:solidFill>
                <a:latin typeface="ＭＳ ゴシック"/>
                <a:cs typeface="ＭＳ ゴシック"/>
              </a:rPr>
              <a:t>1</a:t>
            </a:r>
            <a:r>
              <a:rPr sz="1950" baseline="4273" dirty="0">
                <a:solidFill>
                  <a:srgbClr val="FFFFFF"/>
                </a:solidFill>
                <a:latin typeface="ＭＳ ゴシック"/>
                <a:cs typeface="ＭＳ ゴシック"/>
              </a:rPr>
              <a:t>	</a:t>
            </a:r>
            <a:r>
              <a:rPr sz="2100" spc="-292" baseline="1984" dirty="0">
                <a:solidFill>
                  <a:srgbClr val="231F20"/>
                </a:solidFill>
                <a:latin typeface="ＭＳ ゴシック"/>
                <a:cs typeface="ＭＳ ゴシック"/>
              </a:rPr>
              <a:t>で出したアイデアからメインのアイデアを決めて今後、企画立案していく</a:t>
            </a:r>
            <a:endParaRPr sz="2100" baseline="1984">
              <a:latin typeface="ＭＳ ゴシック"/>
              <a:cs typeface="ＭＳ ゴシック"/>
            </a:endParaRPr>
          </a:p>
        </p:txBody>
      </p:sp>
      <p:sp>
        <p:nvSpPr>
          <p:cNvPr id="24"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26516" y="752386"/>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p:nvPr/>
        </p:nvSpPr>
        <p:spPr>
          <a:xfrm>
            <a:off x="1853294" y="855583"/>
            <a:ext cx="3600450" cy="452120"/>
          </a:xfrm>
          <a:prstGeom prst="rect">
            <a:avLst/>
          </a:prstGeom>
        </p:spPr>
        <p:txBody>
          <a:bodyPr vert="horz" wrap="square" lIns="0" tIns="12700" rIns="0" bIns="0" rtlCol="0">
            <a:spAutoFit/>
          </a:bodyPr>
          <a:lstStyle/>
          <a:p>
            <a:pPr marL="12700">
              <a:lnSpc>
                <a:spcPct val="100000"/>
              </a:lnSpc>
              <a:spcBef>
                <a:spcPts val="100"/>
              </a:spcBef>
            </a:pPr>
            <a:r>
              <a:rPr sz="2800" spc="-254" dirty="0">
                <a:solidFill>
                  <a:srgbClr val="FFFFFF"/>
                </a:solidFill>
                <a:latin typeface="ＭＳ ゴシック"/>
                <a:cs typeface="ＭＳ ゴシック"/>
              </a:rPr>
              <a:t>アイデアの検証をしよう</a:t>
            </a:r>
            <a:endParaRPr sz="2800">
              <a:latin typeface="ＭＳ ゴシック"/>
              <a:cs typeface="ＭＳ ゴシック"/>
            </a:endParaRPr>
          </a:p>
        </p:txBody>
      </p:sp>
      <p:sp>
        <p:nvSpPr>
          <p:cNvPr id="4" name="object 4"/>
          <p:cNvSpPr/>
          <p:nvPr/>
        </p:nvSpPr>
        <p:spPr>
          <a:xfrm>
            <a:off x="801654"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39370">
              <a:lnSpc>
                <a:spcPct val="100000"/>
              </a:lnSpc>
              <a:spcBef>
                <a:spcPts val="100"/>
              </a:spcBef>
            </a:pPr>
            <a:r>
              <a:rPr dirty="0"/>
              <a:t>6</a:t>
            </a:r>
          </a:p>
        </p:txBody>
      </p:sp>
      <p:sp>
        <p:nvSpPr>
          <p:cNvPr id="6" name="object 6"/>
          <p:cNvSpPr/>
          <p:nvPr/>
        </p:nvSpPr>
        <p:spPr>
          <a:xfrm>
            <a:off x="526511" y="6776846"/>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3790664" y="3062704"/>
            <a:ext cx="3083560" cy="360680"/>
          </a:xfrm>
          <a:prstGeom prst="rect">
            <a:avLst/>
          </a:prstGeom>
        </p:spPr>
        <p:txBody>
          <a:bodyPr vert="horz" wrap="square" lIns="0" tIns="12700" rIns="0" bIns="0" rtlCol="0">
            <a:spAutoFit/>
          </a:bodyPr>
          <a:lstStyle/>
          <a:p>
            <a:pPr marL="12700">
              <a:lnSpc>
                <a:spcPct val="100000"/>
              </a:lnSpc>
              <a:spcBef>
                <a:spcPts val="100"/>
              </a:spcBef>
            </a:pPr>
            <a:r>
              <a:rPr sz="2200" spc="-215" dirty="0">
                <a:solidFill>
                  <a:srgbClr val="231F20"/>
                </a:solidFill>
                <a:latin typeface="ＭＳ ゴシック"/>
                <a:cs typeface="ＭＳ ゴシック"/>
              </a:rPr>
              <a:t>アイデアについて検証する</a:t>
            </a:r>
            <a:endParaRPr sz="2200">
              <a:latin typeface="ＭＳ ゴシック"/>
              <a:cs typeface="ＭＳ ゴシック"/>
            </a:endParaRPr>
          </a:p>
        </p:txBody>
      </p:sp>
      <p:sp>
        <p:nvSpPr>
          <p:cNvPr id="8" name="object 8"/>
          <p:cNvSpPr txBox="1"/>
          <p:nvPr/>
        </p:nvSpPr>
        <p:spPr>
          <a:xfrm>
            <a:off x="2104097" y="4099705"/>
            <a:ext cx="2894330" cy="711200"/>
          </a:xfrm>
          <a:prstGeom prst="rect">
            <a:avLst/>
          </a:prstGeom>
        </p:spPr>
        <p:txBody>
          <a:bodyPr vert="horz" wrap="square" lIns="0" tIns="81280" rIns="0" bIns="0" rtlCol="0">
            <a:spAutoFit/>
          </a:bodyPr>
          <a:lstStyle/>
          <a:p>
            <a:pPr algn="ctr">
              <a:lnSpc>
                <a:spcPct val="100000"/>
              </a:lnSpc>
              <a:spcBef>
                <a:spcPts val="640"/>
              </a:spcBef>
            </a:pPr>
            <a:r>
              <a:rPr sz="1800" spc="-135" dirty="0">
                <a:solidFill>
                  <a:srgbClr val="231F20"/>
                </a:solidFill>
                <a:latin typeface="ＭＳ ゴシック"/>
                <a:cs typeface="ＭＳ ゴシック"/>
              </a:rPr>
              <a:t>実現するための</a:t>
            </a:r>
            <a:endParaRPr sz="1800">
              <a:latin typeface="ＭＳ ゴシック"/>
              <a:cs typeface="ＭＳ ゴシック"/>
            </a:endParaRPr>
          </a:p>
          <a:p>
            <a:pPr algn="ctr">
              <a:lnSpc>
                <a:spcPct val="100000"/>
              </a:lnSpc>
              <a:spcBef>
                <a:spcPts val="540"/>
              </a:spcBef>
            </a:pPr>
            <a:r>
              <a:rPr sz="1800" spc="-210" dirty="0">
                <a:solidFill>
                  <a:srgbClr val="231F20"/>
                </a:solidFill>
                <a:latin typeface="ＭＳ ゴシック"/>
                <a:cs typeface="ＭＳ ゴシック"/>
              </a:rPr>
              <a:t>資金・場所・運営方法について</a:t>
            </a:r>
            <a:endParaRPr sz="1800">
              <a:latin typeface="ＭＳ ゴシック"/>
              <a:cs typeface="ＭＳ ゴシック"/>
            </a:endParaRPr>
          </a:p>
        </p:txBody>
      </p:sp>
      <p:sp>
        <p:nvSpPr>
          <p:cNvPr id="9" name="object 9"/>
          <p:cNvSpPr txBox="1"/>
          <p:nvPr/>
        </p:nvSpPr>
        <p:spPr>
          <a:xfrm>
            <a:off x="5959208" y="4099705"/>
            <a:ext cx="2603500" cy="711200"/>
          </a:xfrm>
          <a:prstGeom prst="rect">
            <a:avLst/>
          </a:prstGeom>
        </p:spPr>
        <p:txBody>
          <a:bodyPr vert="horz" wrap="square" lIns="0" tIns="12700" rIns="0" bIns="0" rtlCol="0">
            <a:spAutoFit/>
          </a:bodyPr>
          <a:lstStyle/>
          <a:p>
            <a:pPr marL="409575" marR="5080" indent="-397510">
              <a:lnSpc>
                <a:spcPct val="125000"/>
              </a:lnSpc>
              <a:spcBef>
                <a:spcPts val="100"/>
              </a:spcBef>
            </a:pPr>
            <a:r>
              <a:rPr sz="1800" spc="-229" dirty="0">
                <a:solidFill>
                  <a:srgbClr val="231F20"/>
                </a:solidFill>
                <a:latin typeface="ＭＳ ゴシック"/>
                <a:cs typeface="ＭＳ ゴシック"/>
              </a:rPr>
              <a:t>実現するための壁</a:t>
            </a:r>
            <a:r>
              <a:rPr sz="1800" dirty="0">
                <a:solidFill>
                  <a:srgbClr val="231F20"/>
                </a:solidFill>
                <a:latin typeface="ＭＳ ゴシック"/>
                <a:cs typeface="ＭＳ ゴシック"/>
              </a:rPr>
              <a:t>（</a:t>
            </a:r>
            <a:r>
              <a:rPr sz="1800" spc="-25" dirty="0">
                <a:solidFill>
                  <a:srgbClr val="231F20"/>
                </a:solidFill>
                <a:latin typeface="ＭＳ ゴシック"/>
                <a:cs typeface="ＭＳ ゴシック"/>
              </a:rPr>
              <a:t>障害</a:t>
            </a:r>
            <a:r>
              <a:rPr sz="1800" spc="-1335" dirty="0">
                <a:solidFill>
                  <a:srgbClr val="231F20"/>
                </a:solidFill>
                <a:latin typeface="ＭＳ ゴシック"/>
                <a:cs typeface="ＭＳ ゴシック"/>
              </a:rPr>
              <a:t>）</a:t>
            </a:r>
            <a:r>
              <a:rPr sz="1800" spc="-50" dirty="0">
                <a:solidFill>
                  <a:srgbClr val="231F20"/>
                </a:solidFill>
                <a:latin typeface="ＭＳ ゴシック"/>
                <a:cs typeface="ＭＳ ゴシック"/>
              </a:rPr>
              <a:t>・</a:t>
            </a:r>
            <a:r>
              <a:rPr sz="1800" spc="-114" dirty="0">
                <a:solidFill>
                  <a:srgbClr val="231F20"/>
                </a:solidFill>
                <a:latin typeface="ＭＳ ゴシック"/>
                <a:cs typeface="ＭＳ ゴシック"/>
              </a:rPr>
              <a:t>問題点はないか？</a:t>
            </a:r>
            <a:endParaRPr sz="1800">
              <a:latin typeface="ＭＳ ゴシック"/>
              <a:cs typeface="ＭＳ ゴシック"/>
            </a:endParaRPr>
          </a:p>
        </p:txBody>
      </p:sp>
      <p:sp>
        <p:nvSpPr>
          <p:cNvPr id="10" name="object 10"/>
          <p:cNvSpPr txBox="1"/>
          <p:nvPr/>
        </p:nvSpPr>
        <p:spPr>
          <a:xfrm>
            <a:off x="1848966" y="1632503"/>
            <a:ext cx="7805420" cy="391160"/>
          </a:xfrm>
          <a:prstGeom prst="rect">
            <a:avLst/>
          </a:prstGeom>
        </p:spPr>
        <p:txBody>
          <a:bodyPr vert="horz" wrap="square" lIns="0" tIns="12700" rIns="0" bIns="0" rtlCol="0">
            <a:spAutoFit/>
          </a:bodyPr>
          <a:lstStyle/>
          <a:p>
            <a:pPr marL="12700">
              <a:lnSpc>
                <a:spcPct val="100000"/>
              </a:lnSpc>
              <a:spcBef>
                <a:spcPts val="100"/>
              </a:spcBef>
            </a:pPr>
            <a:r>
              <a:rPr sz="2400" spc="-165" dirty="0">
                <a:solidFill>
                  <a:srgbClr val="00B9F2"/>
                </a:solidFill>
                <a:latin typeface="ＭＳ ゴシック"/>
                <a:cs typeface="ＭＳ ゴシック"/>
              </a:rPr>
              <a:t>アイデアを実現するための方法(手段)が現実に可能か調べる</a:t>
            </a:r>
            <a:endParaRPr sz="2400">
              <a:latin typeface="ＭＳ ゴシック"/>
              <a:cs typeface="ＭＳ ゴシック"/>
            </a:endParaRPr>
          </a:p>
        </p:txBody>
      </p:sp>
      <p:sp>
        <p:nvSpPr>
          <p:cNvPr id="11" name="object 11"/>
          <p:cNvSpPr/>
          <p:nvPr/>
        </p:nvSpPr>
        <p:spPr>
          <a:xfrm>
            <a:off x="3766997" y="3648702"/>
            <a:ext cx="337185" cy="337185"/>
          </a:xfrm>
          <a:custGeom>
            <a:avLst/>
            <a:gdLst/>
            <a:ahLst/>
            <a:cxnLst/>
            <a:rect l="l" t="t" r="r" b="b"/>
            <a:pathLst>
              <a:path w="337185" h="337185">
                <a:moveTo>
                  <a:pt x="55092" y="42163"/>
                </a:moveTo>
                <a:lnTo>
                  <a:pt x="16141" y="58305"/>
                </a:lnTo>
                <a:lnTo>
                  <a:pt x="0" y="97256"/>
                </a:lnTo>
                <a:lnTo>
                  <a:pt x="16205" y="265544"/>
                </a:lnTo>
                <a:lnTo>
                  <a:pt x="16305" y="270975"/>
                </a:lnTo>
                <a:lnTo>
                  <a:pt x="16814" y="274840"/>
                </a:lnTo>
                <a:lnTo>
                  <a:pt x="17995" y="279450"/>
                </a:lnTo>
                <a:lnTo>
                  <a:pt x="39700" y="310921"/>
                </a:lnTo>
                <a:lnTo>
                  <a:pt x="43903" y="313321"/>
                </a:lnTo>
                <a:lnTo>
                  <a:pt x="44094" y="313461"/>
                </a:lnTo>
                <a:lnTo>
                  <a:pt x="70700" y="320636"/>
                </a:lnTo>
                <a:lnTo>
                  <a:pt x="71297" y="320636"/>
                </a:lnTo>
                <a:lnTo>
                  <a:pt x="239585" y="336842"/>
                </a:lnTo>
                <a:lnTo>
                  <a:pt x="278536" y="320700"/>
                </a:lnTo>
                <a:lnTo>
                  <a:pt x="294678" y="281749"/>
                </a:lnTo>
                <a:lnTo>
                  <a:pt x="293604" y="270975"/>
                </a:lnTo>
                <a:lnTo>
                  <a:pt x="266788" y="233832"/>
                </a:lnTo>
                <a:lnTo>
                  <a:pt x="239585" y="226656"/>
                </a:lnTo>
                <a:lnTo>
                  <a:pt x="192620" y="222135"/>
                </a:lnTo>
                <a:lnTo>
                  <a:pt x="270535" y="144221"/>
                </a:lnTo>
                <a:lnTo>
                  <a:pt x="114706" y="144221"/>
                </a:lnTo>
                <a:lnTo>
                  <a:pt x="110185" y="97256"/>
                </a:lnTo>
                <a:lnTo>
                  <a:pt x="94043" y="58305"/>
                </a:lnTo>
                <a:lnTo>
                  <a:pt x="65866" y="43237"/>
                </a:lnTo>
                <a:lnTo>
                  <a:pt x="55092" y="42163"/>
                </a:lnTo>
                <a:close/>
              </a:path>
              <a:path w="337185" h="337185">
                <a:moveTo>
                  <a:pt x="281959" y="0"/>
                </a:moveTo>
                <a:lnTo>
                  <a:pt x="261148" y="3981"/>
                </a:lnTo>
                <a:lnTo>
                  <a:pt x="243001" y="15925"/>
                </a:lnTo>
                <a:lnTo>
                  <a:pt x="114706" y="144221"/>
                </a:lnTo>
                <a:lnTo>
                  <a:pt x="270535" y="144221"/>
                </a:lnTo>
                <a:lnTo>
                  <a:pt x="320916" y="93840"/>
                </a:lnTo>
                <a:lnTo>
                  <a:pt x="332860" y="75693"/>
                </a:lnTo>
                <a:lnTo>
                  <a:pt x="336842" y="54883"/>
                </a:lnTo>
                <a:lnTo>
                  <a:pt x="332860" y="34072"/>
                </a:lnTo>
                <a:lnTo>
                  <a:pt x="320916" y="15925"/>
                </a:lnTo>
                <a:lnTo>
                  <a:pt x="302769" y="3981"/>
                </a:lnTo>
                <a:lnTo>
                  <a:pt x="281959" y="0"/>
                </a:lnTo>
                <a:close/>
              </a:path>
            </a:pathLst>
          </a:custGeom>
          <a:solidFill>
            <a:srgbClr val="00B9F2"/>
          </a:solidFill>
        </p:spPr>
        <p:txBody>
          <a:bodyPr wrap="square" lIns="0" tIns="0" rIns="0" bIns="0" rtlCol="0"/>
          <a:lstStyle/>
          <a:p>
            <a:endParaRPr/>
          </a:p>
        </p:txBody>
      </p:sp>
      <p:sp>
        <p:nvSpPr>
          <p:cNvPr id="12" name="object 12"/>
          <p:cNvSpPr/>
          <p:nvPr/>
        </p:nvSpPr>
        <p:spPr>
          <a:xfrm>
            <a:off x="6561052" y="3648702"/>
            <a:ext cx="337185" cy="337185"/>
          </a:xfrm>
          <a:custGeom>
            <a:avLst/>
            <a:gdLst/>
            <a:ahLst/>
            <a:cxnLst/>
            <a:rect l="l" t="t" r="r" b="b"/>
            <a:pathLst>
              <a:path w="337184" h="337185">
                <a:moveTo>
                  <a:pt x="54883" y="0"/>
                </a:moveTo>
                <a:lnTo>
                  <a:pt x="34072" y="3981"/>
                </a:lnTo>
                <a:lnTo>
                  <a:pt x="15925" y="15925"/>
                </a:lnTo>
                <a:lnTo>
                  <a:pt x="3981" y="34072"/>
                </a:lnTo>
                <a:lnTo>
                  <a:pt x="0" y="54883"/>
                </a:lnTo>
                <a:lnTo>
                  <a:pt x="3981" y="75693"/>
                </a:lnTo>
                <a:lnTo>
                  <a:pt x="15925" y="93840"/>
                </a:lnTo>
                <a:lnTo>
                  <a:pt x="144221" y="222135"/>
                </a:lnTo>
                <a:lnTo>
                  <a:pt x="97256" y="226656"/>
                </a:lnTo>
                <a:lnTo>
                  <a:pt x="58305" y="242798"/>
                </a:lnTo>
                <a:lnTo>
                  <a:pt x="42164" y="281749"/>
                </a:lnTo>
                <a:lnTo>
                  <a:pt x="43237" y="292523"/>
                </a:lnTo>
                <a:lnTo>
                  <a:pt x="63832" y="325541"/>
                </a:lnTo>
                <a:lnTo>
                  <a:pt x="97256" y="336842"/>
                </a:lnTo>
                <a:lnTo>
                  <a:pt x="265544" y="320636"/>
                </a:lnTo>
                <a:lnTo>
                  <a:pt x="267944" y="320586"/>
                </a:lnTo>
                <a:lnTo>
                  <a:pt x="292938" y="313321"/>
                </a:lnTo>
                <a:lnTo>
                  <a:pt x="297141" y="310921"/>
                </a:lnTo>
                <a:lnTo>
                  <a:pt x="318846" y="279514"/>
                </a:lnTo>
                <a:lnTo>
                  <a:pt x="320027" y="274840"/>
                </a:lnTo>
                <a:lnTo>
                  <a:pt x="320537" y="270975"/>
                </a:lnTo>
                <a:lnTo>
                  <a:pt x="320636" y="265544"/>
                </a:lnTo>
                <a:lnTo>
                  <a:pt x="332319" y="144221"/>
                </a:lnTo>
                <a:lnTo>
                  <a:pt x="222135" y="144221"/>
                </a:lnTo>
                <a:lnTo>
                  <a:pt x="93840" y="15925"/>
                </a:lnTo>
                <a:lnTo>
                  <a:pt x="75693" y="3981"/>
                </a:lnTo>
                <a:lnTo>
                  <a:pt x="54883" y="0"/>
                </a:lnTo>
                <a:close/>
              </a:path>
              <a:path w="337184" h="337185">
                <a:moveTo>
                  <a:pt x="281749" y="42163"/>
                </a:moveTo>
                <a:lnTo>
                  <a:pt x="242798" y="58305"/>
                </a:lnTo>
                <a:lnTo>
                  <a:pt x="226656" y="97256"/>
                </a:lnTo>
                <a:lnTo>
                  <a:pt x="222135" y="144221"/>
                </a:lnTo>
                <a:lnTo>
                  <a:pt x="332319" y="144221"/>
                </a:lnTo>
                <a:lnTo>
                  <a:pt x="336842" y="97256"/>
                </a:lnTo>
                <a:lnTo>
                  <a:pt x="336372" y="90105"/>
                </a:lnTo>
                <a:lnTo>
                  <a:pt x="312319" y="51438"/>
                </a:lnTo>
                <a:lnTo>
                  <a:pt x="281749" y="42163"/>
                </a:lnTo>
                <a:close/>
              </a:path>
            </a:pathLst>
          </a:custGeom>
          <a:solidFill>
            <a:srgbClr val="00B9F2"/>
          </a:solidFill>
        </p:spPr>
        <p:txBody>
          <a:bodyPr wrap="square" lIns="0" tIns="0" rIns="0" bIns="0" rtlCol="0"/>
          <a:lstStyle/>
          <a:p>
            <a:endParaRPr/>
          </a:p>
        </p:txBody>
      </p:sp>
      <p:pic>
        <p:nvPicPr>
          <p:cNvPr id="13" name="object 13"/>
          <p:cNvPicPr/>
          <p:nvPr/>
        </p:nvPicPr>
        <p:blipFill>
          <a:blip r:embed="rId2" cstate="print"/>
          <a:stretch>
            <a:fillRect/>
          </a:stretch>
        </p:blipFill>
        <p:spPr>
          <a:xfrm>
            <a:off x="4857081" y="4768706"/>
            <a:ext cx="1366670" cy="1741578"/>
          </a:xfrm>
          <a:prstGeom prst="rect">
            <a:avLst/>
          </a:prstGeom>
        </p:spPr>
      </p:pic>
      <p:grpSp>
        <p:nvGrpSpPr>
          <p:cNvPr id="14" name="object 14"/>
          <p:cNvGrpSpPr/>
          <p:nvPr/>
        </p:nvGrpSpPr>
        <p:grpSpPr>
          <a:xfrm>
            <a:off x="944736" y="1682311"/>
            <a:ext cx="795655" cy="358140"/>
            <a:chOff x="944736" y="1682311"/>
            <a:chExt cx="795655" cy="358140"/>
          </a:xfrm>
        </p:grpSpPr>
        <p:sp>
          <p:nvSpPr>
            <p:cNvPr id="15" name="object 15"/>
            <p:cNvSpPr/>
            <p:nvPr/>
          </p:nvSpPr>
          <p:spPr>
            <a:xfrm>
              <a:off x="944736" y="1701543"/>
              <a:ext cx="795655" cy="319405"/>
            </a:xfrm>
            <a:custGeom>
              <a:avLst/>
              <a:gdLst/>
              <a:ahLst/>
              <a:cxnLst/>
              <a:rect l="l" t="t" r="r" b="b"/>
              <a:pathLst>
                <a:path w="795655" h="319405">
                  <a:moveTo>
                    <a:pt x="635647" y="0"/>
                  </a:moveTo>
                  <a:lnTo>
                    <a:pt x="0" y="0"/>
                  </a:lnTo>
                  <a:lnTo>
                    <a:pt x="0" y="319316"/>
                  </a:lnTo>
                  <a:lnTo>
                    <a:pt x="635647" y="319316"/>
                  </a:lnTo>
                  <a:lnTo>
                    <a:pt x="685970" y="311141"/>
                  </a:lnTo>
                  <a:lnTo>
                    <a:pt x="729782" y="288407"/>
                  </a:lnTo>
                  <a:lnTo>
                    <a:pt x="764398" y="253794"/>
                  </a:lnTo>
                  <a:lnTo>
                    <a:pt x="787136" y="209986"/>
                  </a:lnTo>
                  <a:lnTo>
                    <a:pt x="795312" y="159664"/>
                  </a:lnTo>
                  <a:lnTo>
                    <a:pt x="787136" y="109336"/>
                  </a:lnTo>
                  <a:lnTo>
                    <a:pt x="764398" y="65524"/>
                  </a:lnTo>
                  <a:lnTo>
                    <a:pt x="729782" y="30909"/>
                  </a:lnTo>
                  <a:lnTo>
                    <a:pt x="685970" y="8174"/>
                  </a:lnTo>
                  <a:lnTo>
                    <a:pt x="635647" y="0"/>
                  </a:lnTo>
                  <a:close/>
                </a:path>
              </a:pathLst>
            </a:custGeom>
            <a:solidFill>
              <a:srgbClr val="00B9F2"/>
            </a:solidFill>
          </p:spPr>
          <p:txBody>
            <a:bodyPr wrap="square" lIns="0" tIns="0" rIns="0" bIns="0" rtlCol="0"/>
            <a:lstStyle/>
            <a:p>
              <a:endParaRPr/>
            </a:p>
          </p:txBody>
        </p:sp>
        <p:sp>
          <p:nvSpPr>
            <p:cNvPr id="16" name="object 16"/>
            <p:cNvSpPr/>
            <p:nvPr/>
          </p:nvSpPr>
          <p:spPr>
            <a:xfrm>
              <a:off x="1025405"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7" name="object 17"/>
          <p:cNvSpPr txBox="1"/>
          <p:nvPr/>
        </p:nvSpPr>
        <p:spPr>
          <a:xfrm>
            <a:off x="1111572" y="1665766"/>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6</a:t>
            </a:r>
            <a:endParaRPr sz="2200">
              <a:latin typeface="ＭＳ ゴシック"/>
              <a:cs typeface="ＭＳ ゴシック"/>
            </a:endParaRPr>
          </a:p>
        </p:txBody>
      </p:sp>
      <p:sp>
        <p:nvSpPr>
          <p:cNvPr id="18" name="object 18"/>
          <p:cNvSpPr txBox="1"/>
          <p:nvPr/>
        </p:nvSpPr>
        <p:spPr>
          <a:xfrm>
            <a:off x="1412713" y="1699674"/>
            <a:ext cx="226060" cy="299720"/>
          </a:xfrm>
          <a:prstGeom prst="rect">
            <a:avLst/>
          </a:prstGeom>
        </p:spPr>
        <p:txBody>
          <a:bodyPr vert="horz" wrap="square" lIns="0" tIns="12700" rIns="0" bIns="0" rtlCol="0">
            <a:spAutoFit/>
          </a:bodyPr>
          <a:lstStyle/>
          <a:p>
            <a:pPr marL="12700">
              <a:lnSpc>
                <a:spcPct val="100000"/>
              </a:lnSpc>
              <a:spcBef>
                <a:spcPts val="100"/>
              </a:spcBef>
            </a:pPr>
            <a:r>
              <a:rPr sz="1800" spc="-125" dirty="0">
                <a:solidFill>
                  <a:srgbClr val="FFFFFF"/>
                </a:solidFill>
                <a:latin typeface="ＭＳ ゴシック"/>
                <a:cs typeface="ＭＳ ゴシック"/>
              </a:rPr>
              <a:t>-</a:t>
            </a:r>
            <a:r>
              <a:rPr sz="1800" spc="-50" dirty="0">
                <a:solidFill>
                  <a:srgbClr val="FFFFFF"/>
                </a:solidFill>
                <a:latin typeface="ＭＳ ゴシック"/>
                <a:cs typeface="ＭＳ ゴシック"/>
              </a:rPr>
              <a:t>1</a:t>
            </a:r>
            <a:endParaRPr sz="1800">
              <a:latin typeface="ＭＳ ゴシック"/>
              <a:cs typeface="ＭＳ ゴシック"/>
            </a:endParaRPr>
          </a:p>
        </p:txBody>
      </p:sp>
      <p:grpSp>
        <p:nvGrpSpPr>
          <p:cNvPr id="19" name="object 19"/>
          <p:cNvGrpSpPr/>
          <p:nvPr/>
        </p:nvGrpSpPr>
        <p:grpSpPr>
          <a:xfrm>
            <a:off x="1862668" y="2199599"/>
            <a:ext cx="586105" cy="263525"/>
            <a:chOff x="1862668" y="2199599"/>
            <a:chExt cx="586105" cy="263525"/>
          </a:xfrm>
        </p:grpSpPr>
        <p:sp>
          <p:nvSpPr>
            <p:cNvPr id="20" name="object 20"/>
            <p:cNvSpPr/>
            <p:nvPr/>
          </p:nvSpPr>
          <p:spPr>
            <a:xfrm>
              <a:off x="1862668" y="2213756"/>
              <a:ext cx="586105" cy="235585"/>
            </a:xfrm>
            <a:custGeom>
              <a:avLst/>
              <a:gdLst/>
              <a:ahLst/>
              <a:cxnLst/>
              <a:rect l="l" t="t" r="r" b="b"/>
              <a:pathLst>
                <a:path w="586105" h="235585">
                  <a:moveTo>
                    <a:pt x="468020" y="0"/>
                  </a:moveTo>
                  <a:lnTo>
                    <a:pt x="0" y="0"/>
                  </a:lnTo>
                  <a:lnTo>
                    <a:pt x="0" y="235115"/>
                  </a:lnTo>
                  <a:lnTo>
                    <a:pt x="468020" y="235115"/>
                  </a:lnTo>
                  <a:lnTo>
                    <a:pt x="513664" y="225837"/>
                  </a:lnTo>
                  <a:lnTo>
                    <a:pt x="551041" y="200579"/>
                  </a:lnTo>
                  <a:lnTo>
                    <a:pt x="576296" y="163197"/>
                  </a:lnTo>
                  <a:lnTo>
                    <a:pt x="585571" y="117551"/>
                  </a:lnTo>
                  <a:lnTo>
                    <a:pt x="576296" y="71907"/>
                  </a:lnTo>
                  <a:lnTo>
                    <a:pt x="551041" y="34529"/>
                  </a:lnTo>
                  <a:lnTo>
                    <a:pt x="513664" y="9275"/>
                  </a:lnTo>
                  <a:lnTo>
                    <a:pt x="468020" y="0"/>
                  </a:lnTo>
                  <a:close/>
                </a:path>
              </a:pathLst>
            </a:custGeom>
            <a:solidFill>
              <a:srgbClr val="00B9F2"/>
            </a:solidFill>
          </p:spPr>
          <p:txBody>
            <a:bodyPr wrap="square" lIns="0" tIns="0" rIns="0" bIns="0" rtlCol="0"/>
            <a:lstStyle/>
            <a:p>
              <a:endParaRPr/>
            </a:p>
          </p:txBody>
        </p:sp>
        <p:sp>
          <p:nvSpPr>
            <p:cNvPr id="21" name="object 21"/>
            <p:cNvSpPr/>
            <p:nvPr/>
          </p:nvSpPr>
          <p:spPr>
            <a:xfrm>
              <a:off x="1922061" y="2199599"/>
              <a:ext cx="263525" cy="263525"/>
            </a:xfrm>
            <a:custGeom>
              <a:avLst/>
              <a:gdLst/>
              <a:ahLst/>
              <a:cxnLst/>
              <a:rect l="l" t="t" r="r" b="b"/>
              <a:pathLst>
                <a:path w="263525" h="263525">
                  <a:moveTo>
                    <a:pt x="131724" y="0"/>
                  </a:moveTo>
                  <a:lnTo>
                    <a:pt x="90085" y="6714"/>
                  </a:lnTo>
                  <a:lnTo>
                    <a:pt x="53925" y="25411"/>
                  </a:lnTo>
                  <a:lnTo>
                    <a:pt x="25412" y="53923"/>
                  </a:lnTo>
                  <a:lnTo>
                    <a:pt x="6714" y="90079"/>
                  </a:lnTo>
                  <a:lnTo>
                    <a:pt x="0" y="131711"/>
                  </a:lnTo>
                  <a:lnTo>
                    <a:pt x="6714" y="173344"/>
                  </a:lnTo>
                  <a:lnTo>
                    <a:pt x="25412" y="209500"/>
                  </a:lnTo>
                  <a:lnTo>
                    <a:pt x="53925" y="238011"/>
                  </a:lnTo>
                  <a:lnTo>
                    <a:pt x="90085" y="256708"/>
                  </a:lnTo>
                  <a:lnTo>
                    <a:pt x="131724" y="263423"/>
                  </a:lnTo>
                  <a:lnTo>
                    <a:pt x="173356" y="256708"/>
                  </a:lnTo>
                  <a:lnTo>
                    <a:pt x="209513" y="238011"/>
                  </a:lnTo>
                  <a:lnTo>
                    <a:pt x="238024" y="209500"/>
                  </a:lnTo>
                  <a:lnTo>
                    <a:pt x="256721" y="173344"/>
                  </a:lnTo>
                  <a:lnTo>
                    <a:pt x="263436" y="131711"/>
                  </a:lnTo>
                  <a:lnTo>
                    <a:pt x="256721" y="90079"/>
                  </a:lnTo>
                  <a:lnTo>
                    <a:pt x="238024" y="53923"/>
                  </a:lnTo>
                  <a:lnTo>
                    <a:pt x="209513" y="25411"/>
                  </a:lnTo>
                  <a:lnTo>
                    <a:pt x="173356" y="6714"/>
                  </a:lnTo>
                  <a:lnTo>
                    <a:pt x="131724" y="0"/>
                  </a:lnTo>
                  <a:close/>
                </a:path>
              </a:pathLst>
            </a:custGeom>
            <a:solidFill>
              <a:srgbClr val="FFFFFF"/>
            </a:solidFill>
          </p:spPr>
          <p:txBody>
            <a:bodyPr wrap="square" lIns="0" tIns="0" rIns="0" bIns="0" rtlCol="0"/>
            <a:lstStyle/>
            <a:p>
              <a:endParaRPr/>
            </a:p>
          </p:txBody>
        </p:sp>
      </p:grpSp>
      <p:sp>
        <p:nvSpPr>
          <p:cNvPr id="22" name="object 22"/>
          <p:cNvSpPr txBox="1"/>
          <p:nvPr/>
        </p:nvSpPr>
        <p:spPr>
          <a:xfrm>
            <a:off x="1982142" y="2211990"/>
            <a:ext cx="4359275" cy="238760"/>
          </a:xfrm>
          <a:prstGeom prst="rect">
            <a:avLst/>
          </a:prstGeom>
        </p:spPr>
        <p:txBody>
          <a:bodyPr vert="horz" wrap="square" lIns="0" tIns="0" rIns="0" bIns="0" rtlCol="0">
            <a:spAutoFit/>
          </a:bodyPr>
          <a:lstStyle/>
          <a:p>
            <a:pPr marL="12700">
              <a:lnSpc>
                <a:spcPts val="1820"/>
              </a:lnSpc>
              <a:tabLst>
                <a:tab pos="532130" algn="l"/>
              </a:tabLst>
            </a:pPr>
            <a:r>
              <a:rPr sz="1600" dirty="0">
                <a:solidFill>
                  <a:srgbClr val="00B9F2"/>
                </a:solidFill>
                <a:latin typeface="ＭＳ ゴシック"/>
                <a:cs typeface="ＭＳ ゴシック"/>
              </a:rPr>
              <a:t>5</a:t>
            </a:r>
            <a:r>
              <a:rPr sz="1600" spc="125" dirty="0">
                <a:solidFill>
                  <a:srgbClr val="00B9F2"/>
                </a:solidFill>
                <a:latin typeface="ＭＳ ゴシック"/>
                <a:cs typeface="ＭＳ ゴシック"/>
              </a:rPr>
              <a:t> </a:t>
            </a:r>
            <a:r>
              <a:rPr sz="1950" spc="-82" baseline="4273" dirty="0">
                <a:solidFill>
                  <a:srgbClr val="FFFFFF"/>
                </a:solidFill>
                <a:latin typeface="ＭＳ ゴシック"/>
                <a:cs typeface="ＭＳ ゴシック"/>
              </a:rPr>
              <a:t>-</a:t>
            </a:r>
            <a:r>
              <a:rPr sz="1950" spc="-75" baseline="4273" dirty="0">
                <a:solidFill>
                  <a:srgbClr val="FFFFFF"/>
                </a:solidFill>
                <a:latin typeface="ＭＳ ゴシック"/>
                <a:cs typeface="ＭＳ ゴシック"/>
              </a:rPr>
              <a:t>2</a:t>
            </a:r>
            <a:r>
              <a:rPr sz="1950" baseline="4273" dirty="0">
                <a:solidFill>
                  <a:srgbClr val="FFFFFF"/>
                </a:solidFill>
                <a:latin typeface="ＭＳ ゴシック"/>
                <a:cs typeface="ＭＳ ゴシック"/>
              </a:rPr>
              <a:t>	</a:t>
            </a:r>
            <a:r>
              <a:rPr sz="2100" spc="-187" baseline="1984" dirty="0">
                <a:solidFill>
                  <a:srgbClr val="231F20"/>
                </a:solidFill>
                <a:latin typeface="ＭＳ ゴシック"/>
                <a:cs typeface="ＭＳ ゴシック"/>
              </a:rPr>
              <a:t>でまとめた企画立案を以下の点について検証する。</a:t>
            </a:r>
            <a:endParaRPr sz="2100" baseline="1984">
              <a:latin typeface="ＭＳ ゴシック"/>
              <a:cs typeface="ＭＳ ゴシック"/>
            </a:endParaRPr>
          </a:p>
        </p:txBody>
      </p:sp>
      <p:sp>
        <p:nvSpPr>
          <p:cNvPr id="24"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800877" y="3398024"/>
            <a:ext cx="1397635" cy="1693545"/>
          </a:xfrm>
          <a:custGeom>
            <a:avLst/>
            <a:gdLst/>
            <a:ahLst/>
            <a:cxnLst/>
            <a:rect l="l" t="t" r="r" b="b"/>
            <a:pathLst>
              <a:path w="1397634" h="1693545">
                <a:moveTo>
                  <a:pt x="1397419" y="0"/>
                </a:moveTo>
                <a:lnTo>
                  <a:pt x="0" y="0"/>
                </a:lnTo>
                <a:lnTo>
                  <a:pt x="0" y="1693024"/>
                </a:lnTo>
                <a:lnTo>
                  <a:pt x="1397419" y="1693024"/>
                </a:lnTo>
                <a:lnTo>
                  <a:pt x="1397419" y="0"/>
                </a:lnTo>
                <a:close/>
              </a:path>
            </a:pathLst>
          </a:custGeom>
          <a:solidFill>
            <a:srgbClr val="C7EAFB"/>
          </a:solidFill>
        </p:spPr>
        <p:txBody>
          <a:bodyPr wrap="square" lIns="0" tIns="0" rIns="0" bIns="0" rtlCol="0"/>
          <a:lstStyle/>
          <a:p>
            <a:endParaRPr/>
          </a:p>
        </p:txBody>
      </p:sp>
      <p:sp>
        <p:nvSpPr>
          <p:cNvPr id="3" name="object 3"/>
          <p:cNvSpPr/>
          <p:nvPr/>
        </p:nvSpPr>
        <p:spPr>
          <a:xfrm>
            <a:off x="519201" y="752386"/>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4" name="object 4"/>
          <p:cNvSpPr txBox="1"/>
          <p:nvPr/>
        </p:nvSpPr>
        <p:spPr>
          <a:xfrm>
            <a:off x="1845989" y="855583"/>
            <a:ext cx="3600450" cy="452120"/>
          </a:xfrm>
          <a:prstGeom prst="rect">
            <a:avLst/>
          </a:prstGeom>
        </p:spPr>
        <p:txBody>
          <a:bodyPr vert="horz" wrap="square" lIns="0" tIns="12700" rIns="0" bIns="0" rtlCol="0">
            <a:spAutoFit/>
          </a:bodyPr>
          <a:lstStyle/>
          <a:p>
            <a:pPr marL="12700">
              <a:lnSpc>
                <a:spcPct val="100000"/>
              </a:lnSpc>
              <a:spcBef>
                <a:spcPts val="100"/>
              </a:spcBef>
            </a:pPr>
            <a:r>
              <a:rPr sz="2800" spc="-254" dirty="0">
                <a:solidFill>
                  <a:srgbClr val="FFFFFF"/>
                </a:solidFill>
                <a:latin typeface="ＭＳ ゴシック"/>
                <a:cs typeface="ＭＳ ゴシック"/>
              </a:rPr>
              <a:t>アイデアの検証をしよう</a:t>
            </a:r>
            <a:endParaRPr sz="2800">
              <a:latin typeface="ＭＳ ゴシック"/>
              <a:cs typeface="ＭＳ ゴシック"/>
            </a:endParaRPr>
          </a:p>
        </p:txBody>
      </p:sp>
      <p:sp>
        <p:nvSpPr>
          <p:cNvPr id="5" name="object 5"/>
          <p:cNvSpPr/>
          <p:nvPr/>
        </p:nvSpPr>
        <p:spPr>
          <a:xfrm>
            <a:off x="794346"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12700" rIns="0" bIns="0" rtlCol="0">
            <a:spAutoFit/>
          </a:bodyPr>
          <a:lstStyle/>
          <a:p>
            <a:pPr marL="32384">
              <a:lnSpc>
                <a:spcPct val="100000"/>
              </a:lnSpc>
              <a:spcBef>
                <a:spcPts val="100"/>
              </a:spcBef>
            </a:pPr>
            <a:r>
              <a:rPr dirty="0"/>
              <a:t>6</a:t>
            </a:r>
          </a:p>
        </p:txBody>
      </p:sp>
      <p:sp>
        <p:nvSpPr>
          <p:cNvPr id="7" name="object 7"/>
          <p:cNvSpPr/>
          <p:nvPr/>
        </p:nvSpPr>
        <p:spPr>
          <a:xfrm>
            <a:off x="519203" y="6776846"/>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8" name="object 8"/>
          <p:cNvSpPr txBox="1"/>
          <p:nvPr/>
        </p:nvSpPr>
        <p:spPr>
          <a:xfrm>
            <a:off x="5800877" y="3398024"/>
            <a:ext cx="1397635" cy="1195070"/>
          </a:xfrm>
          <a:prstGeom prst="rect">
            <a:avLst/>
          </a:prstGeom>
          <a:solidFill>
            <a:srgbClr val="C7EAFB"/>
          </a:solidFill>
        </p:spPr>
        <p:txBody>
          <a:bodyPr vert="horz" wrap="square" lIns="0" tIns="0" rIns="0" bIns="0" rtlCol="0">
            <a:spAutoFit/>
          </a:bodyPr>
          <a:lstStyle/>
          <a:p>
            <a:pPr>
              <a:lnSpc>
                <a:spcPct val="100000"/>
              </a:lnSpc>
            </a:pPr>
            <a:endParaRPr sz="1750" dirty="0">
              <a:latin typeface="Times New Roman"/>
              <a:cs typeface="Times New Roman"/>
            </a:endParaRPr>
          </a:p>
          <a:p>
            <a:pPr marL="249554" marR="271145" indent="3175" algn="ctr">
              <a:lnSpc>
                <a:spcPct val="111100"/>
              </a:lnSpc>
            </a:pPr>
            <a:r>
              <a:rPr sz="1500" spc="-155" dirty="0">
                <a:solidFill>
                  <a:srgbClr val="00B9F2"/>
                </a:solidFill>
                <a:latin typeface="ＭＳ ゴシック"/>
                <a:cs typeface="ＭＳ ゴシック"/>
              </a:rPr>
              <a:t>ここに入る</a:t>
            </a:r>
            <a:r>
              <a:rPr sz="1500" spc="-185" dirty="0">
                <a:solidFill>
                  <a:srgbClr val="00B9F2"/>
                </a:solidFill>
                <a:latin typeface="ＭＳ ゴシック"/>
                <a:cs typeface="ＭＳ ゴシック"/>
              </a:rPr>
              <a:t>アイデア</a:t>
            </a:r>
            <a:r>
              <a:rPr sz="1500" spc="-50" dirty="0">
                <a:solidFill>
                  <a:srgbClr val="00B9F2"/>
                </a:solidFill>
                <a:latin typeface="ＭＳ ゴシック"/>
                <a:cs typeface="ＭＳ ゴシック"/>
              </a:rPr>
              <a:t> </a:t>
            </a:r>
            <a:r>
              <a:rPr sz="1500" spc="-145" dirty="0">
                <a:solidFill>
                  <a:srgbClr val="00B9F2"/>
                </a:solidFill>
                <a:latin typeface="ＭＳ ゴシック"/>
                <a:cs typeface="ＭＳ ゴシック"/>
              </a:rPr>
              <a:t>であるか？</a:t>
            </a:r>
            <a:endParaRPr sz="1500" dirty="0">
              <a:latin typeface="ＭＳ ゴシック"/>
              <a:cs typeface="ＭＳ ゴシック"/>
            </a:endParaRPr>
          </a:p>
        </p:txBody>
      </p:sp>
      <p:sp>
        <p:nvSpPr>
          <p:cNvPr id="9" name="object 9"/>
          <p:cNvSpPr txBox="1"/>
          <p:nvPr/>
        </p:nvSpPr>
        <p:spPr>
          <a:xfrm>
            <a:off x="4059633" y="2261624"/>
            <a:ext cx="2532380" cy="734695"/>
          </a:xfrm>
          <a:prstGeom prst="rect">
            <a:avLst/>
          </a:prstGeom>
        </p:spPr>
        <p:txBody>
          <a:bodyPr vert="horz" wrap="square" lIns="0" tIns="12700" rIns="0" bIns="0" rtlCol="0">
            <a:spAutoFit/>
          </a:bodyPr>
          <a:lstStyle/>
          <a:p>
            <a:pPr algn="ctr">
              <a:lnSpc>
                <a:spcPct val="100000"/>
              </a:lnSpc>
              <a:spcBef>
                <a:spcPts val="100"/>
              </a:spcBef>
            </a:pPr>
            <a:r>
              <a:rPr sz="1800" spc="-180" dirty="0">
                <a:solidFill>
                  <a:srgbClr val="00B9F2"/>
                </a:solidFill>
                <a:latin typeface="ＭＳ ゴシック"/>
                <a:cs typeface="ＭＳ ゴシック"/>
              </a:rPr>
              <a:t>アイデアについて検証する</a:t>
            </a:r>
            <a:endParaRPr sz="1800">
              <a:latin typeface="ＭＳ ゴシック"/>
              <a:cs typeface="ＭＳ ゴシック"/>
            </a:endParaRPr>
          </a:p>
          <a:p>
            <a:pPr algn="ctr">
              <a:lnSpc>
                <a:spcPct val="100000"/>
              </a:lnSpc>
              <a:spcBef>
                <a:spcPts val="1500"/>
              </a:spcBef>
            </a:pPr>
            <a:r>
              <a:rPr sz="1600" spc="-60" dirty="0">
                <a:solidFill>
                  <a:srgbClr val="231F20"/>
                </a:solidFill>
                <a:latin typeface="ＭＳ ゴシック"/>
                <a:cs typeface="ＭＳ ゴシック"/>
              </a:rPr>
              <a:t>緊急性高い</a:t>
            </a:r>
            <a:endParaRPr sz="1600">
              <a:latin typeface="ＭＳ ゴシック"/>
              <a:cs typeface="ＭＳ ゴシック"/>
            </a:endParaRPr>
          </a:p>
        </p:txBody>
      </p:sp>
      <p:sp>
        <p:nvSpPr>
          <p:cNvPr id="10" name="object 10"/>
          <p:cNvSpPr txBox="1"/>
          <p:nvPr/>
        </p:nvSpPr>
        <p:spPr>
          <a:xfrm>
            <a:off x="1841661" y="1632503"/>
            <a:ext cx="7805420" cy="391160"/>
          </a:xfrm>
          <a:prstGeom prst="rect">
            <a:avLst/>
          </a:prstGeom>
        </p:spPr>
        <p:txBody>
          <a:bodyPr vert="horz" wrap="square" lIns="0" tIns="12700" rIns="0" bIns="0" rtlCol="0">
            <a:spAutoFit/>
          </a:bodyPr>
          <a:lstStyle/>
          <a:p>
            <a:pPr marL="12700">
              <a:lnSpc>
                <a:spcPct val="100000"/>
              </a:lnSpc>
              <a:spcBef>
                <a:spcPts val="100"/>
              </a:spcBef>
            </a:pPr>
            <a:r>
              <a:rPr sz="2400" spc="-165" dirty="0">
                <a:solidFill>
                  <a:srgbClr val="00B9F2"/>
                </a:solidFill>
                <a:latin typeface="ＭＳ ゴシック"/>
                <a:cs typeface="ＭＳ ゴシック"/>
              </a:rPr>
              <a:t>アイデアを実現するための方法(手段)が現実に可能か調べる</a:t>
            </a:r>
            <a:endParaRPr sz="2400">
              <a:latin typeface="ＭＳ ゴシック"/>
              <a:cs typeface="ＭＳ ゴシック"/>
            </a:endParaRPr>
          </a:p>
        </p:txBody>
      </p:sp>
      <p:sp>
        <p:nvSpPr>
          <p:cNvPr id="11" name="object 11"/>
          <p:cNvSpPr txBox="1"/>
          <p:nvPr/>
        </p:nvSpPr>
        <p:spPr>
          <a:xfrm>
            <a:off x="7704908" y="4459909"/>
            <a:ext cx="1408430" cy="269240"/>
          </a:xfrm>
          <a:prstGeom prst="rect">
            <a:avLst/>
          </a:prstGeom>
        </p:spPr>
        <p:txBody>
          <a:bodyPr vert="horz" wrap="square" lIns="0" tIns="12700" rIns="0" bIns="0" rtlCol="0">
            <a:spAutoFit/>
          </a:bodyPr>
          <a:lstStyle/>
          <a:p>
            <a:pPr marL="12700">
              <a:lnSpc>
                <a:spcPct val="100000"/>
              </a:lnSpc>
              <a:spcBef>
                <a:spcPts val="100"/>
              </a:spcBef>
            </a:pPr>
            <a:r>
              <a:rPr sz="1600" spc="-50" dirty="0">
                <a:solidFill>
                  <a:srgbClr val="231F20"/>
                </a:solidFill>
                <a:latin typeface="ＭＳ ゴシック"/>
                <a:cs typeface="ＭＳ ゴシック"/>
              </a:rPr>
              <a:t>実現可能性高い</a:t>
            </a:r>
            <a:endParaRPr sz="1600">
              <a:latin typeface="ＭＳ ゴシック"/>
              <a:cs typeface="ＭＳ ゴシック"/>
            </a:endParaRPr>
          </a:p>
        </p:txBody>
      </p:sp>
      <p:sp>
        <p:nvSpPr>
          <p:cNvPr id="12" name="object 12"/>
          <p:cNvSpPr txBox="1"/>
          <p:nvPr/>
        </p:nvSpPr>
        <p:spPr>
          <a:xfrm>
            <a:off x="1541446" y="4459909"/>
            <a:ext cx="1410335" cy="269240"/>
          </a:xfrm>
          <a:prstGeom prst="rect">
            <a:avLst/>
          </a:prstGeom>
        </p:spPr>
        <p:txBody>
          <a:bodyPr vert="horz" wrap="square" lIns="0" tIns="12700" rIns="0" bIns="0" rtlCol="0">
            <a:spAutoFit/>
          </a:bodyPr>
          <a:lstStyle/>
          <a:p>
            <a:pPr marL="12700">
              <a:lnSpc>
                <a:spcPct val="100000"/>
              </a:lnSpc>
              <a:spcBef>
                <a:spcPts val="100"/>
              </a:spcBef>
            </a:pPr>
            <a:r>
              <a:rPr sz="1600" spc="-50" dirty="0">
                <a:solidFill>
                  <a:srgbClr val="231F20"/>
                </a:solidFill>
                <a:latin typeface="ＭＳ ゴシック"/>
                <a:cs typeface="ＭＳ ゴシック"/>
              </a:rPr>
              <a:t>実現可能性低い</a:t>
            </a:r>
            <a:endParaRPr sz="1600">
              <a:latin typeface="ＭＳ ゴシック"/>
              <a:cs typeface="ＭＳ ゴシック"/>
            </a:endParaRPr>
          </a:p>
        </p:txBody>
      </p:sp>
      <p:sp>
        <p:nvSpPr>
          <p:cNvPr id="13" name="object 13"/>
          <p:cNvSpPr txBox="1"/>
          <p:nvPr/>
        </p:nvSpPr>
        <p:spPr>
          <a:xfrm>
            <a:off x="4819468" y="6247053"/>
            <a:ext cx="1013460" cy="269240"/>
          </a:xfrm>
          <a:prstGeom prst="rect">
            <a:avLst/>
          </a:prstGeom>
        </p:spPr>
        <p:txBody>
          <a:bodyPr vert="horz" wrap="square" lIns="0" tIns="12700" rIns="0" bIns="0" rtlCol="0">
            <a:spAutoFit/>
          </a:bodyPr>
          <a:lstStyle/>
          <a:p>
            <a:pPr marL="12700">
              <a:lnSpc>
                <a:spcPct val="100000"/>
              </a:lnSpc>
              <a:spcBef>
                <a:spcPts val="100"/>
              </a:spcBef>
            </a:pPr>
            <a:r>
              <a:rPr sz="1600" spc="-60" dirty="0">
                <a:solidFill>
                  <a:srgbClr val="231F20"/>
                </a:solidFill>
                <a:latin typeface="ＭＳ ゴシック"/>
                <a:cs typeface="ＭＳ ゴシック"/>
              </a:rPr>
              <a:t>緊急性低い</a:t>
            </a:r>
            <a:endParaRPr sz="1600">
              <a:latin typeface="ＭＳ ゴシック"/>
              <a:cs typeface="ＭＳ ゴシック"/>
            </a:endParaRPr>
          </a:p>
        </p:txBody>
      </p:sp>
      <p:grpSp>
        <p:nvGrpSpPr>
          <p:cNvPr id="14" name="object 14"/>
          <p:cNvGrpSpPr/>
          <p:nvPr/>
        </p:nvGrpSpPr>
        <p:grpSpPr>
          <a:xfrm>
            <a:off x="3038457" y="3044470"/>
            <a:ext cx="4575175" cy="3196590"/>
            <a:chOff x="3038457" y="3044470"/>
            <a:chExt cx="4575175" cy="3196590"/>
          </a:xfrm>
        </p:grpSpPr>
        <p:sp>
          <p:nvSpPr>
            <p:cNvPr id="15" name="object 15"/>
            <p:cNvSpPr/>
            <p:nvPr/>
          </p:nvSpPr>
          <p:spPr>
            <a:xfrm>
              <a:off x="5325818" y="3181167"/>
              <a:ext cx="0" cy="2861945"/>
            </a:xfrm>
            <a:custGeom>
              <a:avLst/>
              <a:gdLst/>
              <a:ahLst/>
              <a:cxnLst/>
              <a:rect l="l" t="t" r="r" b="b"/>
              <a:pathLst>
                <a:path h="2861945">
                  <a:moveTo>
                    <a:pt x="0" y="0"/>
                  </a:moveTo>
                  <a:lnTo>
                    <a:pt x="0" y="2861335"/>
                  </a:lnTo>
                </a:path>
              </a:pathLst>
            </a:custGeom>
            <a:ln w="38100">
              <a:solidFill>
                <a:srgbClr val="00B9F2"/>
              </a:solidFill>
            </a:ln>
          </p:spPr>
          <p:txBody>
            <a:bodyPr wrap="square" lIns="0" tIns="0" rIns="0" bIns="0" rtlCol="0"/>
            <a:lstStyle/>
            <a:p>
              <a:endParaRPr/>
            </a:p>
          </p:txBody>
        </p:sp>
        <p:sp>
          <p:nvSpPr>
            <p:cNvPr id="16" name="object 16"/>
            <p:cNvSpPr/>
            <p:nvPr/>
          </p:nvSpPr>
          <p:spPr>
            <a:xfrm>
              <a:off x="5230825" y="3044481"/>
              <a:ext cx="190500" cy="3134995"/>
            </a:xfrm>
            <a:custGeom>
              <a:avLst/>
              <a:gdLst/>
              <a:ahLst/>
              <a:cxnLst/>
              <a:rect l="l" t="t" r="r" b="b"/>
              <a:pathLst>
                <a:path w="190500" h="3134995">
                  <a:moveTo>
                    <a:pt x="189966" y="2970225"/>
                  </a:moveTo>
                  <a:lnTo>
                    <a:pt x="0" y="2970225"/>
                  </a:lnTo>
                  <a:lnTo>
                    <a:pt x="94983" y="3134715"/>
                  </a:lnTo>
                  <a:lnTo>
                    <a:pt x="189966" y="2970225"/>
                  </a:lnTo>
                  <a:close/>
                </a:path>
                <a:path w="190500" h="3134995">
                  <a:moveTo>
                    <a:pt x="189966" y="164490"/>
                  </a:moveTo>
                  <a:lnTo>
                    <a:pt x="94983" y="0"/>
                  </a:lnTo>
                  <a:lnTo>
                    <a:pt x="0" y="164490"/>
                  </a:lnTo>
                  <a:lnTo>
                    <a:pt x="189966" y="164490"/>
                  </a:lnTo>
                  <a:close/>
                </a:path>
              </a:pathLst>
            </a:custGeom>
            <a:solidFill>
              <a:srgbClr val="00B9F2"/>
            </a:solidFill>
          </p:spPr>
          <p:txBody>
            <a:bodyPr wrap="square" lIns="0" tIns="0" rIns="0" bIns="0" rtlCol="0"/>
            <a:lstStyle/>
            <a:p>
              <a:endParaRPr/>
            </a:p>
          </p:txBody>
        </p:sp>
        <p:sp>
          <p:nvSpPr>
            <p:cNvPr id="17" name="object 17"/>
            <p:cNvSpPr/>
            <p:nvPr/>
          </p:nvSpPr>
          <p:spPr>
            <a:xfrm>
              <a:off x="3175159" y="4611831"/>
              <a:ext cx="4301490" cy="0"/>
            </a:xfrm>
            <a:custGeom>
              <a:avLst/>
              <a:gdLst/>
              <a:ahLst/>
              <a:cxnLst/>
              <a:rect l="l" t="t" r="r" b="b"/>
              <a:pathLst>
                <a:path w="4301490">
                  <a:moveTo>
                    <a:pt x="4301324" y="0"/>
                  </a:moveTo>
                  <a:lnTo>
                    <a:pt x="0" y="0"/>
                  </a:lnTo>
                </a:path>
              </a:pathLst>
            </a:custGeom>
            <a:ln w="38100">
              <a:solidFill>
                <a:srgbClr val="00B9F2"/>
              </a:solidFill>
            </a:ln>
          </p:spPr>
          <p:txBody>
            <a:bodyPr wrap="square" lIns="0" tIns="0" rIns="0" bIns="0" rtlCol="0"/>
            <a:lstStyle/>
            <a:p>
              <a:endParaRPr/>
            </a:p>
          </p:txBody>
        </p:sp>
        <p:sp>
          <p:nvSpPr>
            <p:cNvPr id="18" name="object 18"/>
            <p:cNvSpPr/>
            <p:nvPr/>
          </p:nvSpPr>
          <p:spPr>
            <a:xfrm>
              <a:off x="3038449" y="4516843"/>
              <a:ext cx="4575175" cy="1713864"/>
            </a:xfrm>
            <a:custGeom>
              <a:avLst/>
              <a:gdLst/>
              <a:ahLst/>
              <a:cxnLst/>
              <a:rect l="l" t="t" r="r" b="b"/>
              <a:pathLst>
                <a:path w="4575175" h="1713864">
                  <a:moveTo>
                    <a:pt x="164490" y="0"/>
                  </a:moveTo>
                  <a:lnTo>
                    <a:pt x="0" y="94983"/>
                  </a:lnTo>
                  <a:lnTo>
                    <a:pt x="164490" y="189966"/>
                  </a:lnTo>
                  <a:lnTo>
                    <a:pt x="164490" y="0"/>
                  </a:lnTo>
                  <a:close/>
                </a:path>
                <a:path w="4575175" h="1713864">
                  <a:moveTo>
                    <a:pt x="4242727" y="1624228"/>
                  </a:moveTo>
                  <a:lnTo>
                    <a:pt x="4235691" y="1589595"/>
                  </a:lnTo>
                  <a:lnTo>
                    <a:pt x="4216527" y="1561236"/>
                  </a:lnTo>
                  <a:lnTo>
                    <a:pt x="4188168" y="1542084"/>
                  </a:lnTo>
                  <a:lnTo>
                    <a:pt x="4153535" y="1535049"/>
                  </a:lnTo>
                  <a:lnTo>
                    <a:pt x="3798468" y="1535049"/>
                  </a:lnTo>
                  <a:lnTo>
                    <a:pt x="3798468" y="1713420"/>
                  </a:lnTo>
                  <a:lnTo>
                    <a:pt x="4153535" y="1713420"/>
                  </a:lnTo>
                  <a:lnTo>
                    <a:pt x="4188168" y="1706384"/>
                  </a:lnTo>
                  <a:lnTo>
                    <a:pt x="4216527" y="1687220"/>
                  </a:lnTo>
                  <a:lnTo>
                    <a:pt x="4235691" y="1658861"/>
                  </a:lnTo>
                  <a:lnTo>
                    <a:pt x="4242727" y="1624228"/>
                  </a:lnTo>
                  <a:close/>
                </a:path>
                <a:path w="4575175" h="1713864">
                  <a:moveTo>
                    <a:pt x="4574730" y="94983"/>
                  </a:moveTo>
                  <a:lnTo>
                    <a:pt x="4410240" y="0"/>
                  </a:lnTo>
                  <a:lnTo>
                    <a:pt x="4410240" y="189966"/>
                  </a:lnTo>
                  <a:lnTo>
                    <a:pt x="4574730" y="94983"/>
                  </a:lnTo>
                  <a:close/>
                </a:path>
              </a:pathLst>
            </a:custGeom>
            <a:solidFill>
              <a:srgbClr val="00B9F2"/>
            </a:solidFill>
          </p:spPr>
          <p:txBody>
            <a:bodyPr wrap="square" lIns="0" tIns="0" rIns="0" bIns="0" rtlCol="0"/>
            <a:lstStyle/>
            <a:p>
              <a:endParaRPr/>
            </a:p>
          </p:txBody>
        </p:sp>
        <p:pic>
          <p:nvPicPr>
            <p:cNvPr id="19" name="object 19"/>
            <p:cNvPicPr/>
            <p:nvPr/>
          </p:nvPicPr>
          <p:blipFill>
            <a:blip r:embed="rId2" cstate="print"/>
            <a:stretch>
              <a:fillRect/>
            </a:stretch>
          </p:blipFill>
          <p:spPr>
            <a:xfrm>
              <a:off x="6881981" y="6041145"/>
              <a:ext cx="199859" cy="199847"/>
            </a:xfrm>
            <a:prstGeom prst="rect">
              <a:avLst/>
            </a:prstGeom>
          </p:spPr>
        </p:pic>
      </p:grpSp>
      <p:sp>
        <p:nvSpPr>
          <p:cNvPr id="20" name="object 20"/>
          <p:cNvSpPr txBox="1"/>
          <p:nvPr/>
        </p:nvSpPr>
        <p:spPr>
          <a:xfrm>
            <a:off x="6810201" y="5380509"/>
            <a:ext cx="3115945" cy="1143000"/>
          </a:xfrm>
          <a:prstGeom prst="rect">
            <a:avLst/>
          </a:prstGeom>
        </p:spPr>
        <p:txBody>
          <a:bodyPr vert="horz" wrap="square" lIns="0" tIns="12700" rIns="0" bIns="0" rtlCol="0">
            <a:spAutoFit/>
          </a:bodyPr>
          <a:lstStyle/>
          <a:p>
            <a:pPr marL="12700" marR="5080">
              <a:lnSpc>
                <a:spcPct val="141000"/>
              </a:lnSpc>
              <a:spcBef>
                <a:spcPts val="100"/>
              </a:spcBef>
            </a:pPr>
            <a:r>
              <a:rPr sz="1300" spc="-175" dirty="0">
                <a:solidFill>
                  <a:srgbClr val="231F20"/>
                </a:solidFill>
                <a:latin typeface="ＭＳ ゴシック"/>
                <a:cs typeface="ＭＳ ゴシック"/>
              </a:rPr>
              <a:t>もし、実現可能性・緊急性が低い場合は、高くなるためにアイデアをアップデートさせる。</a:t>
            </a:r>
            <a:endParaRPr sz="1300">
              <a:latin typeface="ＭＳ ゴシック"/>
              <a:cs typeface="ＭＳ ゴシック"/>
            </a:endParaRPr>
          </a:p>
          <a:p>
            <a:pPr marL="12700" marR="23495" indent="119380">
              <a:lnSpc>
                <a:spcPct val="141000"/>
              </a:lnSpc>
            </a:pPr>
            <a:r>
              <a:rPr sz="1300" dirty="0">
                <a:solidFill>
                  <a:srgbClr val="00B9F2"/>
                </a:solidFill>
                <a:latin typeface="ＭＳ ゴシック"/>
                <a:cs typeface="ＭＳ ゴシック"/>
              </a:rPr>
              <a:t>5</a:t>
            </a:r>
            <a:r>
              <a:rPr sz="1300" spc="-160" dirty="0">
                <a:solidFill>
                  <a:srgbClr val="00B9F2"/>
                </a:solidFill>
                <a:latin typeface="ＭＳ ゴシック"/>
                <a:cs typeface="ＭＳ ゴシック"/>
              </a:rPr>
              <a:t> </a:t>
            </a:r>
            <a:r>
              <a:rPr sz="1650" spc="-60" baseline="5050" dirty="0">
                <a:solidFill>
                  <a:srgbClr val="FFFFFF"/>
                </a:solidFill>
                <a:latin typeface="ＭＳ ゴシック"/>
                <a:cs typeface="ＭＳ ゴシック"/>
              </a:rPr>
              <a:t>-</a:t>
            </a:r>
            <a:r>
              <a:rPr sz="1650" baseline="5050" dirty="0">
                <a:solidFill>
                  <a:srgbClr val="FFFFFF"/>
                </a:solidFill>
                <a:latin typeface="ＭＳ ゴシック"/>
                <a:cs typeface="ＭＳ ゴシック"/>
              </a:rPr>
              <a:t>2</a:t>
            </a:r>
            <a:r>
              <a:rPr sz="1650" spc="390" baseline="5050" dirty="0">
                <a:solidFill>
                  <a:srgbClr val="FFFFFF"/>
                </a:solidFill>
                <a:latin typeface="ＭＳ ゴシック"/>
                <a:cs typeface="ＭＳ ゴシック"/>
              </a:rPr>
              <a:t> </a:t>
            </a:r>
            <a:r>
              <a:rPr sz="1300" spc="-140" dirty="0">
                <a:solidFill>
                  <a:srgbClr val="231F20"/>
                </a:solidFill>
                <a:latin typeface="ＭＳ ゴシック"/>
                <a:cs typeface="ＭＳ ゴシック"/>
              </a:rPr>
              <a:t>に戻ってアイデアを広げるか、ほかの</a:t>
            </a:r>
            <a:r>
              <a:rPr sz="1300" spc="-160" dirty="0">
                <a:solidFill>
                  <a:srgbClr val="231F20"/>
                </a:solidFill>
                <a:latin typeface="ＭＳ ゴシック"/>
                <a:cs typeface="ＭＳ ゴシック"/>
              </a:rPr>
              <a:t>アイデアを選択してもよい。</a:t>
            </a:r>
            <a:endParaRPr sz="1300">
              <a:latin typeface="ＭＳ ゴシック"/>
              <a:cs typeface="ＭＳ ゴシック"/>
            </a:endParaRPr>
          </a:p>
        </p:txBody>
      </p:sp>
      <p:grpSp>
        <p:nvGrpSpPr>
          <p:cNvPr id="21" name="object 21"/>
          <p:cNvGrpSpPr/>
          <p:nvPr/>
        </p:nvGrpSpPr>
        <p:grpSpPr>
          <a:xfrm>
            <a:off x="939631" y="1682311"/>
            <a:ext cx="795655" cy="358140"/>
            <a:chOff x="939631" y="1682311"/>
            <a:chExt cx="795655" cy="358140"/>
          </a:xfrm>
        </p:grpSpPr>
        <p:sp>
          <p:nvSpPr>
            <p:cNvPr id="22" name="object 22"/>
            <p:cNvSpPr/>
            <p:nvPr/>
          </p:nvSpPr>
          <p:spPr>
            <a:xfrm>
              <a:off x="939631" y="1701543"/>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23" name="object 23"/>
            <p:cNvSpPr/>
            <p:nvPr/>
          </p:nvSpPr>
          <p:spPr>
            <a:xfrm>
              <a:off x="1020300"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24" name="object 24"/>
          <p:cNvSpPr txBox="1"/>
          <p:nvPr/>
        </p:nvSpPr>
        <p:spPr>
          <a:xfrm>
            <a:off x="1106462" y="1665766"/>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6</a:t>
            </a:r>
            <a:endParaRPr sz="2200">
              <a:latin typeface="ＭＳ ゴシック"/>
              <a:cs typeface="ＭＳ ゴシック"/>
            </a:endParaRPr>
          </a:p>
        </p:txBody>
      </p:sp>
      <p:sp>
        <p:nvSpPr>
          <p:cNvPr id="25" name="object 25"/>
          <p:cNvSpPr txBox="1"/>
          <p:nvPr/>
        </p:nvSpPr>
        <p:spPr>
          <a:xfrm>
            <a:off x="1407604" y="1699674"/>
            <a:ext cx="226060" cy="299720"/>
          </a:xfrm>
          <a:prstGeom prst="rect">
            <a:avLst/>
          </a:prstGeom>
        </p:spPr>
        <p:txBody>
          <a:bodyPr vert="horz" wrap="square" lIns="0" tIns="12700" rIns="0" bIns="0" rtlCol="0">
            <a:spAutoFit/>
          </a:bodyPr>
          <a:lstStyle/>
          <a:p>
            <a:pPr marL="12700">
              <a:lnSpc>
                <a:spcPct val="100000"/>
              </a:lnSpc>
              <a:spcBef>
                <a:spcPts val="100"/>
              </a:spcBef>
            </a:pPr>
            <a:r>
              <a:rPr sz="1800" spc="-125" dirty="0">
                <a:solidFill>
                  <a:srgbClr val="FFFFFF"/>
                </a:solidFill>
                <a:latin typeface="ＭＳ ゴシック"/>
                <a:cs typeface="ＭＳ ゴシック"/>
              </a:rPr>
              <a:t>-</a:t>
            </a:r>
            <a:r>
              <a:rPr sz="1800" spc="-50" dirty="0">
                <a:solidFill>
                  <a:srgbClr val="FFFFFF"/>
                </a:solidFill>
                <a:latin typeface="ＭＳ ゴシック"/>
                <a:cs typeface="ＭＳ ゴシック"/>
              </a:rPr>
              <a:t>1</a:t>
            </a:r>
            <a:endParaRPr sz="1800">
              <a:latin typeface="ＭＳ ゴシック"/>
              <a:cs typeface="ＭＳ ゴシック"/>
            </a:endParaRPr>
          </a:p>
        </p:txBody>
      </p:sp>
      <p:sp>
        <p:nvSpPr>
          <p:cNvPr id="2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2572" y="752386"/>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39366" y="855583"/>
            <a:ext cx="3600450" cy="452120"/>
          </a:xfrm>
          <a:prstGeom prst="rect">
            <a:avLst/>
          </a:prstGeom>
        </p:spPr>
        <p:txBody>
          <a:bodyPr vert="horz" wrap="square" lIns="0" tIns="12700" rIns="0" bIns="0" rtlCol="0">
            <a:spAutoFit/>
          </a:bodyPr>
          <a:lstStyle/>
          <a:p>
            <a:pPr marL="12700">
              <a:lnSpc>
                <a:spcPct val="100000"/>
              </a:lnSpc>
              <a:spcBef>
                <a:spcPts val="100"/>
              </a:spcBef>
            </a:pPr>
            <a:r>
              <a:rPr sz="2800" spc="-254" dirty="0">
                <a:solidFill>
                  <a:srgbClr val="FFFFFF"/>
                </a:solidFill>
                <a:latin typeface="ＭＳ ゴシック"/>
                <a:cs typeface="ＭＳ ゴシック"/>
              </a:rPr>
              <a:t>アイデアの検証をしよう</a:t>
            </a:r>
            <a:endParaRPr sz="2800">
              <a:latin typeface="ＭＳ ゴシック"/>
              <a:cs typeface="ＭＳ ゴシック"/>
            </a:endParaRPr>
          </a:p>
        </p:txBody>
      </p:sp>
      <p:sp>
        <p:nvSpPr>
          <p:cNvPr id="4" name="object 4"/>
          <p:cNvSpPr/>
          <p:nvPr/>
        </p:nvSpPr>
        <p:spPr>
          <a:xfrm>
            <a:off x="787722"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25400">
              <a:lnSpc>
                <a:spcPct val="100000"/>
              </a:lnSpc>
              <a:spcBef>
                <a:spcPts val="100"/>
              </a:spcBef>
            </a:pPr>
            <a:r>
              <a:rPr dirty="0"/>
              <a:t>6</a:t>
            </a:r>
          </a:p>
        </p:txBody>
      </p:sp>
      <p:sp>
        <p:nvSpPr>
          <p:cNvPr id="6" name="object 6"/>
          <p:cNvSpPr/>
          <p:nvPr/>
        </p:nvSpPr>
        <p:spPr>
          <a:xfrm>
            <a:off x="512578" y="6776846"/>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grpSp>
        <p:nvGrpSpPr>
          <p:cNvPr id="7" name="object 7"/>
          <p:cNvGrpSpPr/>
          <p:nvPr/>
        </p:nvGrpSpPr>
        <p:grpSpPr>
          <a:xfrm>
            <a:off x="7845852" y="3902906"/>
            <a:ext cx="1194435" cy="1071245"/>
            <a:chOff x="7845852" y="3902906"/>
            <a:chExt cx="1194435" cy="1071245"/>
          </a:xfrm>
        </p:grpSpPr>
        <p:pic>
          <p:nvPicPr>
            <p:cNvPr id="8" name="object 8"/>
            <p:cNvPicPr/>
            <p:nvPr/>
          </p:nvPicPr>
          <p:blipFill>
            <a:blip r:embed="rId2" cstate="print"/>
            <a:stretch>
              <a:fillRect/>
            </a:stretch>
          </p:blipFill>
          <p:spPr>
            <a:xfrm>
              <a:off x="8615618" y="4770172"/>
              <a:ext cx="418434" cy="148939"/>
            </a:xfrm>
            <a:prstGeom prst="rect">
              <a:avLst/>
            </a:prstGeom>
          </p:spPr>
        </p:pic>
        <p:sp>
          <p:nvSpPr>
            <p:cNvPr id="9" name="object 9"/>
            <p:cNvSpPr/>
            <p:nvPr/>
          </p:nvSpPr>
          <p:spPr>
            <a:xfrm>
              <a:off x="8760688" y="4452238"/>
              <a:ext cx="125730" cy="307340"/>
            </a:xfrm>
            <a:custGeom>
              <a:avLst/>
              <a:gdLst/>
              <a:ahLst/>
              <a:cxnLst/>
              <a:rect l="l" t="t" r="r" b="b"/>
              <a:pathLst>
                <a:path w="125729" h="307339">
                  <a:moveTo>
                    <a:pt x="32931" y="59499"/>
                  </a:moveTo>
                  <a:lnTo>
                    <a:pt x="32105" y="47891"/>
                  </a:lnTo>
                  <a:lnTo>
                    <a:pt x="32562" y="44577"/>
                  </a:lnTo>
                  <a:lnTo>
                    <a:pt x="28194" y="42760"/>
                  </a:lnTo>
                  <a:lnTo>
                    <a:pt x="22936" y="46736"/>
                  </a:lnTo>
                  <a:lnTo>
                    <a:pt x="23304" y="53073"/>
                  </a:lnTo>
                  <a:lnTo>
                    <a:pt x="16827" y="104889"/>
                  </a:lnTo>
                  <a:lnTo>
                    <a:pt x="12458" y="151155"/>
                  </a:lnTo>
                  <a:lnTo>
                    <a:pt x="5207" y="243801"/>
                  </a:lnTo>
                  <a:lnTo>
                    <a:pt x="0" y="300926"/>
                  </a:lnTo>
                  <a:lnTo>
                    <a:pt x="2565" y="306679"/>
                  </a:lnTo>
                  <a:lnTo>
                    <a:pt x="15265" y="306743"/>
                  </a:lnTo>
                  <a:lnTo>
                    <a:pt x="22961" y="209550"/>
                  </a:lnTo>
                  <a:lnTo>
                    <a:pt x="29705" y="112420"/>
                  </a:lnTo>
                  <a:lnTo>
                    <a:pt x="32931" y="59499"/>
                  </a:lnTo>
                  <a:close/>
                </a:path>
                <a:path w="125729" h="307339">
                  <a:moveTo>
                    <a:pt x="125298" y="281457"/>
                  </a:moveTo>
                  <a:lnTo>
                    <a:pt x="125260" y="275666"/>
                  </a:lnTo>
                  <a:lnTo>
                    <a:pt x="123647" y="267182"/>
                  </a:lnTo>
                  <a:lnTo>
                    <a:pt x="112750" y="200266"/>
                  </a:lnTo>
                  <a:lnTo>
                    <a:pt x="107505" y="166789"/>
                  </a:lnTo>
                  <a:lnTo>
                    <a:pt x="102755" y="133248"/>
                  </a:lnTo>
                  <a:lnTo>
                    <a:pt x="97980" y="105702"/>
                  </a:lnTo>
                  <a:lnTo>
                    <a:pt x="83731" y="51943"/>
                  </a:lnTo>
                  <a:lnTo>
                    <a:pt x="68376" y="10198"/>
                  </a:lnTo>
                  <a:lnTo>
                    <a:pt x="56400" y="0"/>
                  </a:lnTo>
                  <a:lnTo>
                    <a:pt x="50558" y="5664"/>
                  </a:lnTo>
                  <a:lnTo>
                    <a:pt x="51981" y="8724"/>
                  </a:lnTo>
                  <a:lnTo>
                    <a:pt x="61937" y="22085"/>
                  </a:lnTo>
                  <a:lnTo>
                    <a:pt x="63550" y="28702"/>
                  </a:lnTo>
                  <a:lnTo>
                    <a:pt x="69329" y="50050"/>
                  </a:lnTo>
                  <a:lnTo>
                    <a:pt x="75488" y="71335"/>
                  </a:lnTo>
                  <a:lnTo>
                    <a:pt x="80911" y="92748"/>
                  </a:lnTo>
                  <a:lnTo>
                    <a:pt x="84480" y="114477"/>
                  </a:lnTo>
                  <a:lnTo>
                    <a:pt x="88468" y="145618"/>
                  </a:lnTo>
                  <a:lnTo>
                    <a:pt x="98361" y="207594"/>
                  </a:lnTo>
                  <a:lnTo>
                    <a:pt x="104063" y="248843"/>
                  </a:lnTo>
                  <a:lnTo>
                    <a:pt x="111074" y="283768"/>
                  </a:lnTo>
                  <a:lnTo>
                    <a:pt x="114007" y="287362"/>
                  </a:lnTo>
                  <a:lnTo>
                    <a:pt x="124079" y="285419"/>
                  </a:lnTo>
                  <a:lnTo>
                    <a:pt x="125298" y="281457"/>
                  </a:lnTo>
                  <a:close/>
                </a:path>
              </a:pathLst>
            </a:custGeom>
            <a:solidFill>
              <a:srgbClr val="231F20"/>
            </a:solidFill>
          </p:spPr>
          <p:txBody>
            <a:bodyPr wrap="square" lIns="0" tIns="0" rIns="0" bIns="0" rtlCol="0"/>
            <a:lstStyle/>
            <a:p>
              <a:endParaRPr/>
            </a:p>
          </p:txBody>
        </p:sp>
        <p:sp>
          <p:nvSpPr>
            <p:cNvPr id="10" name="object 10"/>
            <p:cNvSpPr/>
            <p:nvPr/>
          </p:nvSpPr>
          <p:spPr>
            <a:xfrm>
              <a:off x="8487108" y="4410907"/>
              <a:ext cx="74295" cy="495300"/>
            </a:xfrm>
            <a:custGeom>
              <a:avLst/>
              <a:gdLst/>
              <a:ahLst/>
              <a:cxnLst/>
              <a:rect l="l" t="t" r="r" b="b"/>
              <a:pathLst>
                <a:path w="74295" h="495300">
                  <a:moveTo>
                    <a:pt x="37096" y="0"/>
                  </a:moveTo>
                  <a:lnTo>
                    <a:pt x="21785" y="15669"/>
                  </a:lnTo>
                  <a:lnTo>
                    <a:pt x="16370" y="20485"/>
                  </a:lnTo>
                  <a:lnTo>
                    <a:pt x="10083" y="31356"/>
                  </a:lnTo>
                  <a:lnTo>
                    <a:pt x="9588" y="34797"/>
                  </a:lnTo>
                  <a:lnTo>
                    <a:pt x="11264" y="42202"/>
                  </a:lnTo>
                  <a:lnTo>
                    <a:pt x="13456" y="53994"/>
                  </a:lnTo>
                  <a:lnTo>
                    <a:pt x="14792" y="65919"/>
                  </a:lnTo>
                  <a:lnTo>
                    <a:pt x="15418" y="77949"/>
                  </a:lnTo>
                  <a:lnTo>
                    <a:pt x="15481" y="90055"/>
                  </a:lnTo>
                  <a:lnTo>
                    <a:pt x="14937" y="111180"/>
                  </a:lnTo>
                  <a:lnTo>
                    <a:pt x="11633" y="174548"/>
                  </a:lnTo>
                  <a:lnTo>
                    <a:pt x="10452" y="175386"/>
                  </a:lnTo>
                  <a:lnTo>
                    <a:pt x="9563" y="176872"/>
                  </a:lnTo>
                  <a:lnTo>
                    <a:pt x="444" y="439026"/>
                  </a:lnTo>
                  <a:lnTo>
                    <a:pt x="0" y="444004"/>
                  </a:lnTo>
                  <a:lnTo>
                    <a:pt x="1460" y="451611"/>
                  </a:lnTo>
                  <a:lnTo>
                    <a:pt x="368" y="453110"/>
                  </a:lnTo>
                  <a:lnTo>
                    <a:pt x="88" y="455142"/>
                  </a:lnTo>
                  <a:lnTo>
                    <a:pt x="5315" y="462781"/>
                  </a:lnTo>
                  <a:lnTo>
                    <a:pt x="9378" y="468161"/>
                  </a:lnTo>
                  <a:lnTo>
                    <a:pt x="13671" y="473334"/>
                  </a:lnTo>
                  <a:lnTo>
                    <a:pt x="22301" y="482726"/>
                  </a:lnTo>
                  <a:lnTo>
                    <a:pt x="24523" y="484403"/>
                  </a:lnTo>
                  <a:lnTo>
                    <a:pt x="27914" y="487476"/>
                  </a:lnTo>
                  <a:lnTo>
                    <a:pt x="32283" y="492251"/>
                  </a:lnTo>
                  <a:lnTo>
                    <a:pt x="41414" y="495071"/>
                  </a:lnTo>
                  <a:lnTo>
                    <a:pt x="47421" y="486092"/>
                  </a:lnTo>
                  <a:lnTo>
                    <a:pt x="47688" y="485000"/>
                  </a:lnTo>
                  <a:lnTo>
                    <a:pt x="47612" y="483996"/>
                  </a:lnTo>
                  <a:lnTo>
                    <a:pt x="56730" y="471385"/>
                  </a:lnTo>
                  <a:lnTo>
                    <a:pt x="73793" y="433405"/>
                  </a:lnTo>
                  <a:lnTo>
                    <a:pt x="74231" y="410984"/>
                  </a:lnTo>
                  <a:lnTo>
                    <a:pt x="74104" y="378599"/>
                  </a:lnTo>
                  <a:lnTo>
                    <a:pt x="73382" y="348557"/>
                  </a:lnTo>
                  <a:lnTo>
                    <a:pt x="72080" y="318538"/>
                  </a:lnTo>
                  <a:lnTo>
                    <a:pt x="70209" y="288552"/>
                  </a:lnTo>
                  <a:lnTo>
                    <a:pt x="67779" y="258610"/>
                  </a:lnTo>
                  <a:lnTo>
                    <a:pt x="65595" y="213880"/>
                  </a:lnTo>
                  <a:lnTo>
                    <a:pt x="64890" y="188973"/>
                  </a:lnTo>
                  <a:lnTo>
                    <a:pt x="62996" y="164053"/>
                  </a:lnTo>
                  <a:lnTo>
                    <a:pt x="60328" y="139155"/>
                  </a:lnTo>
                  <a:lnTo>
                    <a:pt x="54063" y="85724"/>
                  </a:lnTo>
                  <a:lnTo>
                    <a:pt x="54356" y="77762"/>
                  </a:lnTo>
                  <a:lnTo>
                    <a:pt x="56984" y="62229"/>
                  </a:lnTo>
                  <a:lnTo>
                    <a:pt x="58445" y="51807"/>
                  </a:lnTo>
                  <a:lnTo>
                    <a:pt x="59131" y="41311"/>
                  </a:lnTo>
                  <a:lnTo>
                    <a:pt x="58474" y="30927"/>
                  </a:lnTo>
                  <a:lnTo>
                    <a:pt x="55905" y="20840"/>
                  </a:lnTo>
                  <a:lnTo>
                    <a:pt x="52539" y="13924"/>
                  </a:lnTo>
                  <a:lnTo>
                    <a:pt x="48153" y="8062"/>
                  </a:lnTo>
                  <a:lnTo>
                    <a:pt x="42941" y="3379"/>
                  </a:lnTo>
                  <a:lnTo>
                    <a:pt x="37096" y="0"/>
                  </a:lnTo>
                  <a:close/>
                </a:path>
              </a:pathLst>
            </a:custGeom>
            <a:solidFill>
              <a:srgbClr val="A2DEF9"/>
            </a:solidFill>
          </p:spPr>
          <p:txBody>
            <a:bodyPr wrap="square" lIns="0" tIns="0" rIns="0" bIns="0" rtlCol="0"/>
            <a:lstStyle/>
            <a:p>
              <a:endParaRPr/>
            </a:p>
          </p:txBody>
        </p:sp>
        <p:sp>
          <p:nvSpPr>
            <p:cNvPr id="11" name="object 11"/>
            <p:cNvSpPr/>
            <p:nvPr/>
          </p:nvSpPr>
          <p:spPr>
            <a:xfrm>
              <a:off x="7845844" y="4113428"/>
              <a:ext cx="1194435" cy="860425"/>
            </a:xfrm>
            <a:custGeom>
              <a:avLst/>
              <a:gdLst/>
              <a:ahLst/>
              <a:cxnLst/>
              <a:rect l="l" t="t" r="r" b="b"/>
              <a:pathLst>
                <a:path w="1194434" h="860425">
                  <a:moveTo>
                    <a:pt x="287820" y="416839"/>
                  </a:moveTo>
                  <a:lnTo>
                    <a:pt x="286943" y="411518"/>
                  </a:lnTo>
                  <a:lnTo>
                    <a:pt x="274269" y="376034"/>
                  </a:lnTo>
                  <a:lnTo>
                    <a:pt x="273862" y="371271"/>
                  </a:lnTo>
                  <a:lnTo>
                    <a:pt x="263029" y="368782"/>
                  </a:lnTo>
                  <a:lnTo>
                    <a:pt x="258800" y="371589"/>
                  </a:lnTo>
                  <a:lnTo>
                    <a:pt x="250952" y="383120"/>
                  </a:lnTo>
                  <a:lnTo>
                    <a:pt x="244170" y="387946"/>
                  </a:lnTo>
                  <a:lnTo>
                    <a:pt x="208724" y="407479"/>
                  </a:lnTo>
                  <a:lnTo>
                    <a:pt x="180657" y="415290"/>
                  </a:lnTo>
                  <a:lnTo>
                    <a:pt x="182600" y="410654"/>
                  </a:lnTo>
                  <a:lnTo>
                    <a:pt x="177406" y="408686"/>
                  </a:lnTo>
                  <a:lnTo>
                    <a:pt x="144602" y="383654"/>
                  </a:lnTo>
                  <a:lnTo>
                    <a:pt x="150088" y="378040"/>
                  </a:lnTo>
                  <a:lnTo>
                    <a:pt x="157137" y="376923"/>
                  </a:lnTo>
                  <a:lnTo>
                    <a:pt x="160451" y="376402"/>
                  </a:lnTo>
                  <a:lnTo>
                    <a:pt x="158140" y="367385"/>
                  </a:lnTo>
                  <a:lnTo>
                    <a:pt x="154343" y="338645"/>
                  </a:lnTo>
                  <a:lnTo>
                    <a:pt x="154203" y="337464"/>
                  </a:lnTo>
                  <a:lnTo>
                    <a:pt x="175018" y="383819"/>
                  </a:lnTo>
                  <a:lnTo>
                    <a:pt x="176263" y="386422"/>
                  </a:lnTo>
                  <a:lnTo>
                    <a:pt x="180340" y="392049"/>
                  </a:lnTo>
                  <a:lnTo>
                    <a:pt x="183832" y="393433"/>
                  </a:lnTo>
                  <a:lnTo>
                    <a:pt x="191833" y="390118"/>
                  </a:lnTo>
                  <a:lnTo>
                    <a:pt x="193040" y="386651"/>
                  </a:lnTo>
                  <a:lnTo>
                    <a:pt x="192633" y="381381"/>
                  </a:lnTo>
                  <a:lnTo>
                    <a:pt x="191604" y="378891"/>
                  </a:lnTo>
                  <a:lnTo>
                    <a:pt x="190271" y="375361"/>
                  </a:lnTo>
                  <a:lnTo>
                    <a:pt x="173266" y="337464"/>
                  </a:lnTo>
                  <a:lnTo>
                    <a:pt x="169354" y="328764"/>
                  </a:lnTo>
                  <a:lnTo>
                    <a:pt x="166814" y="323088"/>
                  </a:lnTo>
                  <a:lnTo>
                    <a:pt x="150977" y="287807"/>
                  </a:lnTo>
                  <a:lnTo>
                    <a:pt x="148170" y="281559"/>
                  </a:lnTo>
                  <a:lnTo>
                    <a:pt x="149212" y="279996"/>
                  </a:lnTo>
                  <a:lnTo>
                    <a:pt x="150037" y="278396"/>
                  </a:lnTo>
                  <a:lnTo>
                    <a:pt x="150126" y="278231"/>
                  </a:lnTo>
                  <a:lnTo>
                    <a:pt x="150901" y="276199"/>
                  </a:lnTo>
                  <a:lnTo>
                    <a:pt x="158076" y="284543"/>
                  </a:lnTo>
                  <a:lnTo>
                    <a:pt x="163626" y="293293"/>
                  </a:lnTo>
                  <a:lnTo>
                    <a:pt x="168363" y="302107"/>
                  </a:lnTo>
                  <a:lnTo>
                    <a:pt x="173126" y="310667"/>
                  </a:lnTo>
                  <a:lnTo>
                    <a:pt x="200101" y="336308"/>
                  </a:lnTo>
                  <a:lnTo>
                    <a:pt x="206425" y="327431"/>
                  </a:lnTo>
                  <a:lnTo>
                    <a:pt x="203428" y="323951"/>
                  </a:lnTo>
                  <a:lnTo>
                    <a:pt x="200063" y="321691"/>
                  </a:lnTo>
                  <a:lnTo>
                    <a:pt x="194081" y="316788"/>
                  </a:lnTo>
                  <a:lnTo>
                    <a:pt x="189128" y="311073"/>
                  </a:lnTo>
                  <a:lnTo>
                    <a:pt x="184899" y="304800"/>
                  </a:lnTo>
                  <a:lnTo>
                    <a:pt x="181038" y="298196"/>
                  </a:lnTo>
                  <a:lnTo>
                    <a:pt x="175133" y="287743"/>
                  </a:lnTo>
                  <a:lnTo>
                    <a:pt x="168694" y="277647"/>
                  </a:lnTo>
                  <a:lnTo>
                    <a:pt x="167500" y="276199"/>
                  </a:lnTo>
                  <a:lnTo>
                    <a:pt x="161137" y="268516"/>
                  </a:lnTo>
                  <a:lnTo>
                    <a:pt x="151612" y="260692"/>
                  </a:lnTo>
                  <a:lnTo>
                    <a:pt x="146443" y="257340"/>
                  </a:lnTo>
                  <a:lnTo>
                    <a:pt x="146443" y="366903"/>
                  </a:lnTo>
                  <a:lnTo>
                    <a:pt x="144322" y="368528"/>
                  </a:lnTo>
                  <a:lnTo>
                    <a:pt x="137833" y="372643"/>
                  </a:lnTo>
                  <a:lnTo>
                    <a:pt x="129489" y="376897"/>
                  </a:lnTo>
                  <a:lnTo>
                    <a:pt x="123812" y="376923"/>
                  </a:lnTo>
                  <a:lnTo>
                    <a:pt x="119989" y="372287"/>
                  </a:lnTo>
                  <a:lnTo>
                    <a:pt x="117208" y="362597"/>
                  </a:lnTo>
                  <a:lnTo>
                    <a:pt x="141541" y="359892"/>
                  </a:lnTo>
                  <a:lnTo>
                    <a:pt x="143764" y="360959"/>
                  </a:lnTo>
                  <a:lnTo>
                    <a:pt x="146443" y="366903"/>
                  </a:lnTo>
                  <a:lnTo>
                    <a:pt x="146443" y="257340"/>
                  </a:lnTo>
                  <a:lnTo>
                    <a:pt x="144564" y="256108"/>
                  </a:lnTo>
                  <a:lnTo>
                    <a:pt x="143802" y="254889"/>
                  </a:lnTo>
                  <a:lnTo>
                    <a:pt x="143802" y="344081"/>
                  </a:lnTo>
                  <a:lnTo>
                    <a:pt x="133896" y="346608"/>
                  </a:lnTo>
                  <a:lnTo>
                    <a:pt x="124637" y="348259"/>
                  </a:lnTo>
                  <a:lnTo>
                    <a:pt x="115785" y="348703"/>
                  </a:lnTo>
                  <a:lnTo>
                    <a:pt x="107048" y="347611"/>
                  </a:lnTo>
                  <a:lnTo>
                    <a:pt x="101536" y="346379"/>
                  </a:lnTo>
                  <a:lnTo>
                    <a:pt x="100469" y="340690"/>
                  </a:lnTo>
                  <a:lnTo>
                    <a:pt x="102704" y="328764"/>
                  </a:lnTo>
                  <a:lnTo>
                    <a:pt x="112585" y="331698"/>
                  </a:lnTo>
                  <a:lnTo>
                    <a:pt x="123164" y="333387"/>
                  </a:lnTo>
                  <a:lnTo>
                    <a:pt x="133794" y="336588"/>
                  </a:lnTo>
                  <a:lnTo>
                    <a:pt x="143802" y="344081"/>
                  </a:lnTo>
                  <a:lnTo>
                    <a:pt x="143802" y="254889"/>
                  </a:lnTo>
                  <a:lnTo>
                    <a:pt x="140601" y="249732"/>
                  </a:lnTo>
                  <a:lnTo>
                    <a:pt x="140601" y="316293"/>
                  </a:lnTo>
                  <a:lnTo>
                    <a:pt x="137922" y="323088"/>
                  </a:lnTo>
                  <a:lnTo>
                    <a:pt x="134518" y="322351"/>
                  </a:lnTo>
                  <a:lnTo>
                    <a:pt x="117614" y="319874"/>
                  </a:lnTo>
                  <a:lnTo>
                    <a:pt x="110591" y="318668"/>
                  </a:lnTo>
                  <a:lnTo>
                    <a:pt x="103670" y="317093"/>
                  </a:lnTo>
                  <a:lnTo>
                    <a:pt x="95072" y="314833"/>
                  </a:lnTo>
                  <a:lnTo>
                    <a:pt x="96977" y="306870"/>
                  </a:lnTo>
                  <a:lnTo>
                    <a:pt x="98044" y="294868"/>
                  </a:lnTo>
                  <a:lnTo>
                    <a:pt x="98513" y="287807"/>
                  </a:lnTo>
                  <a:lnTo>
                    <a:pt x="109410" y="288658"/>
                  </a:lnTo>
                  <a:lnTo>
                    <a:pt x="104902" y="297408"/>
                  </a:lnTo>
                  <a:lnTo>
                    <a:pt x="108737" y="300266"/>
                  </a:lnTo>
                  <a:lnTo>
                    <a:pt x="123723" y="302920"/>
                  </a:lnTo>
                  <a:lnTo>
                    <a:pt x="131292" y="305117"/>
                  </a:lnTo>
                  <a:lnTo>
                    <a:pt x="138849" y="313791"/>
                  </a:lnTo>
                  <a:lnTo>
                    <a:pt x="140601" y="316293"/>
                  </a:lnTo>
                  <a:lnTo>
                    <a:pt x="140601" y="249732"/>
                  </a:lnTo>
                  <a:lnTo>
                    <a:pt x="139839" y="248500"/>
                  </a:lnTo>
                  <a:lnTo>
                    <a:pt x="139395" y="243598"/>
                  </a:lnTo>
                  <a:lnTo>
                    <a:pt x="138696" y="235839"/>
                  </a:lnTo>
                  <a:lnTo>
                    <a:pt x="138595" y="234784"/>
                  </a:lnTo>
                  <a:lnTo>
                    <a:pt x="140703" y="227761"/>
                  </a:lnTo>
                  <a:lnTo>
                    <a:pt x="136664" y="227672"/>
                  </a:lnTo>
                  <a:lnTo>
                    <a:pt x="136664" y="265709"/>
                  </a:lnTo>
                  <a:lnTo>
                    <a:pt x="135966" y="278396"/>
                  </a:lnTo>
                  <a:lnTo>
                    <a:pt x="131876" y="277647"/>
                  </a:lnTo>
                  <a:lnTo>
                    <a:pt x="130416" y="277380"/>
                  </a:lnTo>
                  <a:lnTo>
                    <a:pt x="126644" y="277647"/>
                  </a:lnTo>
                  <a:lnTo>
                    <a:pt x="111239" y="275450"/>
                  </a:lnTo>
                  <a:lnTo>
                    <a:pt x="103670" y="274294"/>
                  </a:lnTo>
                  <a:lnTo>
                    <a:pt x="96189" y="272948"/>
                  </a:lnTo>
                  <a:lnTo>
                    <a:pt x="87541" y="271233"/>
                  </a:lnTo>
                  <a:lnTo>
                    <a:pt x="85090" y="265988"/>
                  </a:lnTo>
                  <a:lnTo>
                    <a:pt x="90322" y="245414"/>
                  </a:lnTo>
                  <a:lnTo>
                    <a:pt x="92887" y="243598"/>
                  </a:lnTo>
                  <a:lnTo>
                    <a:pt x="102870" y="246697"/>
                  </a:lnTo>
                  <a:lnTo>
                    <a:pt x="109169" y="248742"/>
                  </a:lnTo>
                  <a:lnTo>
                    <a:pt x="136182" y="258394"/>
                  </a:lnTo>
                  <a:lnTo>
                    <a:pt x="136664" y="265709"/>
                  </a:lnTo>
                  <a:lnTo>
                    <a:pt x="136664" y="227672"/>
                  </a:lnTo>
                  <a:lnTo>
                    <a:pt x="128409" y="227482"/>
                  </a:lnTo>
                  <a:lnTo>
                    <a:pt x="128270" y="231940"/>
                  </a:lnTo>
                  <a:lnTo>
                    <a:pt x="127660" y="235826"/>
                  </a:lnTo>
                  <a:lnTo>
                    <a:pt x="54127" y="71945"/>
                  </a:lnTo>
                  <a:lnTo>
                    <a:pt x="51358" y="65671"/>
                  </a:lnTo>
                  <a:lnTo>
                    <a:pt x="48628" y="59397"/>
                  </a:lnTo>
                  <a:lnTo>
                    <a:pt x="45720" y="52819"/>
                  </a:lnTo>
                  <a:lnTo>
                    <a:pt x="43002" y="46913"/>
                  </a:lnTo>
                  <a:lnTo>
                    <a:pt x="42659" y="46266"/>
                  </a:lnTo>
                  <a:lnTo>
                    <a:pt x="43535" y="45618"/>
                  </a:lnTo>
                  <a:lnTo>
                    <a:pt x="43307" y="44716"/>
                  </a:lnTo>
                  <a:lnTo>
                    <a:pt x="43256" y="44043"/>
                  </a:lnTo>
                  <a:lnTo>
                    <a:pt x="42354" y="41935"/>
                  </a:lnTo>
                  <a:lnTo>
                    <a:pt x="42011" y="41135"/>
                  </a:lnTo>
                  <a:lnTo>
                    <a:pt x="40652" y="39204"/>
                  </a:lnTo>
                  <a:lnTo>
                    <a:pt x="39103" y="38049"/>
                  </a:lnTo>
                  <a:lnTo>
                    <a:pt x="39751" y="38303"/>
                  </a:lnTo>
                  <a:lnTo>
                    <a:pt x="44691" y="37249"/>
                  </a:lnTo>
                  <a:lnTo>
                    <a:pt x="45402" y="36931"/>
                  </a:lnTo>
                  <a:lnTo>
                    <a:pt x="46596" y="35763"/>
                  </a:lnTo>
                  <a:lnTo>
                    <a:pt x="48094" y="31673"/>
                  </a:lnTo>
                  <a:lnTo>
                    <a:pt x="45300" y="25831"/>
                  </a:lnTo>
                  <a:lnTo>
                    <a:pt x="44310" y="23571"/>
                  </a:lnTo>
                  <a:lnTo>
                    <a:pt x="40093" y="14846"/>
                  </a:lnTo>
                  <a:lnTo>
                    <a:pt x="39001" y="11976"/>
                  </a:lnTo>
                  <a:lnTo>
                    <a:pt x="37719" y="8610"/>
                  </a:lnTo>
                  <a:lnTo>
                    <a:pt x="37719" y="37249"/>
                  </a:lnTo>
                  <a:lnTo>
                    <a:pt x="36753" y="36830"/>
                  </a:lnTo>
                  <a:lnTo>
                    <a:pt x="35712" y="36664"/>
                  </a:lnTo>
                  <a:lnTo>
                    <a:pt x="32181" y="36931"/>
                  </a:lnTo>
                  <a:lnTo>
                    <a:pt x="24066" y="41821"/>
                  </a:lnTo>
                  <a:lnTo>
                    <a:pt x="22517" y="41935"/>
                  </a:lnTo>
                  <a:lnTo>
                    <a:pt x="19621" y="36639"/>
                  </a:lnTo>
                  <a:lnTo>
                    <a:pt x="17005" y="30924"/>
                  </a:lnTo>
                  <a:lnTo>
                    <a:pt x="14605" y="24726"/>
                  </a:lnTo>
                  <a:lnTo>
                    <a:pt x="12407" y="18034"/>
                  </a:lnTo>
                  <a:lnTo>
                    <a:pt x="15125" y="14338"/>
                  </a:lnTo>
                  <a:lnTo>
                    <a:pt x="18554" y="12369"/>
                  </a:lnTo>
                  <a:lnTo>
                    <a:pt x="23558" y="11988"/>
                  </a:lnTo>
                  <a:lnTo>
                    <a:pt x="24282" y="11976"/>
                  </a:lnTo>
                  <a:lnTo>
                    <a:pt x="25044" y="12001"/>
                  </a:lnTo>
                  <a:lnTo>
                    <a:pt x="31597" y="26263"/>
                  </a:lnTo>
                  <a:lnTo>
                    <a:pt x="34251" y="31673"/>
                  </a:lnTo>
                  <a:lnTo>
                    <a:pt x="36144" y="35966"/>
                  </a:lnTo>
                  <a:lnTo>
                    <a:pt x="37719" y="37249"/>
                  </a:lnTo>
                  <a:lnTo>
                    <a:pt x="37719" y="8610"/>
                  </a:lnTo>
                  <a:lnTo>
                    <a:pt x="35737" y="3403"/>
                  </a:lnTo>
                  <a:lnTo>
                    <a:pt x="18732" y="266"/>
                  </a:lnTo>
                  <a:lnTo>
                    <a:pt x="17767" y="63"/>
                  </a:lnTo>
                  <a:lnTo>
                    <a:pt x="16725" y="0"/>
                  </a:lnTo>
                  <a:lnTo>
                    <a:pt x="11734" y="393"/>
                  </a:lnTo>
                  <a:lnTo>
                    <a:pt x="7137" y="2616"/>
                  </a:lnTo>
                  <a:lnTo>
                    <a:pt x="5854" y="8724"/>
                  </a:lnTo>
                  <a:lnTo>
                    <a:pt x="0" y="21145"/>
                  </a:lnTo>
                  <a:lnTo>
                    <a:pt x="21577" y="53200"/>
                  </a:lnTo>
                  <a:lnTo>
                    <a:pt x="22974" y="53213"/>
                  </a:lnTo>
                  <a:lnTo>
                    <a:pt x="25146" y="53047"/>
                  </a:lnTo>
                  <a:lnTo>
                    <a:pt x="26657" y="52819"/>
                  </a:lnTo>
                  <a:lnTo>
                    <a:pt x="26911" y="53670"/>
                  </a:lnTo>
                  <a:lnTo>
                    <a:pt x="27419" y="55156"/>
                  </a:lnTo>
                  <a:lnTo>
                    <a:pt x="28092" y="56591"/>
                  </a:lnTo>
                  <a:lnTo>
                    <a:pt x="108559" y="235839"/>
                  </a:lnTo>
                  <a:lnTo>
                    <a:pt x="104267" y="234784"/>
                  </a:lnTo>
                  <a:lnTo>
                    <a:pt x="102120" y="234226"/>
                  </a:lnTo>
                  <a:lnTo>
                    <a:pt x="74803" y="266382"/>
                  </a:lnTo>
                  <a:lnTo>
                    <a:pt x="79349" y="275932"/>
                  </a:lnTo>
                  <a:lnTo>
                    <a:pt x="89065" y="286943"/>
                  </a:lnTo>
                  <a:lnTo>
                    <a:pt x="85166" y="299364"/>
                  </a:lnTo>
                  <a:lnTo>
                    <a:pt x="84620" y="307619"/>
                  </a:lnTo>
                  <a:lnTo>
                    <a:pt x="87807" y="313994"/>
                  </a:lnTo>
                  <a:lnTo>
                    <a:pt x="95173" y="320763"/>
                  </a:lnTo>
                  <a:lnTo>
                    <a:pt x="95643" y="323380"/>
                  </a:lnTo>
                  <a:lnTo>
                    <a:pt x="93535" y="324904"/>
                  </a:lnTo>
                  <a:lnTo>
                    <a:pt x="92608" y="326948"/>
                  </a:lnTo>
                  <a:lnTo>
                    <a:pt x="90055" y="336308"/>
                  </a:lnTo>
                  <a:lnTo>
                    <a:pt x="90017" y="337464"/>
                  </a:lnTo>
                  <a:lnTo>
                    <a:pt x="91033" y="345592"/>
                  </a:lnTo>
                  <a:lnTo>
                    <a:pt x="95796" y="353047"/>
                  </a:lnTo>
                  <a:lnTo>
                    <a:pt x="104101" y="358673"/>
                  </a:lnTo>
                  <a:lnTo>
                    <a:pt x="107784" y="360337"/>
                  </a:lnTo>
                  <a:lnTo>
                    <a:pt x="107327" y="362991"/>
                  </a:lnTo>
                  <a:lnTo>
                    <a:pt x="107645" y="365874"/>
                  </a:lnTo>
                  <a:lnTo>
                    <a:pt x="110350" y="378079"/>
                  </a:lnTo>
                  <a:lnTo>
                    <a:pt x="115608" y="385660"/>
                  </a:lnTo>
                  <a:lnTo>
                    <a:pt x="124053" y="389064"/>
                  </a:lnTo>
                  <a:lnTo>
                    <a:pt x="136245" y="388747"/>
                  </a:lnTo>
                  <a:lnTo>
                    <a:pt x="142176" y="398132"/>
                  </a:lnTo>
                  <a:lnTo>
                    <a:pt x="149390" y="406260"/>
                  </a:lnTo>
                  <a:lnTo>
                    <a:pt x="157835" y="413131"/>
                  </a:lnTo>
                  <a:lnTo>
                    <a:pt x="167449" y="418769"/>
                  </a:lnTo>
                  <a:lnTo>
                    <a:pt x="169697" y="419887"/>
                  </a:lnTo>
                  <a:lnTo>
                    <a:pt x="169646" y="426745"/>
                  </a:lnTo>
                  <a:lnTo>
                    <a:pt x="173901" y="427901"/>
                  </a:lnTo>
                  <a:lnTo>
                    <a:pt x="178104" y="428421"/>
                  </a:lnTo>
                  <a:lnTo>
                    <a:pt x="184556" y="429221"/>
                  </a:lnTo>
                  <a:lnTo>
                    <a:pt x="227418" y="414604"/>
                  </a:lnTo>
                  <a:lnTo>
                    <a:pt x="259321" y="393001"/>
                  </a:lnTo>
                  <a:lnTo>
                    <a:pt x="263156" y="393141"/>
                  </a:lnTo>
                  <a:lnTo>
                    <a:pt x="273151" y="419036"/>
                  </a:lnTo>
                  <a:lnTo>
                    <a:pt x="270510" y="420090"/>
                  </a:lnTo>
                  <a:lnTo>
                    <a:pt x="268109" y="420585"/>
                  </a:lnTo>
                  <a:lnTo>
                    <a:pt x="249047" y="433222"/>
                  </a:lnTo>
                  <a:lnTo>
                    <a:pt x="231381" y="443445"/>
                  </a:lnTo>
                  <a:lnTo>
                    <a:pt x="212509" y="450926"/>
                  </a:lnTo>
                  <a:lnTo>
                    <a:pt x="191731" y="454063"/>
                  </a:lnTo>
                  <a:lnTo>
                    <a:pt x="188747" y="454126"/>
                  </a:lnTo>
                  <a:lnTo>
                    <a:pt x="185877" y="456514"/>
                  </a:lnTo>
                  <a:lnTo>
                    <a:pt x="187096" y="463638"/>
                  </a:lnTo>
                  <a:lnTo>
                    <a:pt x="190042" y="464858"/>
                  </a:lnTo>
                  <a:lnTo>
                    <a:pt x="193217" y="465328"/>
                  </a:lnTo>
                  <a:lnTo>
                    <a:pt x="202082" y="465975"/>
                  </a:lnTo>
                  <a:lnTo>
                    <a:pt x="210769" y="465328"/>
                  </a:lnTo>
                  <a:lnTo>
                    <a:pt x="255066" y="446341"/>
                  </a:lnTo>
                  <a:lnTo>
                    <a:pt x="263474" y="440372"/>
                  </a:lnTo>
                  <a:lnTo>
                    <a:pt x="273786" y="433908"/>
                  </a:lnTo>
                  <a:lnTo>
                    <a:pt x="277380" y="429348"/>
                  </a:lnTo>
                  <a:lnTo>
                    <a:pt x="277812" y="422275"/>
                  </a:lnTo>
                  <a:lnTo>
                    <a:pt x="277698" y="421716"/>
                  </a:lnTo>
                  <a:lnTo>
                    <a:pt x="280708" y="420027"/>
                  </a:lnTo>
                  <a:lnTo>
                    <a:pt x="287820" y="416839"/>
                  </a:lnTo>
                  <a:close/>
                </a:path>
                <a:path w="1194434" h="860425">
                  <a:moveTo>
                    <a:pt x="352107" y="529805"/>
                  </a:moveTo>
                  <a:lnTo>
                    <a:pt x="351967" y="525932"/>
                  </a:lnTo>
                  <a:lnTo>
                    <a:pt x="351561" y="524865"/>
                  </a:lnTo>
                  <a:lnTo>
                    <a:pt x="351205" y="523176"/>
                  </a:lnTo>
                  <a:lnTo>
                    <a:pt x="339471" y="502018"/>
                  </a:lnTo>
                  <a:lnTo>
                    <a:pt x="329565" y="481774"/>
                  </a:lnTo>
                  <a:lnTo>
                    <a:pt x="319887" y="461403"/>
                  </a:lnTo>
                  <a:lnTo>
                    <a:pt x="307543" y="437286"/>
                  </a:lnTo>
                  <a:lnTo>
                    <a:pt x="305244" y="431634"/>
                  </a:lnTo>
                  <a:lnTo>
                    <a:pt x="293662" y="437057"/>
                  </a:lnTo>
                  <a:lnTo>
                    <a:pt x="296341" y="442417"/>
                  </a:lnTo>
                  <a:lnTo>
                    <a:pt x="319963" y="496201"/>
                  </a:lnTo>
                  <a:lnTo>
                    <a:pt x="327406" y="512635"/>
                  </a:lnTo>
                  <a:lnTo>
                    <a:pt x="330454" y="519264"/>
                  </a:lnTo>
                  <a:lnTo>
                    <a:pt x="340868" y="534339"/>
                  </a:lnTo>
                  <a:lnTo>
                    <a:pt x="344195" y="535520"/>
                  </a:lnTo>
                  <a:lnTo>
                    <a:pt x="350799" y="532384"/>
                  </a:lnTo>
                  <a:lnTo>
                    <a:pt x="352107" y="529805"/>
                  </a:lnTo>
                  <a:close/>
                </a:path>
                <a:path w="1194434" h="860425">
                  <a:moveTo>
                    <a:pt x="409790" y="349542"/>
                  </a:moveTo>
                  <a:lnTo>
                    <a:pt x="409168" y="347599"/>
                  </a:lnTo>
                  <a:lnTo>
                    <a:pt x="404025" y="345592"/>
                  </a:lnTo>
                  <a:lnTo>
                    <a:pt x="401840" y="347306"/>
                  </a:lnTo>
                  <a:lnTo>
                    <a:pt x="381787" y="373456"/>
                  </a:lnTo>
                  <a:lnTo>
                    <a:pt x="332054" y="440334"/>
                  </a:lnTo>
                  <a:lnTo>
                    <a:pt x="329819" y="444995"/>
                  </a:lnTo>
                  <a:lnTo>
                    <a:pt x="334416" y="448983"/>
                  </a:lnTo>
                  <a:lnTo>
                    <a:pt x="338810" y="452793"/>
                  </a:lnTo>
                  <a:lnTo>
                    <a:pt x="342760" y="450037"/>
                  </a:lnTo>
                  <a:lnTo>
                    <a:pt x="376047" y="404456"/>
                  </a:lnTo>
                  <a:lnTo>
                    <a:pt x="391071" y="383374"/>
                  </a:lnTo>
                  <a:lnTo>
                    <a:pt x="407314" y="358686"/>
                  </a:lnTo>
                  <a:lnTo>
                    <a:pt x="408597" y="355193"/>
                  </a:lnTo>
                  <a:lnTo>
                    <a:pt x="409765" y="352755"/>
                  </a:lnTo>
                  <a:lnTo>
                    <a:pt x="409790" y="349542"/>
                  </a:lnTo>
                  <a:close/>
                </a:path>
                <a:path w="1194434" h="860425">
                  <a:moveTo>
                    <a:pt x="466267" y="828535"/>
                  </a:moveTo>
                  <a:lnTo>
                    <a:pt x="463842" y="818997"/>
                  </a:lnTo>
                  <a:lnTo>
                    <a:pt x="461721" y="732358"/>
                  </a:lnTo>
                  <a:lnTo>
                    <a:pt x="460184" y="692150"/>
                  </a:lnTo>
                  <a:lnTo>
                    <a:pt x="457581" y="651992"/>
                  </a:lnTo>
                  <a:lnTo>
                    <a:pt x="449783" y="549300"/>
                  </a:lnTo>
                  <a:lnTo>
                    <a:pt x="445681" y="497967"/>
                  </a:lnTo>
                  <a:lnTo>
                    <a:pt x="440804" y="446709"/>
                  </a:lnTo>
                  <a:lnTo>
                    <a:pt x="434009" y="390537"/>
                  </a:lnTo>
                  <a:lnTo>
                    <a:pt x="434327" y="384759"/>
                  </a:lnTo>
                  <a:lnTo>
                    <a:pt x="426897" y="380123"/>
                  </a:lnTo>
                  <a:lnTo>
                    <a:pt x="425246" y="389470"/>
                  </a:lnTo>
                  <a:lnTo>
                    <a:pt x="424561" y="398399"/>
                  </a:lnTo>
                  <a:lnTo>
                    <a:pt x="424548" y="407022"/>
                  </a:lnTo>
                  <a:lnTo>
                    <a:pt x="424942" y="415455"/>
                  </a:lnTo>
                  <a:lnTo>
                    <a:pt x="427355" y="450811"/>
                  </a:lnTo>
                  <a:lnTo>
                    <a:pt x="432816" y="521512"/>
                  </a:lnTo>
                  <a:lnTo>
                    <a:pt x="435343" y="562521"/>
                  </a:lnTo>
                  <a:lnTo>
                    <a:pt x="435444" y="567791"/>
                  </a:lnTo>
                  <a:lnTo>
                    <a:pt x="435076" y="572846"/>
                  </a:lnTo>
                  <a:lnTo>
                    <a:pt x="433412" y="575373"/>
                  </a:lnTo>
                  <a:lnTo>
                    <a:pt x="428510" y="585457"/>
                  </a:lnTo>
                  <a:lnTo>
                    <a:pt x="423151" y="592975"/>
                  </a:lnTo>
                  <a:lnTo>
                    <a:pt x="417080" y="599986"/>
                  </a:lnTo>
                  <a:lnTo>
                    <a:pt x="404279" y="613524"/>
                  </a:lnTo>
                  <a:lnTo>
                    <a:pt x="385191" y="634161"/>
                  </a:lnTo>
                  <a:lnTo>
                    <a:pt x="355155" y="662038"/>
                  </a:lnTo>
                  <a:lnTo>
                    <a:pt x="315061" y="683945"/>
                  </a:lnTo>
                  <a:lnTo>
                    <a:pt x="301104" y="684923"/>
                  </a:lnTo>
                  <a:lnTo>
                    <a:pt x="287604" y="683653"/>
                  </a:lnTo>
                  <a:lnTo>
                    <a:pt x="252844" y="658355"/>
                  </a:lnTo>
                  <a:lnTo>
                    <a:pt x="229679" y="611378"/>
                  </a:lnTo>
                  <a:lnTo>
                    <a:pt x="203466" y="541693"/>
                  </a:lnTo>
                  <a:lnTo>
                    <a:pt x="182816" y="470344"/>
                  </a:lnTo>
                  <a:lnTo>
                    <a:pt x="177838" y="448157"/>
                  </a:lnTo>
                  <a:lnTo>
                    <a:pt x="173367" y="436664"/>
                  </a:lnTo>
                  <a:lnTo>
                    <a:pt x="166471" y="429298"/>
                  </a:lnTo>
                  <a:lnTo>
                    <a:pt x="159740" y="430695"/>
                  </a:lnTo>
                  <a:lnTo>
                    <a:pt x="160312" y="441782"/>
                  </a:lnTo>
                  <a:lnTo>
                    <a:pt x="164045" y="455168"/>
                  </a:lnTo>
                  <a:lnTo>
                    <a:pt x="166801" y="463461"/>
                  </a:lnTo>
                  <a:lnTo>
                    <a:pt x="187210" y="542582"/>
                  </a:lnTo>
                  <a:lnTo>
                    <a:pt x="199491" y="582218"/>
                  </a:lnTo>
                  <a:lnTo>
                    <a:pt x="214922" y="620306"/>
                  </a:lnTo>
                  <a:lnTo>
                    <a:pt x="233502" y="656958"/>
                  </a:lnTo>
                  <a:lnTo>
                    <a:pt x="263652" y="690435"/>
                  </a:lnTo>
                  <a:lnTo>
                    <a:pt x="312356" y="700532"/>
                  </a:lnTo>
                  <a:lnTo>
                    <a:pt x="336537" y="692746"/>
                  </a:lnTo>
                  <a:lnTo>
                    <a:pt x="376224" y="665429"/>
                  </a:lnTo>
                  <a:lnTo>
                    <a:pt x="409867" y="631647"/>
                  </a:lnTo>
                  <a:lnTo>
                    <a:pt x="436130" y="600278"/>
                  </a:lnTo>
                  <a:lnTo>
                    <a:pt x="436448" y="598271"/>
                  </a:lnTo>
                  <a:lnTo>
                    <a:pt x="437184" y="598004"/>
                  </a:lnTo>
                  <a:lnTo>
                    <a:pt x="442074" y="638098"/>
                  </a:lnTo>
                  <a:lnTo>
                    <a:pt x="443014" y="662470"/>
                  </a:lnTo>
                  <a:lnTo>
                    <a:pt x="444093" y="678154"/>
                  </a:lnTo>
                  <a:lnTo>
                    <a:pt x="446443" y="732231"/>
                  </a:lnTo>
                  <a:lnTo>
                    <a:pt x="448767" y="819086"/>
                  </a:lnTo>
                  <a:lnTo>
                    <a:pt x="445871" y="829132"/>
                  </a:lnTo>
                  <a:lnTo>
                    <a:pt x="466267" y="828535"/>
                  </a:lnTo>
                  <a:close/>
                </a:path>
                <a:path w="1194434" h="860425">
                  <a:moveTo>
                    <a:pt x="546061" y="285864"/>
                  </a:moveTo>
                  <a:lnTo>
                    <a:pt x="543864" y="280035"/>
                  </a:lnTo>
                  <a:lnTo>
                    <a:pt x="541185" y="279273"/>
                  </a:lnTo>
                  <a:lnTo>
                    <a:pt x="537235" y="279730"/>
                  </a:lnTo>
                  <a:lnTo>
                    <a:pt x="490245" y="296722"/>
                  </a:lnTo>
                  <a:lnTo>
                    <a:pt x="446620" y="314083"/>
                  </a:lnTo>
                  <a:lnTo>
                    <a:pt x="409752" y="333692"/>
                  </a:lnTo>
                  <a:lnTo>
                    <a:pt x="415010" y="343687"/>
                  </a:lnTo>
                  <a:lnTo>
                    <a:pt x="419633" y="342607"/>
                  </a:lnTo>
                  <a:lnTo>
                    <a:pt x="446239" y="329831"/>
                  </a:lnTo>
                  <a:lnTo>
                    <a:pt x="469138" y="320179"/>
                  </a:lnTo>
                  <a:lnTo>
                    <a:pt x="515391" y="301955"/>
                  </a:lnTo>
                  <a:lnTo>
                    <a:pt x="522071" y="299110"/>
                  </a:lnTo>
                  <a:lnTo>
                    <a:pt x="544080" y="288290"/>
                  </a:lnTo>
                  <a:lnTo>
                    <a:pt x="546061" y="285864"/>
                  </a:lnTo>
                  <a:close/>
                </a:path>
                <a:path w="1194434" h="860425">
                  <a:moveTo>
                    <a:pt x="683971" y="301713"/>
                  </a:moveTo>
                  <a:lnTo>
                    <a:pt x="678980" y="295465"/>
                  </a:lnTo>
                  <a:lnTo>
                    <a:pt x="675538" y="296710"/>
                  </a:lnTo>
                  <a:lnTo>
                    <a:pt x="672642" y="298640"/>
                  </a:lnTo>
                  <a:lnTo>
                    <a:pt x="666559" y="303149"/>
                  </a:lnTo>
                  <a:lnTo>
                    <a:pt x="660946" y="308165"/>
                  </a:lnTo>
                  <a:lnTo>
                    <a:pt x="655739" y="313588"/>
                  </a:lnTo>
                  <a:lnTo>
                    <a:pt x="630250" y="345325"/>
                  </a:lnTo>
                  <a:lnTo>
                    <a:pt x="616635" y="333425"/>
                  </a:lnTo>
                  <a:lnTo>
                    <a:pt x="603592" y="321652"/>
                  </a:lnTo>
                  <a:lnTo>
                    <a:pt x="591400" y="309486"/>
                  </a:lnTo>
                  <a:lnTo>
                    <a:pt x="580301" y="296430"/>
                  </a:lnTo>
                  <a:lnTo>
                    <a:pt x="578078" y="293535"/>
                  </a:lnTo>
                  <a:lnTo>
                    <a:pt x="571246" y="287147"/>
                  </a:lnTo>
                  <a:lnTo>
                    <a:pt x="569099" y="286385"/>
                  </a:lnTo>
                  <a:lnTo>
                    <a:pt x="565378" y="289394"/>
                  </a:lnTo>
                  <a:lnTo>
                    <a:pt x="565492" y="291503"/>
                  </a:lnTo>
                  <a:lnTo>
                    <a:pt x="593128" y="329539"/>
                  </a:lnTo>
                  <a:lnTo>
                    <a:pt x="628142" y="360641"/>
                  </a:lnTo>
                  <a:lnTo>
                    <a:pt x="635762" y="360641"/>
                  </a:lnTo>
                  <a:lnTo>
                    <a:pt x="641197" y="354177"/>
                  </a:lnTo>
                  <a:lnTo>
                    <a:pt x="649097" y="344525"/>
                  </a:lnTo>
                  <a:lnTo>
                    <a:pt x="650074" y="350431"/>
                  </a:lnTo>
                  <a:lnTo>
                    <a:pt x="651535" y="356628"/>
                  </a:lnTo>
                  <a:lnTo>
                    <a:pt x="653516" y="363181"/>
                  </a:lnTo>
                  <a:lnTo>
                    <a:pt x="657123" y="373087"/>
                  </a:lnTo>
                  <a:lnTo>
                    <a:pt x="659409" y="374865"/>
                  </a:lnTo>
                  <a:lnTo>
                    <a:pt x="663359" y="374751"/>
                  </a:lnTo>
                  <a:lnTo>
                    <a:pt x="667880" y="373240"/>
                  </a:lnTo>
                  <a:lnTo>
                    <a:pt x="668121" y="369277"/>
                  </a:lnTo>
                  <a:lnTo>
                    <a:pt x="667969" y="366420"/>
                  </a:lnTo>
                  <a:lnTo>
                    <a:pt x="658647" y="332701"/>
                  </a:lnTo>
                  <a:lnTo>
                    <a:pt x="669213" y="319595"/>
                  </a:lnTo>
                  <a:lnTo>
                    <a:pt x="674712" y="313232"/>
                  </a:lnTo>
                  <a:lnTo>
                    <a:pt x="682523" y="304800"/>
                  </a:lnTo>
                  <a:lnTo>
                    <a:pt x="683971" y="301713"/>
                  </a:lnTo>
                  <a:close/>
                </a:path>
                <a:path w="1194434" h="860425">
                  <a:moveTo>
                    <a:pt x="699528" y="360222"/>
                  </a:moveTo>
                  <a:lnTo>
                    <a:pt x="690270" y="358762"/>
                  </a:lnTo>
                  <a:lnTo>
                    <a:pt x="689076" y="358686"/>
                  </a:lnTo>
                  <a:lnTo>
                    <a:pt x="676656" y="358876"/>
                  </a:lnTo>
                  <a:lnTo>
                    <a:pt x="673087" y="362496"/>
                  </a:lnTo>
                  <a:lnTo>
                    <a:pt x="672528" y="364261"/>
                  </a:lnTo>
                  <a:lnTo>
                    <a:pt x="672642" y="366483"/>
                  </a:lnTo>
                  <a:lnTo>
                    <a:pt x="672871" y="371055"/>
                  </a:lnTo>
                  <a:lnTo>
                    <a:pt x="675970" y="371576"/>
                  </a:lnTo>
                  <a:lnTo>
                    <a:pt x="679170" y="371576"/>
                  </a:lnTo>
                  <a:lnTo>
                    <a:pt x="682853" y="371246"/>
                  </a:lnTo>
                  <a:lnTo>
                    <a:pt x="684339" y="371246"/>
                  </a:lnTo>
                  <a:lnTo>
                    <a:pt x="684885" y="371297"/>
                  </a:lnTo>
                  <a:lnTo>
                    <a:pt x="685444" y="371436"/>
                  </a:lnTo>
                  <a:lnTo>
                    <a:pt x="699528" y="371449"/>
                  </a:lnTo>
                  <a:lnTo>
                    <a:pt x="699528" y="360222"/>
                  </a:lnTo>
                  <a:close/>
                </a:path>
                <a:path w="1194434" h="860425">
                  <a:moveTo>
                    <a:pt x="741870" y="737476"/>
                  </a:moveTo>
                  <a:lnTo>
                    <a:pt x="738174" y="638606"/>
                  </a:lnTo>
                  <a:lnTo>
                    <a:pt x="736752" y="597687"/>
                  </a:lnTo>
                  <a:lnTo>
                    <a:pt x="727189" y="467550"/>
                  </a:lnTo>
                  <a:lnTo>
                    <a:pt x="725589" y="447941"/>
                  </a:lnTo>
                  <a:lnTo>
                    <a:pt x="723493" y="427291"/>
                  </a:lnTo>
                  <a:lnTo>
                    <a:pt x="720686" y="406082"/>
                  </a:lnTo>
                  <a:lnTo>
                    <a:pt x="715213" y="376402"/>
                  </a:lnTo>
                  <a:lnTo>
                    <a:pt x="709129" y="376555"/>
                  </a:lnTo>
                  <a:lnTo>
                    <a:pt x="704342" y="377507"/>
                  </a:lnTo>
                  <a:lnTo>
                    <a:pt x="705751" y="386295"/>
                  </a:lnTo>
                  <a:lnTo>
                    <a:pt x="710565" y="432549"/>
                  </a:lnTo>
                  <a:lnTo>
                    <a:pt x="715340" y="493229"/>
                  </a:lnTo>
                  <a:lnTo>
                    <a:pt x="719201" y="549719"/>
                  </a:lnTo>
                  <a:lnTo>
                    <a:pt x="722172" y="602678"/>
                  </a:lnTo>
                  <a:lnTo>
                    <a:pt x="724306" y="652754"/>
                  </a:lnTo>
                  <a:lnTo>
                    <a:pt x="725601" y="700608"/>
                  </a:lnTo>
                  <a:lnTo>
                    <a:pt x="726135" y="749935"/>
                  </a:lnTo>
                  <a:lnTo>
                    <a:pt x="725728" y="752132"/>
                  </a:lnTo>
                  <a:lnTo>
                    <a:pt x="689343" y="784733"/>
                  </a:lnTo>
                  <a:lnTo>
                    <a:pt x="687603" y="785469"/>
                  </a:lnTo>
                  <a:lnTo>
                    <a:pt x="684352" y="785469"/>
                  </a:lnTo>
                  <a:lnTo>
                    <a:pt x="646430" y="752322"/>
                  </a:lnTo>
                  <a:lnTo>
                    <a:pt x="645617" y="750214"/>
                  </a:lnTo>
                  <a:lnTo>
                    <a:pt x="647128" y="702640"/>
                  </a:lnTo>
                  <a:lnTo>
                    <a:pt x="648144" y="636981"/>
                  </a:lnTo>
                  <a:lnTo>
                    <a:pt x="650544" y="584695"/>
                  </a:lnTo>
                  <a:lnTo>
                    <a:pt x="653923" y="532688"/>
                  </a:lnTo>
                  <a:lnTo>
                    <a:pt x="661530" y="432054"/>
                  </a:lnTo>
                  <a:lnTo>
                    <a:pt x="667359" y="377012"/>
                  </a:lnTo>
                  <a:lnTo>
                    <a:pt x="661492" y="376275"/>
                  </a:lnTo>
                  <a:lnTo>
                    <a:pt x="657237" y="376275"/>
                  </a:lnTo>
                  <a:lnTo>
                    <a:pt x="652995" y="394563"/>
                  </a:lnTo>
                  <a:lnTo>
                    <a:pt x="646607" y="450240"/>
                  </a:lnTo>
                  <a:lnTo>
                    <a:pt x="642073" y="499859"/>
                  </a:lnTo>
                  <a:lnTo>
                    <a:pt x="638467" y="549325"/>
                  </a:lnTo>
                  <a:lnTo>
                    <a:pt x="635647" y="598500"/>
                  </a:lnTo>
                  <a:lnTo>
                    <a:pt x="633450" y="647242"/>
                  </a:lnTo>
                  <a:lnTo>
                    <a:pt x="631710" y="695413"/>
                  </a:lnTo>
                  <a:lnTo>
                    <a:pt x="630161" y="746391"/>
                  </a:lnTo>
                  <a:lnTo>
                    <a:pt x="630885" y="749731"/>
                  </a:lnTo>
                  <a:lnTo>
                    <a:pt x="662279" y="788504"/>
                  </a:lnTo>
                  <a:lnTo>
                    <a:pt x="681888" y="800798"/>
                  </a:lnTo>
                  <a:lnTo>
                    <a:pt x="690029" y="800798"/>
                  </a:lnTo>
                  <a:lnTo>
                    <a:pt x="727087" y="772210"/>
                  </a:lnTo>
                  <a:lnTo>
                    <a:pt x="741616" y="744156"/>
                  </a:lnTo>
                  <a:lnTo>
                    <a:pt x="741870" y="737476"/>
                  </a:lnTo>
                  <a:close/>
                </a:path>
                <a:path w="1194434" h="860425">
                  <a:moveTo>
                    <a:pt x="810158" y="291871"/>
                  </a:moveTo>
                  <a:lnTo>
                    <a:pt x="804684" y="288112"/>
                  </a:lnTo>
                  <a:lnTo>
                    <a:pt x="799439" y="284518"/>
                  </a:lnTo>
                  <a:lnTo>
                    <a:pt x="796061" y="291363"/>
                  </a:lnTo>
                  <a:lnTo>
                    <a:pt x="793203" y="295084"/>
                  </a:lnTo>
                  <a:lnTo>
                    <a:pt x="781773" y="308533"/>
                  </a:lnTo>
                  <a:lnTo>
                    <a:pt x="769277" y="321068"/>
                  </a:lnTo>
                  <a:lnTo>
                    <a:pt x="755942" y="333184"/>
                  </a:lnTo>
                  <a:lnTo>
                    <a:pt x="741984" y="345300"/>
                  </a:lnTo>
                  <a:lnTo>
                    <a:pt x="724496" y="323024"/>
                  </a:lnTo>
                  <a:lnTo>
                    <a:pt x="719226" y="316598"/>
                  </a:lnTo>
                  <a:lnTo>
                    <a:pt x="713638" y="310489"/>
                  </a:lnTo>
                  <a:lnTo>
                    <a:pt x="707631" y="304787"/>
                  </a:lnTo>
                  <a:lnTo>
                    <a:pt x="698131" y="297434"/>
                  </a:lnTo>
                  <a:lnTo>
                    <a:pt x="694613" y="295008"/>
                  </a:lnTo>
                  <a:lnTo>
                    <a:pt x="687527" y="301929"/>
                  </a:lnTo>
                  <a:lnTo>
                    <a:pt x="690232" y="305358"/>
                  </a:lnTo>
                  <a:lnTo>
                    <a:pt x="698144" y="313855"/>
                  </a:lnTo>
                  <a:lnTo>
                    <a:pt x="708418" y="325932"/>
                  </a:lnTo>
                  <a:lnTo>
                    <a:pt x="713397" y="332105"/>
                  </a:lnTo>
                  <a:lnTo>
                    <a:pt x="712800" y="333298"/>
                  </a:lnTo>
                  <a:lnTo>
                    <a:pt x="711847" y="338353"/>
                  </a:lnTo>
                  <a:lnTo>
                    <a:pt x="702183" y="372529"/>
                  </a:lnTo>
                  <a:lnTo>
                    <a:pt x="709523" y="374815"/>
                  </a:lnTo>
                  <a:lnTo>
                    <a:pt x="713460" y="374815"/>
                  </a:lnTo>
                  <a:lnTo>
                    <a:pt x="715797" y="372364"/>
                  </a:lnTo>
                  <a:lnTo>
                    <a:pt x="719023" y="361061"/>
                  </a:lnTo>
                  <a:lnTo>
                    <a:pt x="723087" y="344373"/>
                  </a:lnTo>
                  <a:lnTo>
                    <a:pt x="735799" y="360311"/>
                  </a:lnTo>
                  <a:lnTo>
                    <a:pt x="778408" y="330365"/>
                  </a:lnTo>
                  <a:lnTo>
                    <a:pt x="804456" y="297116"/>
                  </a:lnTo>
                  <a:lnTo>
                    <a:pt x="810158" y="291871"/>
                  </a:lnTo>
                  <a:close/>
                </a:path>
                <a:path w="1194434" h="860425">
                  <a:moveTo>
                    <a:pt x="818438" y="795401"/>
                  </a:moveTo>
                  <a:lnTo>
                    <a:pt x="797521" y="743356"/>
                  </a:lnTo>
                  <a:lnTo>
                    <a:pt x="773696" y="695909"/>
                  </a:lnTo>
                  <a:lnTo>
                    <a:pt x="769124" y="688555"/>
                  </a:lnTo>
                  <a:lnTo>
                    <a:pt x="759371" y="693686"/>
                  </a:lnTo>
                  <a:lnTo>
                    <a:pt x="763333" y="702170"/>
                  </a:lnTo>
                  <a:lnTo>
                    <a:pt x="773049" y="724014"/>
                  </a:lnTo>
                  <a:lnTo>
                    <a:pt x="782154" y="746112"/>
                  </a:lnTo>
                  <a:lnTo>
                    <a:pt x="801090" y="794169"/>
                  </a:lnTo>
                  <a:lnTo>
                    <a:pt x="802970" y="797674"/>
                  </a:lnTo>
                  <a:lnTo>
                    <a:pt x="807199" y="803478"/>
                  </a:lnTo>
                  <a:lnTo>
                    <a:pt x="810323" y="804748"/>
                  </a:lnTo>
                  <a:lnTo>
                    <a:pt x="817041" y="801789"/>
                  </a:lnTo>
                  <a:lnTo>
                    <a:pt x="818426" y="799045"/>
                  </a:lnTo>
                  <a:lnTo>
                    <a:pt x="818438" y="795401"/>
                  </a:lnTo>
                  <a:close/>
                </a:path>
                <a:path w="1194434" h="860425">
                  <a:moveTo>
                    <a:pt x="824814" y="274281"/>
                  </a:moveTo>
                  <a:lnTo>
                    <a:pt x="804113" y="246799"/>
                  </a:lnTo>
                  <a:lnTo>
                    <a:pt x="799579" y="240461"/>
                  </a:lnTo>
                  <a:lnTo>
                    <a:pt x="792568" y="230492"/>
                  </a:lnTo>
                  <a:lnTo>
                    <a:pt x="788530" y="227241"/>
                  </a:lnTo>
                  <a:lnTo>
                    <a:pt x="781291" y="229285"/>
                  </a:lnTo>
                  <a:lnTo>
                    <a:pt x="778408" y="202984"/>
                  </a:lnTo>
                  <a:lnTo>
                    <a:pt x="764463" y="202920"/>
                  </a:lnTo>
                  <a:lnTo>
                    <a:pt x="747293" y="248348"/>
                  </a:lnTo>
                  <a:lnTo>
                    <a:pt x="710171" y="268465"/>
                  </a:lnTo>
                  <a:lnTo>
                    <a:pt x="684758" y="279755"/>
                  </a:lnTo>
                  <a:lnTo>
                    <a:pt x="644702" y="259473"/>
                  </a:lnTo>
                  <a:lnTo>
                    <a:pt x="632891" y="252755"/>
                  </a:lnTo>
                  <a:lnTo>
                    <a:pt x="604316" y="235800"/>
                  </a:lnTo>
                  <a:lnTo>
                    <a:pt x="608037" y="202920"/>
                  </a:lnTo>
                  <a:lnTo>
                    <a:pt x="594093" y="202984"/>
                  </a:lnTo>
                  <a:lnTo>
                    <a:pt x="591223" y="229235"/>
                  </a:lnTo>
                  <a:lnTo>
                    <a:pt x="584708" y="227368"/>
                  </a:lnTo>
                  <a:lnTo>
                    <a:pt x="580339" y="229908"/>
                  </a:lnTo>
                  <a:lnTo>
                    <a:pt x="551675" y="269176"/>
                  </a:lnTo>
                  <a:lnTo>
                    <a:pt x="546925" y="273964"/>
                  </a:lnTo>
                  <a:lnTo>
                    <a:pt x="558761" y="283781"/>
                  </a:lnTo>
                  <a:lnTo>
                    <a:pt x="562952" y="278041"/>
                  </a:lnTo>
                  <a:lnTo>
                    <a:pt x="566686" y="273723"/>
                  </a:lnTo>
                  <a:lnTo>
                    <a:pt x="572922" y="265811"/>
                  </a:lnTo>
                  <a:lnTo>
                    <a:pt x="578688" y="257390"/>
                  </a:lnTo>
                  <a:lnTo>
                    <a:pt x="590042" y="239217"/>
                  </a:lnTo>
                  <a:lnTo>
                    <a:pt x="610565" y="255143"/>
                  </a:lnTo>
                  <a:lnTo>
                    <a:pt x="632129" y="268655"/>
                  </a:lnTo>
                  <a:lnTo>
                    <a:pt x="654304" y="280695"/>
                  </a:lnTo>
                  <a:lnTo>
                    <a:pt x="682498" y="295236"/>
                  </a:lnTo>
                  <a:lnTo>
                    <a:pt x="688022" y="296265"/>
                  </a:lnTo>
                  <a:lnTo>
                    <a:pt x="724712" y="277279"/>
                  </a:lnTo>
                  <a:lnTo>
                    <a:pt x="739952" y="268998"/>
                  </a:lnTo>
                  <a:lnTo>
                    <a:pt x="754722" y="259892"/>
                  </a:lnTo>
                  <a:lnTo>
                    <a:pt x="782764" y="239877"/>
                  </a:lnTo>
                  <a:lnTo>
                    <a:pt x="794219" y="258305"/>
                  </a:lnTo>
                  <a:lnTo>
                    <a:pt x="800277" y="267004"/>
                  </a:lnTo>
                  <a:lnTo>
                    <a:pt x="806919" y="275234"/>
                  </a:lnTo>
                  <a:lnTo>
                    <a:pt x="810387" y="279146"/>
                  </a:lnTo>
                  <a:lnTo>
                    <a:pt x="814565" y="283184"/>
                  </a:lnTo>
                  <a:lnTo>
                    <a:pt x="824814" y="274281"/>
                  </a:lnTo>
                  <a:close/>
                </a:path>
                <a:path w="1194434" h="860425">
                  <a:moveTo>
                    <a:pt x="962380" y="334454"/>
                  </a:moveTo>
                  <a:lnTo>
                    <a:pt x="917930" y="310984"/>
                  </a:lnTo>
                  <a:lnTo>
                    <a:pt x="837222" y="280301"/>
                  </a:lnTo>
                  <a:lnTo>
                    <a:pt x="830732" y="279514"/>
                  </a:lnTo>
                  <a:lnTo>
                    <a:pt x="828509" y="280263"/>
                  </a:lnTo>
                  <a:lnTo>
                    <a:pt x="826414" y="285292"/>
                  </a:lnTo>
                  <a:lnTo>
                    <a:pt x="827786" y="287477"/>
                  </a:lnTo>
                  <a:lnTo>
                    <a:pt x="837158" y="293446"/>
                  </a:lnTo>
                  <a:lnTo>
                    <a:pt x="926223" y="329768"/>
                  </a:lnTo>
                  <a:lnTo>
                    <a:pt x="937463" y="334784"/>
                  </a:lnTo>
                  <a:lnTo>
                    <a:pt x="948423" y="340423"/>
                  </a:lnTo>
                  <a:lnTo>
                    <a:pt x="952398" y="342671"/>
                  </a:lnTo>
                  <a:lnTo>
                    <a:pt x="957021" y="343776"/>
                  </a:lnTo>
                  <a:lnTo>
                    <a:pt x="962380" y="334454"/>
                  </a:lnTo>
                  <a:close/>
                </a:path>
                <a:path w="1194434" h="860425">
                  <a:moveTo>
                    <a:pt x="1133754" y="801903"/>
                  </a:moveTo>
                  <a:lnTo>
                    <a:pt x="1090790" y="790575"/>
                  </a:lnTo>
                  <a:lnTo>
                    <a:pt x="1072984" y="790346"/>
                  </a:lnTo>
                  <a:lnTo>
                    <a:pt x="1055116" y="791959"/>
                  </a:lnTo>
                  <a:lnTo>
                    <a:pt x="1056347" y="786498"/>
                  </a:lnTo>
                  <a:lnTo>
                    <a:pt x="1056259" y="780846"/>
                  </a:lnTo>
                  <a:lnTo>
                    <a:pt x="1054506" y="775271"/>
                  </a:lnTo>
                  <a:lnTo>
                    <a:pt x="1044486" y="753084"/>
                  </a:lnTo>
                  <a:lnTo>
                    <a:pt x="1042847" y="751128"/>
                  </a:lnTo>
                  <a:lnTo>
                    <a:pt x="1042847" y="780072"/>
                  </a:lnTo>
                  <a:lnTo>
                    <a:pt x="1042631" y="782916"/>
                  </a:lnTo>
                  <a:lnTo>
                    <a:pt x="1020775" y="815035"/>
                  </a:lnTo>
                  <a:lnTo>
                    <a:pt x="986015" y="839673"/>
                  </a:lnTo>
                  <a:lnTo>
                    <a:pt x="963155" y="846353"/>
                  </a:lnTo>
                  <a:lnTo>
                    <a:pt x="951420" y="845489"/>
                  </a:lnTo>
                  <a:lnTo>
                    <a:pt x="920788" y="820610"/>
                  </a:lnTo>
                  <a:lnTo>
                    <a:pt x="914361" y="790752"/>
                  </a:lnTo>
                  <a:lnTo>
                    <a:pt x="921893" y="793076"/>
                  </a:lnTo>
                  <a:lnTo>
                    <a:pt x="925842" y="799134"/>
                  </a:lnTo>
                  <a:lnTo>
                    <a:pt x="933640" y="810158"/>
                  </a:lnTo>
                  <a:lnTo>
                    <a:pt x="937196" y="815682"/>
                  </a:lnTo>
                  <a:lnTo>
                    <a:pt x="943559" y="824560"/>
                  </a:lnTo>
                  <a:lnTo>
                    <a:pt x="946721" y="827697"/>
                  </a:lnTo>
                  <a:lnTo>
                    <a:pt x="955586" y="822528"/>
                  </a:lnTo>
                  <a:lnTo>
                    <a:pt x="929538" y="783831"/>
                  </a:lnTo>
                  <a:lnTo>
                    <a:pt x="924941" y="778522"/>
                  </a:lnTo>
                  <a:lnTo>
                    <a:pt x="922312" y="772807"/>
                  </a:lnTo>
                  <a:lnTo>
                    <a:pt x="921829" y="766432"/>
                  </a:lnTo>
                  <a:lnTo>
                    <a:pt x="923683" y="759129"/>
                  </a:lnTo>
                  <a:lnTo>
                    <a:pt x="929906" y="763625"/>
                  </a:lnTo>
                  <a:lnTo>
                    <a:pt x="935736" y="768223"/>
                  </a:lnTo>
                  <a:lnTo>
                    <a:pt x="941082" y="773099"/>
                  </a:lnTo>
                  <a:lnTo>
                    <a:pt x="945959" y="778522"/>
                  </a:lnTo>
                  <a:lnTo>
                    <a:pt x="951814" y="784936"/>
                  </a:lnTo>
                  <a:lnTo>
                    <a:pt x="958215" y="791057"/>
                  </a:lnTo>
                  <a:lnTo>
                    <a:pt x="964336" y="797306"/>
                  </a:lnTo>
                  <a:lnTo>
                    <a:pt x="969657" y="804379"/>
                  </a:lnTo>
                  <a:lnTo>
                    <a:pt x="971638" y="807618"/>
                  </a:lnTo>
                  <a:lnTo>
                    <a:pt x="975106" y="808888"/>
                  </a:lnTo>
                  <a:lnTo>
                    <a:pt x="982840" y="804824"/>
                  </a:lnTo>
                  <a:lnTo>
                    <a:pt x="982980" y="800950"/>
                  </a:lnTo>
                  <a:lnTo>
                    <a:pt x="980351" y="792683"/>
                  </a:lnTo>
                  <a:lnTo>
                    <a:pt x="977607" y="788949"/>
                  </a:lnTo>
                  <a:lnTo>
                    <a:pt x="974229" y="786015"/>
                  </a:lnTo>
                  <a:lnTo>
                    <a:pt x="965949" y="778179"/>
                  </a:lnTo>
                  <a:lnTo>
                    <a:pt x="958011" y="770001"/>
                  </a:lnTo>
                  <a:lnTo>
                    <a:pt x="949896" y="762000"/>
                  </a:lnTo>
                  <a:lnTo>
                    <a:pt x="946429" y="759129"/>
                  </a:lnTo>
                  <a:lnTo>
                    <a:pt x="941095" y="754710"/>
                  </a:lnTo>
                  <a:lnTo>
                    <a:pt x="937171" y="751878"/>
                  </a:lnTo>
                  <a:lnTo>
                    <a:pt x="932789" y="748626"/>
                  </a:lnTo>
                  <a:lnTo>
                    <a:pt x="937171" y="737082"/>
                  </a:lnTo>
                  <a:lnTo>
                    <a:pt x="942632" y="737793"/>
                  </a:lnTo>
                  <a:lnTo>
                    <a:pt x="955840" y="738124"/>
                  </a:lnTo>
                  <a:lnTo>
                    <a:pt x="963129" y="740664"/>
                  </a:lnTo>
                  <a:lnTo>
                    <a:pt x="967574" y="748436"/>
                  </a:lnTo>
                  <a:lnTo>
                    <a:pt x="973188" y="755624"/>
                  </a:lnTo>
                  <a:lnTo>
                    <a:pt x="980046" y="761517"/>
                  </a:lnTo>
                  <a:lnTo>
                    <a:pt x="987132" y="767181"/>
                  </a:lnTo>
                  <a:lnTo>
                    <a:pt x="993444" y="773633"/>
                  </a:lnTo>
                  <a:lnTo>
                    <a:pt x="1015492" y="803681"/>
                  </a:lnTo>
                  <a:lnTo>
                    <a:pt x="1027150" y="795693"/>
                  </a:lnTo>
                  <a:lnTo>
                    <a:pt x="999807" y="758621"/>
                  </a:lnTo>
                  <a:lnTo>
                    <a:pt x="983907" y="746391"/>
                  </a:lnTo>
                  <a:lnTo>
                    <a:pt x="977569" y="740981"/>
                  </a:lnTo>
                  <a:lnTo>
                    <a:pt x="977557" y="737082"/>
                  </a:lnTo>
                  <a:lnTo>
                    <a:pt x="977557" y="729919"/>
                  </a:lnTo>
                  <a:lnTo>
                    <a:pt x="1020724" y="747369"/>
                  </a:lnTo>
                  <a:lnTo>
                    <a:pt x="1042847" y="780072"/>
                  </a:lnTo>
                  <a:lnTo>
                    <a:pt x="1042847" y="751128"/>
                  </a:lnTo>
                  <a:lnTo>
                    <a:pt x="1029931" y="735672"/>
                  </a:lnTo>
                  <a:lnTo>
                    <a:pt x="1021308" y="729919"/>
                  </a:lnTo>
                  <a:lnTo>
                    <a:pt x="1016647" y="726808"/>
                  </a:lnTo>
                  <a:lnTo>
                    <a:pt x="1010996" y="723036"/>
                  </a:lnTo>
                  <a:lnTo>
                    <a:pt x="987831" y="715213"/>
                  </a:lnTo>
                  <a:lnTo>
                    <a:pt x="979525" y="713422"/>
                  </a:lnTo>
                  <a:lnTo>
                    <a:pt x="970445" y="713600"/>
                  </a:lnTo>
                  <a:lnTo>
                    <a:pt x="961644" y="726630"/>
                  </a:lnTo>
                  <a:lnTo>
                    <a:pt x="958672" y="726808"/>
                  </a:lnTo>
                  <a:lnTo>
                    <a:pt x="953325" y="725576"/>
                  </a:lnTo>
                  <a:lnTo>
                    <a:pt x="946277" y="724306"/>
                  </a:lnTo>
                  <a:lnTo>
                    <a:pt x="939279" y="724154"/>
                  </a:lnTo>
                  <a:lnTo>
                    <a:pt x="932751" y="725932"/>
                  </a:lnTo>
                  <a:lnTo>
                    <a:pt x="904684" y="773099"/>
                  </a:lnTo>
                  <a:lnTo>
                    <a:pt x="899642" y="791870"/>
                  </a:lnTo>
                  <a:lnTo>
                    <a:pt x="882497" y="790308"/>
                  </a:lnTo>
                  <a:lnTo>
                    <a:pt x="865403" y="790473"/>
                  </a:lnTo>
                  <a:lnTo>
                    <a:pt x="848385" y="792848"/>
                  </a:lnTo>
                  <a:lnTo>
                    <a:pt x="831456" y="797966"/>
                  </a:lnTo>
                  <a:lnTo>
                    <a:pt x="827201" y="799642"/>
                  </a:lnTo>
                  <a:lnTo>
                    <a:pt x="821334" y="800976"/>
                  </a:lnTo>
                  <a:lnTo>
                    <a:pt x="824230" y="813511"/>
                  </a:lnTo>
                  <a:lnTo>
                    <a:pt x="830554" y="811999"/>
                  </a:lnTo>
                  <a:lnTo>
                    <a:pt x="835088" y="810437"/>
                  </a:lnTo>
                  <a:lnTo>
                    <a:pt x="849185" y="806818"/>
                  </a:lnTo>
                  <a:lnTo>
                    <a:pt x="863409" y="805332"/>
                  </a:lnTo>
                  <a:lnTo>
                    <a:pt x="877735" y="805421"/>
                  </a:lnTo>
                  <a:lnTo>
                    <a:pt x="892111" y="806538"/>
                  </a:lnTo>
                  <a:lnTo>
                    <a:pt x="894575" y="806792"/>
                  </a:lnTo>
                  <a:lnTo>
                    <a:pt x="899515" y="807453"/>
                  </a:lnTo>
                  <a:lnTo>
                    <a:pt x="906437" y="827697"/>
                  </a:lnTo>
                  <a:lnTo>
                    <a:pt x="920229" y="844486"/>
                  </a:lnTo>
                  <a:lnTo>
                    <a:pt x="939342" y="855954"/>
                  </a:lnTo>
                  <a:lnTo>
                    <a:pt x="962253" y="860196"/>
                  </a:lnTo>
                  <a:lnTo>
                    <a:pt x="968222" y="860323"/>
                  </a:lnTo>
                  <a:lnTo>
                    <a:pt x="974763" y="859726"/>
                  </a:lnTo>
                  <a:lnTo>
                    <a:pt x="981544" y="858164"/>
                  </a:lnTo>
                  <a:lnTo>
                    <a:pt x="988250" y="855357"/>
                  </a:lnTo>
                  <a:lnTo>
                    <a:pt x="1003769" y="846353"/>
                  </a:lnTo>
                  <a:lnTo>
                    <a:pt x="1004544" y="845908"/>
                  </a:lnTo>
                  <a:lnTo>
                    <a:pt x="1019873" y="835202"/>
                  </a:lnTo>
                  <a:lnTo>
                    <a:pt x="1033995" y="822972"/>
                  </a:lnTo>
                  <a:lnTo>
                    <a:pt x="1046657" y="808939"/>
                  </a:lnTo>
                  <a:lnTo>
                    <a:pt x="1065123" y="806373"/>
                  </a:lnTo>
                  <a:lnTo>
                    <a:pt x="1083576" y="805154"/>
                  </a:lnTo>
                  <a:lnTo>
                    <a:pt x="1102004" y="806221"/>
                  </a:lnTo>
                  <a:lnTo>
                    <a:pt x="1120381" y="810526"/>
                  </a:lnTo>
                  <a:lnTo>
                    <a:pt x="1122045" y="811085"/>
                  </a:lnTo>
                  <a:lnTo>
                    <a:pt x="1123873" y="811187"/>
                  </a:lnTo>
                  <a:lnTo>
                    <a:pt x="1125258" y="811428"/>
                  </a:lnTo>
                  <a:lnTo>
                    <a:pt x="1129042" y="811352"/>
                  </a:lnTo>
                  <a:lnTo>
                    <a:pt x="1132446" y="810628"/>
                  </a:lnTo>
                  <a:lnTo>
                    <a:pt x="1133259" y="805154"/>
                  </a:lnTo>
                  <a:lnTo>
                    <a:pt x="1133754" y="801903"/>
                  </a:lnTo>
                  <a:close/>
                </a:path>
                <a:path w="1194434" h="860425">
                  <a:moveTo>
                    <a:pt x="1187119" y="680313"/>
                  </a:moveTo>
                  <a:lnTo>
                    <a:pt x="1183081" y="669721"/>
                  </a:lnTo>
                  <a:lnTo>
                    <a:pt x="1183005" y="669112"/>
                  </a:lnTo>
                  <a:lnTo>
                    <a:pt x="1183347" y="666648"/>
                  </a:lnTo>
                  <a:lnTo>
                    <a:pt x="1183716" y="665289"/>
                  </a:lnTo>
                  <a:lnTo>
                    <a:pt x="1184363" y="663041"/>
                  </a:lnTo>
                  <a:lnTo>
                    <a:pt x="1184516" y="661835"/>
                  </a:lnTo>
                  <a:lnTo>
                    <a:pt x="1185278" y="656132"/>
                  </a:lnTo>
                  <a:lnTo>
                    <a:pt x="1185189" y="655650"/>
                  </a:lnTo>
                  <a:lnTo>
                    <a:pt x="1183894" y="650049"/>
                  </a:lnTo>
                  <a:lnTo>
                    <a:pt x="1180312" y="644969"/>
                  </a:lnTo>
                  <a:lnTo>
                    <a:pt x="1174699" y="640842"/>
                  </a:lnTo>
                  <a:lnTo>
                    <a:pt x="1172870" y="640003"/>
                  </a:lnTo>
                  <a:lnTo>
                    <a:pt x="1172870" y="653910"/>
                  </a:lnTo>
                  <a:lnTo>
                    <a:pt x="1172133" y="661466"/>
                  </a:lnTo>
                  <a:lnTo>
                    <a:pt x="1169022" y="661835"/>
                  </a:lnTo>
                  <a:lnTo>
                    <a:pt x="1162685" y="660285"/>
                  </a:lnTo>
                  <a:lnTo>
                    <a:pt x="1124229" y="653402"/>
                  </a:lnTo>
                  <a:lnTo>
                    <a:pt x="1085951" y="651840"/>
                  </a:lnTo>
                  <a:lnTo>
                    <a:pt x="1047927" y="656031"/>
                  </a:lnTo>
                  <a:lnTo>
                    <a:pt x="1010005" y="666508"/>
                  </a:lnTo>
                  <a:lnTo>
                    <a:pt x="990981" y="673125"/>
                  </a:lnTo>
                  <a:lnTo>
                    <a:pt x="977963" y="675436"/>
                  </a:lnTo>
                  <a:lnTo>
                    <a:pt x="965022" y="673290"/>
                  </a:lnTo>
                  <a:lnTo>
                    <a:pt x="945946" y="666648"/>
                  </a:lnTo>
                  <a:lnTo>
                    <a:pt x="942873" y="665797"/>
                  </a:lnTo>
                  <a:lnTo>
                    <a:pt x="929373" y="662051"/>
                  </a:lnTo>
                  <a:lnTo>
                    <a:pt x="908050" y="656132"/>
                  </a:lnTo>
                  <a:lnTo>
                    <a:pt x="869784" y="651903"/>
                  </a:lnTo>
                  <a:lnTo>
                    <a:pt x="831253" y="653453"/>
                  </a:lnTo>
                  <a:lnTo>
                    <a:pt x="792518" y="660222"/>
                  </a:lnTo>
                  <a:lnTo>
                    <a:pt x="786282" y="661695"/>
                  </a:lnTo>
                  <a:lnTo>
                    <a:pt x="786371" y="662051"/>
                  </a:lnTo>
                  <a:lnTo>
                    <a:pt x="782040" y="654278"/>
                  </a:lnTo>
                  <a:lnTo>
                    <a:pt x="803021" y="645223"/>
                  </a:lnTo>
                  <a:lnTo>
                    <a:pt x="824395" y="638848"/>
                  </a:lnTo>
                  <a:lnTo>
                    <a:pt x="846429" y="635939"/>
                  </a:lnTo>
                  <a:lnTo>
                    <a:pt x="869213" y="637260"/>
                  </a:lnTo>
                  <a:lnTo>
                    <a:pt x="921105" y="649478"/>
                  </a:lnTo>
                  <a:lnTo>
                    <a:pt x="970241" y="670293"/>
                  </a:lnTo>
                  <a:lnTo>
                    <a:pt x="975880" y="673341"/>
                  </a:lnTo>
                  <a:lnTo>
                    <a:pt x="980948" y="672592"/>
                  </a:lnTo>
                  <a:lnTo>
                    <a:pt x="1016165" y="656132"/>
                  </a:lnTo>
                  <a:lnTo>
                    <a:pt x="1062062" y="641832"/>
                  </a:lnTo>
                  <a:lnTo>
                    <a:pt x="1110627" y="635927"/>
                  </a:lnTo>
                  <a:lnTo>
                    <a:pt x="1131951" y="638949"/>
                  </a:lnTo>
                  <a:lnTo>
                    <a:pt x="1152702" y="645223"/>
                  </a:lnTo>
                  <a:lnTo>
                    <a:pt x="1172870" y="653910"/>
                  </a:lnTo>
                  <a:lnTo>
                    <a:pt x="1172870" y="640003"/>
                  </a:lnTo>
                  <a:lnTo>
                    <a:pt x="1164120" y="635927"/>
                  </a:lnTo>
                  <a:lnTo>
                    <a:pt x="1154823" y="631583"/>
                  </a:lnTo>
                  <a:lnTo>
                    <a:pt x="1134211" y="625462"/>
                  </a:lnTo>
                  <a:lnTo>
                    <a:pt x="1112989" y="622528"/>
                  </a:lnTo>
                  <a:lnTo>
                    <a:pt x="1091285" y="622896"/>
                  </a:lnTo>
                  <a:lnTo>
                    <a:pt x="1064272" y="626783"/>
                  </a:lnTo>
                  <a:lnTo>
                    <a:pt x="1037894" y="633222"/>
                  </a:lnTo>
                  <a:lnTo>
                    <a:pt x="1012151" y="641985"/>
                  </a:lnTo>
                  <a:lnTo>
                    <a:pt x="987044" y="652868"/>
                  </a:lnTo>
                  <a:lnTo>
                    <a:pt x="980236" y="656132"/>
                  </a:lnTo>
                  <a:lnTo>
                    <a:pt x="975233" y="656094"/>
                  </a:lnTo>
                  <a:lnTo>
                    <a:pt x="968336" y="652856"/>
                  </a:lnTo>
                  <a:lnTo>
                    <a:pt x="941019" y="641350"/>
                  </a:lnTo>
                  <a:lnTo>
                    <a:pt x="924306" y="635939"/>
                  </a:lnTo>
                  <a:lnTo>
                    <a:pt x="913015" y="632269"/>
                  </a:lnTo>
                  <a:lnTo>
                    <a:pt x="884415" y="625754"/>
                  </a:lnTo>
                  <a:lnTo>
                    <a:pt x="855243" y="621893"/>
                  </a:lnTo>
                  <a:lnTo>
                    <a:pt x="837272" y="623595"/>
                  </a:lnTo>
                  <a:lnTo>
                    <a:pt x="819759" y="626414"/>
                  </a:lnTo>
                  <a:lnTo>
                    <a:pt x="777290" y="643191"/>
                  </a:lnTo>
                  <a:lnTo>
                    <a:pt x="770940" y="655650"/>
                  </a:lnTo>
                  <a:lnTo>
                    <a:pt x="772007" y="665797"/>
                  </a:lnTo>
                  <a:lnTo>
                    <a:pt x="772325" y="667753"/>
                  </a:lnTo>
                  <a:lnTo>
                    <a:pt x="772452" y="669721"/>
                  </a:lnTo>
                  <a:lnTo>
                    <a:pt x="770432" y="674166"/>
                  </a:lnTo>
                  <a:lnTo>
                    <a:pt x="768654" y="677062"/>
                  </a:lnTo>
                  <a:lnTo>
                    <a:pt x="775182" y="682637"/>
                  </a:lnTo>
                  <a:lnTo>
                    <a:pt x="778624" y="681024"/>
                  </a:lnTo>
                  <a:lnTo>
                    <a:pt x="781723" y="679183"/>
                  </a:lnTo>
                  <a:lnTo>
                    <a:pt x="793877" y="673315"/>
                  </a:lnTo>
                  <a:lnTo>
                    <a:pt x="833031" y="666483"/>
                  </a:lnTo>
                  <a:lnTo>
                    <a:pt x="867219" y="665797"/>
                  </a:lnTo>
                  <a:lnTo>
                    <a:pt x="894334" y="667473"/>
                  </a:lnTo>
                  <a:lnTo>
                    <a:pt x="920597" y="672490"/>
                  </a:lnTo>
                  <a:lnTo>
                    <a:pt x="946061" y="680681"/>
                  </a:lnTo>
                  <a:lnTo>
                    <a:pt x="970737" y="691870"/>
                  </a:lnTo>
                  <a:lnTo>
                    <a:pt x="976172" y="694702"/>
                  </a:lnTo>
                  <a:lnTo>
                    <a:pt x="980325" y="693788"/>
                  </a:lnTo>
                  <a:lnTo>
                    <a:pt x="1000213" y="684720"/>
                  </a:lnTo>
                  <a:lnTo>
                    <a:pt x="1014920" y="678446"/>
                  </a:lnTo>
                  <a:lnTo>
                    <a:pt x="1023797" y="675436"/>
                  </a:lnTo>
                  <a:lnTo>
                    <a:pt x="1030033" y="673315"/>
                  </a:lnTo>
                  <a:lnTo>
                    <a:pt x="1045781" y="670115"/>
                  </a:lnTo>
                  <a:lnTo>
                    <a:pt x="1078979" y="666445"/>
                  </a:lnTo>
                  <a:lnTo>
                    <a:pt x="1111986" y="665289"/>
                  </a:lnTo>
                  <a:lnTo>
                    <a:pt x="1144625" y="669112"/>
                  </a:lnTo>
                  <a:lnTo>
                    <a:pt x="1176718" y="680402"/>
                  </a:lnTo>
                  <a:lnTo>
                    <a:pt x="1182319" y="683183"/>
                  </a:lnTo>
                  <a:lnTo>
                    <a:pt x="1187119" y="680313"/>
                  </a:lnTo>
                  <a:close/>
                </a:path>
                <a:path w="1194434" h="860425">
                  <a:moveTo>
                    <a:pt x="1194028" y="694321"/>
                  </a:moveTo>
                  <a:lnTo>
                    <a:pt x="1193444" y="691972"/>
                  </a:lnTo>
                  <a:lnTo>
                    <a:pt x="1190815" y="690753"/>
                  </a:lnTo>
                  <a:lnTo>
                    <a:pt x="1188123" y="689508"/>
                  </a:lnTo>
                  <a:lnTo>
                    <a:pt x="1185811" y="690727"/>
                  </a:lnTo>
                  <a:lnTo>
                    <a:pt x="1158468" y="742086"/>
                  </a:lnTo>
                  <a:lnTo>
                    <a:pt x="1140955" y="784821"/>
                  </a:lnTo>
                  <a:lnTo>
                    <a:pt x="1138669" y="789698"/>
                  </a:lnTo>
                  <a:lnTo>
                    <a:pt x="1136853" y="794702"/>
                  </a:lnTo>
                  <a:lnTo>
                    <a:pt x="1137361" y="799299"/>
                  </a:lnTo>
                  <a:lnTo>
                    <a:pt x="1142022" y="802944"/>
                  </a:lnTo>
                  <a:lnTo>
                    <a:pt x="1150785" y="806500"/>
                  </a:lnTo>
                  <a:lnTo>
                    <a:pt x="1152994" y="797255"/>
                  </a:lnTo>
                  <a:lnTo>
                    <a:pt x="1173213" y="746442"/>
                  </a:lnTo>
                  <a:lnTo>
                    <a:pt x="1182382" y="724103"/>
                  </a:lnTo>
                  <a:lnTo>
                    <a:pt x="1192949" y="700430"/>
                  </a:lnTo>
                  <a:lnTo>
                    <a:pt x="1193774" y="697623"/>
                  </a:lnTo>
                  <a:lnTo>
                    <a:pt x="1194028" y="694321"/>
                  </a:lnTo>
                  <a:close/>
                </a:path>
              </a:pathLst>
            </a:custGeom>
            <a:solidFill>
              <a:srgbClr val="231F20"/>
            </a:solidFill>
          </p:spPr>
          <p:txBody>
            <a:bodyPr wrap="square" lIns="0" tIns="0" rIns="0" bIns="0" rtlCol="0"/>
            <a:lstStyle/>
            <a:p>
              <a:endParaRPr/>
            </a:p>
          </p:txBody>
        </p:sp>
        <p:pic>
          <p:nvPicPr>
            <p:cNvPr id="12" name="object 12"/>
            <p:cNvPicPr/>
            <p:nvPr/>
          </p:nvPicPr>
          <p:blipFill>
            <a:blip r:embed="rId3" cstate="print"/>
            <a:stretch>
              <a:fillRect/>
            </a:stretch>
          </p:blipFill>
          <p:spPr>
            <a:xfrm>
              <a:off x="7977473" y="4324779"/>
              <a:ext cx="131343" cy="172161"/>
            </a:xfrm>
            <a:prstGeom prst="rect">
              <a:avLst/>
            </a:prstGeom>
          </p:spPr>
        </p:pic>
        <p:sp>
          <p:nvSpPr>
            <p:cNvPr id="13" name="object 13"/>
            <p:cNvSpPr/>
            <p:nvPr/>
          </p:nvSpPr>
          <p:spPr>
            <a:xfrm>
              <a:off x="8311324" y="3902912"/>
              <a:ext cx="441959" cy="463550"/>
            </a:xfrm>
            <a:custGeom>
              <a:avLst/>
              <a:gdLst/>
              <a:ahLst/>
              <a:cxnLst/>
              <a:rect l="l" t="t" r="r" b="b"/>
              <a:pathLst>
                <a:path w="441959" h="463550">
                  <a:moveTo>
                    <a:pt x="162572" y="258495"/>
                  </a:moveTo>
                  <a:lnTo>
                    <a:pt x="160858" y="253568"/>
                  </a:lnTo>
                  <a:lnTo>
                    <a:pt x="160731" y="253390"/>
                  </a:lnTo>
                  <a:lnTo>
                    <a:pt x="158369" y="249999"/>
                  </a:lnTo>
                  <a:lnTo>
                    <a:pt x="154025" y="247980"/>
                  </a:lnTo>
                  <a:lnTo>
                    <a:pt x="143738" y="247980"/>
                  </a:lnTo>
                  <a:lnTo>
                    <a:pt x="139077" y="250304"/>
                  </a:lnTo>
                  <a:lnTo>
                    <a:pt x="135407" y="256628"/>
                  </a:lnTo>
                  <a:lnTo>
                    <a:pt x="134404" y="261061"/>
                  </a:lnTo>
                  <a:lnTo>
                    <a:pt x="138315" y="267792"/>
                  </a:lnTo>
                  <a:lnTo>
                    <a:pt x="141897" y="270243"/>
                  </a:lnTo>
                  <a:lnTo>
                    <a:pt x="145669" y="271487"/>
                  </a:lnTo>
                  <a:lnTo>
                    <a:pt x="156197" y="271487"/>
                  </a:lnTo>
                  <a:lnTo>
                    <a:pt x="161175" y="266776"/>
                  </a:lnTo>
                  <a:lnTo>
                    <a:pt x="162572" y="258495"/>
                  </a:lnTo>
                  <a:close/>
                </a:path>
                <a:path w="441959" h="463550">
                  <a:moveTo>
                    <a:pt x="168389" y="205638"/>
                  </a:moveTo>
                  <a:lnTo>
                    <a:pt x="164503" y="203327"/>
                  </a:lnTo>
                  <a:lnTo>
                    <a:pt x="159867" y="202742"/>
                  </a:lnTo>
                  <a:lnTo>
                    <a:pt x="152717" y="202145"/>
                  </a:lnTo>
                  <a:lnTo>
                    <a:pt x="145630" y="202298"/>
                  </a:lnTo>
                  <a:lnTo>
                    <a:pt x="138658" y="203415"/>
                  </a:lnTo>
                  <a:lnTo>
                    <a:pt x="131838" y="205714"/>
                  </a:lnTo>
                  <a:lnTo>
                    <a:pt x="127520" y="207594"/>
                  </a:lnTo>
                  <a:lnTo>
                    <a:pt x="124345" y="210439"/>
                  </a:lnTo>
                  <a:lnTo>
                    <a:pt x="128727" y="219659"/>
                  </a:lnTo>
                  <a:lnTo>
                    <a:pt x="132918" y="219710"/>
                  </a:lnTo>
                  <a:lnTo>
                    <a:pt x="137058" y="217919"/>
                  </a:lnTo>
                  <a:lnTo>
                    <a:pt x="142189" y="215696"/>
                  </a:lnTo>
                  <a:lnTo>
                    <a:pt x="147561" y="215417"/>
                  </a:lnTo>
                  <a:lnTo>
                    <a:pt x="154698" y="215506"/>
                  </a:lnTo>
                  <a:lnTo>
                    <a:pt x="162191" y="216115"/>
                  </a:lnTo>
                  <a:lnTo>
                    <a:pt x="166433" y="215620"/>
                  </a:lnTo>
                  <a:lnTo>
                    <a:pt x="168389" y="205638"/>
                  </a:lnTo>
                  <a:close/>
                </a:path>
                <a:path w="441959" h="463550">
                  <a:moveTo>
                    <a:pt x="228688" y="316293"/>
                  </a:moveTo>
                  <a:lnTo>
                    <a:pt x="228015" y="313969"/>
                  </a:lnTo>
                  <a:lnTo>
                    <a:pt x="224917" y="311912"/>
                  </a:lnTo>
                  <a:lnTo>
                    <a:pt x="222351" y="310705"/>
                  </a:lnTo>
                  <a:lnTo>
                    <a:pt x="219316" y="309638"/>
                  </a:lnTo>
                  <a:lnTo>
                    <a:pt x="217220" y="308470"/>
                  </a:lnTo>
                  <a:lnTo>
                    <a:pt x="216090" y="307416"/>
                  </a:lnTo>
                  <a:lnTo>
                    <a:pt x="214642" y="305168"/>
                  </a:lnTo>
                  <a:lnTo>
                    <a:pt x="214299" y="304203"/>
                  </a:lnTo>
                  <a:lnTo>
                    <a:pt x="214198" y="301739"/>
                  </a:lnTo>
                  <a:lnTo>
                    <a:pt x="216420" y="297319"/>
                  </a:lnTo>
                  <a:lnTo>
                    <a:pt x="217106" y="295732"/>
                  </a:lnTo>
                  <a:lnTo>
                    <a:pt x="217766" y="294005"/>
                  </a:lnTo>
                  <a:lnTo>
                    <a:pt x="219684" y="290156"/>
                  </a:lnTo>
                  <a:lnTo>
                    <a:pt x="220192" y="286626"/>
                  </a:lnTo>
                  <a:lnTo>
                    <a:pt x="218401" y="282625"/>
                  </a:lnTo>
                  <a:lnTo>
                    <a:pt x="216865" y="281571"/>
                  </a:lnTo>
                  <a:lnTo>
                    <a:pt x="215011" y="281495"/>
                  </a:lnTo>
                  <a:lnTo>
                    <a:pt x="213106" y="281495"/>
                  </a:lnTo>
                  <a:lnTo>
                    <a:pt x="207149" y="291312"/>
                  </a:lnTo>
                  <a:lnTo>
                    <a:pt x="201066" y="302844"/>
                  </a:lnTo>
                  <a:lnTo>
                    <a:pt x="200126" y="308356"/>
                  </a:lnTo>
                  <a:lnTo>
                    <a:pt x="201117" y="311619"/>
                  </a:lnTo>
                  <a:lnTo>
                    <a:pt x="219646" y="319443"/>
                  </a:lnTo>
                  <a:lnTo>
                    <a:pt x="221805" y="319443"/>
                  </a:lnTo>
                  <a:lnTo>
                    <a:pt x="223494" y="319189"/>
                  </a:lnTo>
                  <a:lnTo>
                    <a:pt x="227469" y="317665"/>
                  </a:lnTo>
                  <a:lnTo>
                    <a:pt x="228688" y="316293"/>
                  </a:lnTo>
                  <a:close/>
                </a:path>
                <a:path w="441959" h="463550">
                  <a:moveTo>
                    <a:pt x="228917" y="387248"/>
                  </a:moveTo>
                  <a:lnTo>
                    <a:pt x="228638" y="386181"/>
                  </a:lnTo>
                  <a:lnTo>
                    <a:pt x="226491" y="383743"/>
                  </a:lnTo>
                  <a:lnTo>
                    <a:pt x="221119" y="383654"/>
                  </a:lnTo>
                  <a:lnTo>
                    <a:pt x="220383" y="383641"/>
                  </a:lnTo>
                  <a:lnTo>
                    <a:pt x="214020" y="383667"/>
                  </a:lnTo>
                  <a:lnTo>
                    <a:pt x="211899" y="385838"/>
                  </a:lnTo>
                  <a:lnTo>
                    <a:pt x="211531" y="386930"/>
                  </a:lnTo>
                  <a:lnTo>
                    <a:pt x="211658" y="392417"/>
                  </a:lnTo>
                  <a:lnTo>
                    <a:pt x="228307" y="392430"/>
                  </a:lnTo>
                  <a:lnTo>
                    <a:pt x="228917" y="387248"/>
                  </a:lnTo>
                  <a:close/>
                </a:path>
                <a:path w="441959" h="463550">
                  <a:moveTo>
                    <a:pt x="263309" y="355028"/>
                  </a:moveTo>
                  <a:lnTo>
                    <a:pt x="263245" y="352196"/>
                  </a:lnTo>
                  <a:lnTo>
                    <a:pt x="262788" y="351320"/>
                  </a:lnTo>
                  <a:lnTo>
                    <a:pt x="260781" y="349592"/>
                  </a:lnTo>
                  <a:lnTo>
                    <a:pt x="259588" y="349123"/>
                  </a:lnTo>
                  <a:lnTo>
                    <a:pt x="258254" y="349123"/>
                  </a:lnTo>
                  <a:lnTo>
                    <a:pt x="256552" y="349123"/>
                  </a:lnTo>
                  <a:lnTo>
                    <a:pt x="238518" y="358978"/>
                  </a:lnTo>
                  <a:lnTo>
                    <a:pt x="228282" y="362318"/>
                  </a:lnTo>
                  <a:lnTo>
                    <a:pt x="224332" y="363004"/>
                  </a:lnTo>
                  <a:lnTo>
                    <a:pt x="220459" y="363093"/>
                  </a:lnTo>
                  <a:lnTo>
                    <a:pt x="216560" y="363004"/>
                  </a:lnTo>
                  <a:lnTo>
                    <a:pt x="212610" y="362318"/>
                  </a:lnTo>
                  <a:lnTo>
                    <a:pt x="202374" y="358978"/>
                  </a:lnTo>
                  <a:lnTo>
                    <a:pt x="186016" y="349910"/>
                  </a:lnTo>
                  <a:lnTo>
                    <a:pt x="184340" y="349123"/>
                  </a:lnTo>
                  <a:lnTo>
                    <a:pt x="181305" y="349123"/>
                  </a:lnTo>
                  <a:lnTo>
                    <a:pt x="180111" y="349592"/>
                  </a:lnTo>
                  <a:lnTo>
                    <a:pt x="178104" y="351320"/>
                  </a:lnTo>
                  <a:lnTo>
                    <a:pt x="177647" y="352196"/>
                  </a:lnTo>
                  <a:lnTo>
                    <a:pt x="177584" y="355028"/>
                  </a:lnTo>
                  <a:lnTo>
                    <a:pt x="180225" y="357555"/>
                  </a:lnTo>
                  <a:lnTo>
                    <a:pt x="216281" y="373875"/>
                  </a:lnTo>
                  <a:lnTo>
                    <a:pt x="221335" y="374040"/>
                  </a:lnTo>
                  <a:lnTo>
                    <a:pt x="224612" y="373875"/>
                  </a:lnTo>
                  <a:lnTo>
                    <a:pt x="260667" y="357555"/>
                  </a:lnTo>
                  <a:lnTo>
                    <a:pt x="263309" y="355028"/>
                  </a:lnTo>
                  <a:close/>
                </a:path>
                <a:path w="441959" h="463550">
                  <a:moveTo>
                    <a:pt x="305358" y="261061"/>
                  </a:moveTo>
                  <a:lnTo>
                    <a:pt x="304355" y="256628"/>
                  </a:lnTo>
                  <a:lnTo>
                    <a:pt x="300685" y="250304"/>
                  </a:lnTo>
                  <a:lnTo>
                    <a:pt x="296024" y="247980"/>
                  </a:lnTo>
                  <a:lnTo>
                    <a:pt x="290677" y="247980"/>
                  </a:lnTo>
                  <a:lnTo>
                    <a:pt x="285737" y="247980"/>
                  </a:lnTo>
                  <a:lnTo>
                    <a:pt x="281381" y="249999"/>
                  </a:lnTo>
                  <a:lnTo>
                    <a:pt x="278904" y="253555"/>
                  </a:lnTo>
                  <a:lnTo>
                    <a:pt x="277190" y="258495"/>
                  </a:lnTo>
                  <a:lnTo>
                    <a:pt x="278587" y="266776"/>
                  </a:lnTo>
                  <a:lnTo>
                    <a:pt x="283565" y="271487"/>
                  </a:lnTo>
                  <a:lnTo>
                    <a:pt x="294093" y="271487"/>
                  </a:lnTo>
                  <a:lnTo>
                    <a:pt x="297865" y="270243"/>
                  </a:lnTo>
                  <a:lnTo>
                    <a:pt x="301447" y="267779"/>
                  </a:lnTo>
                  <a:lnTo>
                    <a:pt x="305358" y="261061"/>
                  </a:lnTo>
                  <a:close/>
                </a:path>
                <a:path w="441959" h="463550">
                  <a:moveTo>
                    <a:pt x="315899" y="210502"/>
                  </a:moveTo>
                  <a:lnTo>
                    <a:pt x="313004" y="207746"/>
                  </a:lnTo>
                  <a:lnTo>
                    <a:pt x="302907" y="202984"/>
                  </a:lnTo>
                  <a:lnTo>
                    <a:pt x="296405" y="202272"/>
                  </a:lnTo>
                  <a:lnTo>
                    <a:pt x="289750" y="202082"/>
                  </a:lnTo>
                  <a:lnTo>
                    <a:pt x="287032" y="202222"/>
                  </a:lnTo>
                  <a:lnTo>
                    <a:pt x="284289" y="202145"/>
                  </a:lnTo>
                  <a:lnTo>
                    <a:pt x="276809" y="203238"/>
                  </a:lnTo>
                  <a:lnTo>
                    <a:pt x="272275" y="204952"/>
                  </a:lnTo>
                  <a:lnTo>
                    <a:pt x="273761" y="215709"/>
                  </a:lnTo>
                  <a:lnTo>
                    <a:pt x="278333" y="216052"/>
                  </a:lnTo>
                  <a:lnTo>
                    <a:pt x="282994" y="215709"/>
                  </a:lnTo>
                  <a:lnTo>
                    <a:pt x="290042" y="215201"/>
                  </a:lnTo>
                  <a:lnTo>
                    <a:pt x="297014" y="215150"/>
                  </a:lnTo>
                  <a:lnTo>
                    <a:pt x="307911" y="219837"/>
                  </a:lnTo>
                  <a:lnTo>
                    <a:pt x="312064" y="219443"/>
                  </a:lnTo>
                  <a:lnTo>
                    <a:pt x="315899" y="210502"/>
                  </a:lnTo>
                  <a:close/>
                </a:path>
                <a:path w="441959" h="463550">
                  <a:moveTo>
                    <a:pt x="441629" y="284480"/>
                  </a:moveTo>
                  <a:lnTo>
                    <a:pt x="440334" y="269240"/>
                  </a:lnTo>
                  <a:lnTo>
                    <a:pt x="437083" y="260350"/>
                  </a:lnTo>
                  <a:lnTo>
                    <a:pt x="435330" y="257810"/>
                  </a:lnTo>
                  <a:lnTo>
                    <a:pt x="431838" y="252730"/>
                  </a:lnTo>
                  <a:lnTo>
                    <a:pt x="427647" y="249796"/>
                  </a:lnTo>
                  <a:lnTo>
                    <a:pt x="427647" y="278130"/>
                  </a:lnTo>
                  <a:lnTo>
                    <a:pt x="427342" y="287020"/>
                  </a:lnTo>
                  <a:lnTo>
                    <a:pt x="400723" y="320040"/>
                  </a:lnTo>
                  <a:lnTo>
                    <a:pt x="377304" y="327660"/>
                  </a:lnTo>
                  <a:lnTo>
                    <a:pt x="372668" y="328930"/>
                  </a:lnTo>
                  <a:lnTo>
                    <a:pt x="364515" y="330200"/>
                  </a:lnTo>
                  <a:lnTo>
                    <a:pt x="362013" y="337820"/>
                  </a:lnTo>
                  <a:lnTo>
                    <a:pt x="357847" y="349250"/>
                  </a:lnTo>
                  <a:lnTo>
                    <a:pt x="339255" y="383540"/>
                  </a:lnTo>
                  <a:lnTo>
                    <a:pt x="304850" y="415290"/>
                  </a:lnTo>
                  <a:lnTo>
                    <a:pt x="302196" y="417830"/>
                  </a:lnTo>
                  <a:lnTo>
                    <a:pt x="288086" y="424180"/>
                  </a:lnTo>
                  <a:lnTo>
                    <a:pt x="284264" y="427990"/>
                  </a:lnTo>
                  <a:lnTo>
                    <a:pt x="269824" y="436880"/>
                  </a:lnTo>
                  <a:lnTo>
                    <a:pt x="254711" y="444500"/>
                  </a:lnTo>
                  <a:lnTo>
                    <a:pt x="238988" y="448310"/>
                  </a:lnTo>
                  <a:lnTo>
                    <a:pt x="222719" y="449580"/>
                  </a:lnTo>
                  <a:lnTo>
                    <a:pt x="212953" y="449580"/>
                  </a:lnTo>
                  <a:lnTo>
                    <a:pt x="175945" y="439420"/>
                  </a:lnTo>
                  <a:lnTo>
                    <a:pt x="147027" y="420370"/>
                  </a:lnTo>
                  <a:lnTo>
                    <a:pt x="136461" y="416560"/>
                  </a:lnTo>
                  <a:lnTo>
                    <a:pt x="132257" y="412750"/>
                  </a:lnTo>
                  <a:lnTo>
                    <a:pt x="127241" y="408940"/>
                  </a:lnTo>
                  <a:lnTo>
                    <a:pt x="113080" y="396240"/>
                  </a:lnTo>
                  <a:lnTo>
                    <a:pt x="100825" y="381000"/>
                  </a:lnTo>
                  <a:lnTo>
                    <a:pt x="90297" y="363220"/>
                  </a:lnTo>
                  <a:lnTo>
                    <a:pt x="81292" y="341630"/>
                  </a:lnTo>
                  <a:lnTo>
                    <a:pt x="78219" y="334010"/>
                  </a:lnTo>
                  <a:lnTo>
                    <a:pt x="72656" y="328930"/>
                  </a:lnTo>
                  <a:lnTo>
                    <a:pt x="32029" y="313690"/>
                  </a:lnTo>
                  <a:lnTo>
                    <a:pt x="14071" y="279400"/>
                  </a:lnTo>
                  <a:lnTo>
                    <a:pt x="15608" y="270510"/>
                  </a:lnTo>
                  <a:lnTo>
                    <a:pt x="17602" y="262890"/>
                  </a:lnTo>
                  <a:lnTo>
                    <a:pt x="23850" y="257810"/>
                  </a:lnTo>
                  <a:lnTo>
                    <a:pt x="34658" y="257810"/>
                  </a:lnTo>
                  <a:lnTo>
                    <a:pt x="38074" y="259080"/>
                  </a:lnTo>
                  <a:lnTo>
                    <a:pt x="42062" y="261620"/>
                  </a:lnTo>
                  <a:lnTo>
                    <a:pt x="46075" y="265430"/>
                  </a:lnTo>
                  <a:lnTo>
                    <a:pt x="48387" y="266700"/>
                  </a:lnTo>
                  <a:lnTo>
                    <a:pt x="49568" y="267970"/>
                  </a:lnTo>
                  <a:lnTo>
                    <a:pt x="50711" y="267970"/>
                  </a:lnTo>
                  <a:lnTo>
                    <a:pt x="61341" y="278130"/>
                  </a:lnTo>
                  <a:lnTo>
                    <a:pt x="64096" y="278130"/>
                  </a:lnTo>
                  <a:lnTo>
                    <a:pt x="67144" y="279400"/>
                  </a:lnTo>
                  <a:lnTo>
                    <a:pt x="70256" y="278130"/>
                  </a:lnTo>
                  <a:lnTo>
                    <a:pt x="72936" y="270510"/>
                  </a:lnTo>
                  <a:lnTo>
                    <a:pt x="72859" y="257810"/>
                  </a:lnTo>
                  <a:lnTo>
                    <a:pt x="97091" y="257810"/>
                  </a:lnTo>
                  <a:lnTo>
                    <a:pt x="97091" y="262890"/>
                  </a:lnTo>
                  <a:lnTo>
                    <a:pt x="99707" y="273050"/>
                  </a:lnTo>
                  <a:lnTo>
                    <a:pt x="106845" y="281940"/>
                  </a:lnTo>
                  <a:lnTo>
                    <a:pt x="117424" y="288290"/>
                  </a:lnTo>
                  <a:lnTo>
                    <a:pt x="130352" y="289560"/>
                  </a:lnTo>
                  <a:lnTo>
                    <a:pt x="161848" y="289560"/>
                  </a:lnTo>
                  <a:lnTo>
                    <a:pt x="174637" y="288290"/>
                  </a:lnTo>
                  <a:lnTo>
                    <a:pt x="185127" y="281940"/>
                  </a:lnTo>
                  <a:lnTo>
                    <a:pt x="187172" y="279400"/>
                  </a:lnTo>
                  <a:lnTo>
                    <a:pt x="192303" y="273050"/>
                  </a:lnTo>
                  <a:lnTo>
                    <a:pt x="195110" y="262890"/>
                  </a:lnTo>
                  <a:lnTo>
                    <a:pt x="196507" y="262890"/>
                  </a:lnTo>
                  <a:lnTo>
                    <a:pt x="197853" y="261620"/>
                  </a:lnTo>
                  <a:lnTo>
                    <a:pt x="204685" y="259080"/>
                  </a:lnTo>
                  <a:lnTo>
                    <a:pt x="210934" y="257810"/>
                  </a:lnTo>
                  <a:lnTo>
                    <a:pt x="224688" y="257810"/>
                  </a:lnTo>
                  <a:lnTo>
                    <a:pt x="230847" y="259080"/>
                  </a:lnTo>
                  <a:lnTo>
                    <a:pt x="239217" y="262890"/>
                  </a:lnTo>
                  <a:lnTo>
                    <a:pt x="243268" y="262890"/>
                  </a:lnTo>
                  <a:lnTo>
                    <a:pt x="246062" y="273050"/>
                  </a:lnTo>
                  <a:lnTo>
                    <a:pt x="253225" y="281940"/>
                  </a:lnTo>
                  <a:lnTo>
                    <a:pt x="263728" y="288290"/>
                  </a:lnTo>
                  <a:lnTo>
                    <a:pt x="276529" y="289560"/>
                  </a:lnTo>
                  <a:lnTo>
                    <a:pt x="308025" y="289560"/>
                  </a:lnTo>
                  <a:lnTo>
                    <a:pt x="320967" y="288290"/>
                  </a:lnTo>
                  <a:lnTo>
                    <a:pt x="331546" y="281940"/>
                  </a:lnTo>
                  <a:lnTo>
                    <a:pt x="333578" y="279400"/>
                  </a:lnTo>
                  <a:lnTo>
                    <a:pt x="338683" y="273050"/>
                  </a:lnTo>
                  <a:lnTo>
                    <a:pt x="341299" y="262890"/>
                  </a:lnTo>
                  <a:lnTo>
                    <a:pt x="341299" y="257810"/>
                  </a:lnTo>
                  <a:lnTo>
                    <a:pt x="363575" y="257810"/>
                  </a:lnTo>
                  <a:lnTo>
                    <a:pt x="370192" y="279400"/>
                  </a:lnTo>
                  <a:lnTo>
                    <a:pt x="373430" y="279400"/>
                  </a:lnTo>
                  <a:lnTo>
                    <a:pt x="375145" y="278130"/>
                  </a:lnTo>
                  <a:lnTo>
                    <a:pt x="376656" y="276860"/>
                  </a:lnTo>
                  <a:lnTo>
                    <a:pt x="381698" y="274320"/>
                  </a:lnTo>
                  <a:lnTo>
                    <a:pt x="386638" y="270510"/>
                  </a:lnTo>
                  <a:lnTo>
                    <a:pt x="391426" y="267970"/>
                  </a:lnTo>
                  <a:lnTo>
                    <a:pt x="392315" y="267970"/>
                  </a:lnTo>
                  <a:lnTo>
                    <a:pt x="393204" y="266700"/>
                  </a:lnTo>
                  <a:lnTo>
                    <a:pt x="395389" y="265430"/>
                  </a:lnTo>
                  <a:lnTo>
                    <a:pt x="400037" y="261620"/>
                  </a:lnTo>
                  <a:lnTo>
                    <a:pt x="403885" y="259080"/>
                  </a:lnTo>
                  <a:lnTo>
                    <a:pt x="407073" y="257810"/>
                  </a:lnTo>
                  <a:lnTo>
                    <a:pt x="417461" y="257810"/>
                  </a:lnTo>
                  <a:lnTo>
                    <a:pt x="423545" y="261620"/>
                  </a:lnTo>
                  <a:lnTo>
                    <a:pt x="425589" y="267970"/>
                  </a:lnTo>
                  <a:lnTo>
                    <a:pt x="427647" y="278130"/>
                  </a:lnTo>
                  <a:lnTo>
                    <a:pt x="427647" y="249796"/>
                  </a:lnTo>
                  <a:lnTo>
                    <a:pt x="424611" y="247650"/>
                  </a:lnTo>
                  <a:lnTo>
                    <a:pt x="415442" y="243840"/>
                  </a:lnTo>
                  <a:lnTo>
                    <a:pt x="413410" y="243840"/>
                  </a:lnTo>
                  <a:lnTo>
                    <a:pt x="411378" y="242570"/>
                  </a:lnTo>
                  <a:lnTo>
                    <a:pt x="407009" y="242570"/>
                  </a:lnTo>
                  <a:lnTo>
                    <a:pt x="404736" y="243840"/>
                  </a:lnTo>
                  <a:lnTo>
                    <a:pt x="402590" y="243840"/>
                  </a:lnTo>
                  <a:lnTo>
                    <a:pt x="410387" y="185420"/>
                  </a:lnTo>
                  <a:lnTo>
                    <a:pt x="410679" y="161290"/>
                  </a:lnTo>
                  <a:lnTo>
                    <a:pt x="407606" y="137160"/>
                  </a:lnTo>
                  <a:lnTo>
                    <a:pt x="406895" y="133350"/>
                  </a:lnTo>
                  <a:lnTo>
                    <a:pt x="406069" y="130810"/>
                  </a:lnTo>
                  <a:lnTo>
                    <a:pt x="405104" y="127000"/>
                  </a:lnTo>
                  <a:lnTo>
                    <a:pt x="368846" y="64770"/>
                  </a:lnTo>
                  <a:lnTo>
                    <a:pt x="363689" y="60198"/>
                  </a:lnTo>
                  <a:lnTo>
                    <a:pt x="363689" y="246380"/>
                  </a:lnTo>
                  <a:lnTo>
                    <a:pt x="330644" y="246380"/>
                  </a:lnTo>
                  <a:lnTo>
                    <a:pt x="328320" y="250190"/>
                  </a:lnTo>
                  <a:lnTo>
                    <a:pt x="327850" y="251460"/>
                  </a:lnTo>
                  <a:lnTo>
                    <a:pt x="328371" y="254000"/>
                  </a:lnTo>
                  <a:lnTo>
                    <a:pt x="328447" y="262890"/>
                  </a:lnTo>
                  <a:lnTo>
                    <a:pt x="326834" y="269240"/>
                  </a:lnTo>
                  <a:lnTo>
                    <a:pt x="322465" y="274320"/>
                  </a:lnTo>
                  <a:lnTo>
                    <a:pt x="315963" y="278130"/>
                  </a:lnTo>
                  <a:lnTo>
                    <a:pt x="308025" y="279400"/>
                  </a:lnTo>
                  <a:lnTo>
                    <a:pt x="276529" y="279400"/>
                  </a:lnTo>
                  <a:lnTo>
                    <a:pt x="268592" y="278130"/>
                  </a:lnTo>
                  <a:lnTo>
                    <a:pt x="262089" y="274320"/>
                  </a:lnTo>
                  <a:lnTo>
                    <a:pt x="257721" y="269240"/>
                  </a:lnTo>
                  <a:lnTo>
                    <a:pt x="256108" y="262890"/>
                  </a:lnTo>
                  <a:lnTo>
                    <a:pt x="256108" y="257810"/>
                  </a:lnTo>
                  <a:lnTo>
                    <a:pt x="256197" y="254000"/>
                  </a:lnTo>
                  <a:lnTo>
                    <a:pt x="256705" y="251460"/>
                  </a:lnTo>
                  <a:lnTo>
                    <a:pt x="256235" y="250190"/>
                  </a:lnTo>
                  <a:lnTo>
                    <a:pt x="253911" y="246380"/>
                  </a:lnTo>
                  <a:lnTo>
                    <a:pt x="246976" y="246380"/>
                  </a:lnTo>
                  <a:lnTo>
                    <a:pt x="244500" y="247650"/>
                  </a:lnTo>
                  <a:lnTo>
                    <a:pt x="243649" y="251460"/>
                  </a:lnTo>
                  <a:lnTo>
                    <a:pt x="243484" y="252730"/>
                  </a:lnTo>
                  <a:lnTo>
                    <a:pt x="243382" y="254000"/>
                  </a:lnTo>
                  <a:lnTo>
                    <a:pt x="242239" y="252730"/>
                  </a:lnTo>
                  <a:lnTo>
                    <a:pt x="225894" y="247650"/>
                  </a:lnTo>
                  <a:lnTo>
                    <a:pt x="210159" y="247650"/>
                  </a:lnTo>
                  <a:lnTo>
                    <a:pt x="194856" y="252730"/>
                  </a:lnTo>
                  <a:lnTo>
                    <a:pt x="194665" y="251460"/>
                  </a:lnTo>
                  <a:lnTo>
                    <a:pt x="193903" y="247650"/>
                  </a:lnTo>
                  <a:lnTo>
                    <a:pt x="191477" y="246380"/>
                  </a:lnTo>
                  <a:lnTo>
                    <a:pt x="184480" y="246380"/>
                  </a:lnTo>
                  <a:lnTo>
                    <a:pt x="182156" y="250190"/>
                  </a:lnTo>
                  <a:lnTo>
                    <a:pt x="181686" y="251460"/>
                  </a:lnTo>
                  <a:lnTo>
                    <a:pt x="182194" y="254000"/>
                  </a:lnTo>
                  <a:lnTo>
                    <a:pt x="182283" y="262890"/>
                  </a:lnTo>
                  <a:lnTo>
                    <a:pt x="180670" y="269240"/>
                  </a:lnTo>
                  <a:lnTo>
                    <a:pt x="176288" y="274320"/>
                  </a:lnTo>
                  <a:lnTo>
                    <a:pt x="169799" y="278130"/>
                  </a:lnTo>
                  <a:lnTo>
                    <a:pt x="161848" y="279400"/>
                  </a:lnTo>
                  <a:lnTo>
                    <a:pt x="130352" y="279400"/>
                  </a:lnTo>
                  <a:lnTo>
                    <a:pt x="122415" y="278130"/>
                  </a:lnTo>
                  <a:lnTo>
                    <a:pt x="115925" y="274320"/>
                  </a:lnTo>
                  <a:lnTo>
                    <a:pt x="111556" y="269240"/>
                  </a:lnTo>
                  <a:lnTo>
                    <a:pt x="109943" y="262890"/>
                  </a:lnTo>
                  <a:lnTo>
                    <a:pt x="109943" y="257810"/>
                  </a:lnTo>
                  <a:lnTo>
                    <a:pt x="110020" y="254000"/>
                  </a:lnTo>
                  <a:lnTo>
                    <a:pt x="110540" y="251460"/>
                  </a:lnTo>
                  <a:lnTo>
                    <a:pt x="110058" y="250190"/>
                  </a:lnTo>
                  <a:lnTo>
                    <a:pt x="107746" y="246380"/>
                  </a:lnTo>
                  <a:lnTo>
                    <a:pt x="72758" y="246380"/>
                  </a:lnTo>
                  <a:lnTo>
                    <a:pt x="72847" y="232410"/>
                  </a:lnTo>
                  <a:lnTo>
                    <a:pt x="76276" y="191770"/>
                  </a:lnTo>
                  <a:lnTo>
                    <a:pt x="95656" y="170180"/>
                  </a:lnTo>
                  <a:lnTo>
                    <a:pt x="110274" y="152400"/>
                  </a:lnTo>
                  <a:lnTo>
                    <a:pt x="123393" y="134620"/>
                  </a:lnTo>
                  <a:lnTo>
                    <a:pt x="134531" y="114300"/>
                  </a:lnTo>
                  <a:lnTo>
                    <a:pt x="137350" y="107950"/>
                  </a:lnTo>
                  <a:lnTo>
                    <a:pt x="140322" y="101600"/>
                  </a:lnTo>
                  <a:lnTo>
                    <a:pt x="143370" y="96520"/>
                  </a:lnTo>
                  <a:lnTo>
                    <a:pt x="170891" y="116840"/>
                  </a:lnTo>
                  <a:lnTo>
                    <a:pt x="199123" y="137160"/>
                  </a:lnTo>
                  <a:lnTo>
                    <a:pt x="229044" y="153670"/>
                  </a:lnTo>
                  <a:lnTo>
                    <a:pt x="261581" y="166370"/>
                  </a:lnTo>
                  <a:lnTo>
                    <a:pt x="258559" y="158750"/>
                  </a:lnTo>
                  <a:lnTo>
                    <a:pt x="254863" y="152400"/>
                  </a:lnTo>
                  <a:lnTo>
                    <a:pt x="250850" y="146050"/>
                  </a:lnTo>
                  <a:lnTo>
                    <a:pt x="246875" y="140970"/>
                  </a:lnTo>
                  <a:lnTo>
                    <a:pt x="243217" y="134620"/>
                  </a:lnTo>
                  <a:lnTo>
                    <a:pt x="240131" y="127000"/>
                  </a:lnTo>
                  <a:lnTo>
                    <a:pt x="237667" y="120650"/>
                  </a:lnTo>
                  <a:lnTo>
                    <a:pt x="235877" y="113030"/>
                  </a:lnTo>
                  <a:lnTo>
                    <a:pt x="238074" y="114300"/>
                  </a:lnTo>
                  <a:lnTo>
                    <a:pt x="240195" y="116840"/>
                  </a:lnTo>
                  <a:lnTo>
                    <a:pt x="242481" y="118110"/>
                  </a:lnTo>
                  <a:lnTo>
                    <a:pt x="256578" y="130810"/>
                  </a:lnTo>
                  <a:lnTo>
                    <a:pt x="270510" y="143510"/>
                  </a:lnTo>
                  <a:lnTo>
                    <a:pt x="284873" y="154940"/>
                  </a:lnTo>
                  <a:lnTo>
                    <a:pt x="322580" y="180340"/>
                  </a:lnTo>
                  <a:lnTo>
                    <a:pt x="350888" y="193040"/>
                  </a:lnTo>
                  <a:lnTo>
                    <a:pt x="355257" y="196850"/>
                  </a:lnTo>
                  <a:lnTo>
                    <a:pt x="362724" y="200660"/>
                  </a:lnTo>
                  <a:lnTo>
                    <a:pt x="362305" y="203200"/>
                  </a:lnTo>
                  <a:lnTo>
                    <a:pt x="362483" y="204470"/>
                  </a:lnTo>
                  <a:lnTo>
                    <a:pt x="363156" y="215900"/>
                  </a:lnTo>
                  <a:lnTo>
                    <a:pt x="363524" y="226060"/>
                  </a:lnTo>
                  <a:lnTo>
                    <a:pt x="363626" y="232410"/>
                  </a:lnTo>
                  <a:lnTo>
                    <a:pt x="363689" y="246380"/>
                  </a:lnTo>
                  <a:lnTo>
                    <a:pt x="363689" y="60198"/>
                  </a:lnTo>
                  <a:lnTo>
                    <a:pt x="310324" y="21590"/>
                  </a:lnTo>
                  <a:lnTo>
                    <a:pt x="264909" y="5080"/>
                  </a:lnTo>
                  <a:lnTo>
                    <a:pt x="241046" y="0"/>
                  </a:lnTo>
                  <a:lnTo>
                    <a:pt x="216369" y="0"/>
                  </a:lnTo>
                  <a:lnTo>
                    <a:pt x="169481" y="10160"/>
                  </a:lnTo>
                  <a:lnTo>
                    <a:pt x="143535" y="24130"/>
                  </a:lnTo>
                  <a:lnTo>
                    <a:pt x="138442" y="27940"/>
                  </a:lnTo>
                  <a:lnTo>
                    <a:pt x="133426" y="33020"/>
                  </a:lnTo>
                  <a:lnTo>
                    <a:pt x="131775" y="34290"/>
                  </a:lnTo>
                  <a:lnTo>
                    <a:pt x="130238" y="35560"/>
                  </a:lnTo>
                  <a:lnTo>
                    <a:pt x="127876" y="35560"/>
                  </a:lnTo>
                  <a:lnTo>
                    <a:pt x="96761" y="44450"/>
                  </a:lnTo>
                  <a:lnTo>
                    <a:pt x="51536" y="88900"/>
                  </a:lnTo>
                  <a:lnTo>
                    <a:pt x="32321" y="146050"/>
                  </a:lnTo>
                  <a:lnTo>
                    <a:pt x="28790" y="204470"/>
                  </a:lnTo>
                  <a:lnTo>
                    <a:pt x="32296" y="232410"/>
                  </a:lnTo>
                  <a:lnTo>
                    <a:pt x="32550" y="233680"/>
                  </a:lnTo>
                  <a:lnTo>
                    <a:pt x="32880" y="236220"/>
                  </a:lnTo>
                  <a:lnTo>
                    <a:pt x="33591" y="240030"/>
                  </a:lnTo>
                  <a:lnTo>
                    <a:pt x="33896" y="241300"/>
                  </a:lnTo>
                  <a:lnTo>
                    <a:pt x="34290" y="243840"/>
                  </a:lnTo>
                  <a:lnTo>
                    <a:pt x="31305" y="243840"/>
                  </a:lnTo>
                  <a:lnTo>
                    <a:pt x="22529" y="245110"/>
                  </a:lnTo>
                  <a:lnTo>
                    <a:pt x="0" y="287020"/>
                  </a:lnTo>
                  <a:lnTo>
                    <a:pt x="2819" y="298450"/>
                  </a:lnTo>
                  <a:lnTo>
                    <a:pt x="33909" y="332740"/>
                  </a:lnTo>
                  <a:lnTo>
                    <a:pt x="62661" y="341630"/>
                  </a:lnTo>
                  <a:lnTo>
                    <a:pt x="65582" y="341630"/>
                  </a:lnTo>
                  <a:lnTo>
                    <a:pt x="66586" y="342900"/>
                  </a:lnTo>
                  <a:lnTo>
                    <a:pt x="90601" y="391160"/>
                  </a:lnTo>
                  <a:lnTo>
                    <a:pt x="124193" y="425450"/>
                  </a:lnTo>
                  <a:lnTo>
                    <a:pt x="148297" y="438150"/>
                  </a:lnTo>
                  <a:lnTo>
                    <a:pt x="159677" y="447040"/>
                  </a:lnTo>
                  <a:lnTo>
                    <a:pt x="162839" y="448310"/>
                  </a:lnTo>
                  <a:lnTo>
                    <a:pt x="176961" y="455930"/>
                  </a:lnTo>
                  <a:lnTo>
                    <a:pt x="191566" y="461010"/>
                  </a:lnTo>
                  <a:lnTo>
                    <a:pt x="206667" y="463550"/>
                  </a:lnTo>
                  <a:lnTo>
                    <a:pt x="236296" y="463550"/>
                  </a:lnTo>
                  <a:lnTo>
                    <a:pt x="250177" y="461010"/>
                  </a:lnTo>
                  <a:lnTo>
                    <a:pt x="259461" y="458470"/>
                  </a:lnTo>
                  <a:lnTo>
                    <a:pt x="263944" y="455930"/>
                  </a:lnTo>
                  <a:lnTo>
                    <a:pt x="270687" y="453390"/>
                  </a:lnTo>
                  <a:lnTo>
                    <a:pt x="277228" y="449580"/>
                  </a:lnTo>
                  <a:lnTo>
                    <a:pt x="283527" y="445770"/>
                  </a:lnTo>
                  <a:lnTo>
                    <a:pt x="289585" y="441960"/>
                  </a:lnTo>
                  <a:lnTo>
                    <a:pt x="293941" y="438150"/>
                  </a:lnTo>
                  <a:lnTo>
                    <a:pt x="297827" y="435610"/>
                  </a:lnTo>
                  <a:lnTo>
                    <a:pt x="330517" y="414020"/>
                  </a:lnTo>
                  <a:lnTo>
                    <a:pt x="359778" y="377190"/>
                  </a:lnTo>
                  <a:lnTo>
                    <a:pt x="375170" y="342900"/>
                  </a:lnTo>
                  <a:lnTo>
                    <a:pt x="376415" y="341630"/>
                  </a:lnTo>
                  <a:lnTo>
                    <a:pt x="379133" y="341630"/>
                  </a:lnTo>
                  <a:lnTo>
                    <a:pt x="390144" y="340360"/>
                  </a:lnTo>
                  <a:lnTo>
                    <a:pt x="432358" y="309880"/>
                  </a:lnTo>
                  <a:lnTo>
                    <a:pt x="439000" y="297180"/>
                  </a:lnTo>
                  <a:lnTo>
                    <a:pt x="441629" y="284480"/>
                  </a:lnTo>
                  <a:close/>
                </a:path>
              </a:pathLst>
            </a:custGeom>
            <a:solidFill>
              <a:srgbClr val="231F20"/>
            </a:solidFill>
          </p:spPr>
          <p:txBody>
            <a:bodyPr wrap="square" lIns="0" tIns="0" rIns="0" bIns="0" rtlCol="0"/>
            <a:lstStyle/>
            <a:p>
              <a:endParaRPr/>
            </a:p>
          </p:txBody>
        </p:sp>
      </p:grpSp>
      <p:grpSp>
        <p:nvGrpSpPr>
          <p:cNvPr id="14" name="object 14"/>
          <p:cNvGrpSpPr/>
          <p:nvPr/>
        </p:nvGrpSpPr>
        <p:grpSpPr>
          <a:xfrm>
            <a:off x="1104214" y="2945427"/>
            <a:ext cx="6562725" cy="3458845"/>
            <a:chOff x="1104214" y="2945427"/>
            <a:chExt cx="6562725" cy="3458845"/>
          </a:xfrm>
        </p:grpSpPr>
        <p:sp>
          <p:nvSpPr>
            <p:cNvPr id="15" name="object 15"/>
            <p:cNvSpPr/>
            <p:nvPr/>
          </p:nvSpPr>
          <p:spPr>
            <a:xfrm>
              <a:off x="2440122" y="2945427"/>
              <a:ext cx="1322070" cy="1144905"/>
            </a:xfrm>
            <a:custGeom>
              <a:avLst/>
              <a:gdLst/>
              <a:ahLst/>
              <a:cxnLst/>
              <a:rect l="l" t="t" r="r" b="b"/>
              <a:pathLst>
                <a:path w="1322070" h="1144904">
                  <a:moveTo>
                    <a:pt x="660895" y="0"/>
                  </a:moveTo>
                  <a:lnTo>
                    <a:pt x="0" y="1144701"/>
                  </a:lnTo>
                  <a:lnTo>
                    <a:pt x="1321790" y="1144701"/>
                  </a:lnTo>
                  <a:lnTo>
                    <a:pt x="660895" y="0"/>
                  </a:lnTo>
                  <a:close/>
                </a:path>
              </a:pathLst>
            </a:custGeom>
            <a:solidFill>
              <a:srgbClr val="488CA7"/>
            </a:solidFill>
          </p:spPr>
          <p:txBody>
            <a:bodyPr wrap="square" lIns="0" tIns="0" rIns="0" bIns="0" rtlCol="0"/>
            <a:lstStyle/>
            <a:p>
              <a:endParaRPr/>
            </a:p>
          </p:txBody>
        </p:sp>
        <p:sp>
          <p:nvSpPr>
            <p:cNvPr id="16" name="object 16"/>
            <p:cNvSpPr/>
            <p:nvPr/>
          </p:nvSpPr>
          <p:spPr>
            <a:xfrm>
              <a:off x="3098568" y="3062003"/>
              <a:ext cx="4525645" cy="991235"/>
            </a:xfrm>
            <a:custGeom>
              <a:avLst/>
              <a:gdLst/>
              <a:ahLst/>
              <a:cxnLst/>
              <a:rect l="l" t="t" r="r" b="b"/>
              <a:pathLst>
                <a:path w="4525645" h="991235">
                  <a:moveTo>
                    <a:pt x="4525098" y="0"/>
                  </a:moveTo>
                  <a:lnTo>
                    <a:pt x="1108417" y="0"/>
                  </a:lnTo>
                  <a:lnTo>
                    <a:pt x="1108417" y="329311"/>
                  </a:lnTo>
                  <a:lnTo>
                    <a:pt x="0" y="329311"/>
                  </a:lnTo>
                  <a:lnTo>
                    <a:pt x="1108417" y="591934"/>
                  </a:lnTo>
                  <a:lnTo>
                    <a:pt x="1108417" y="990968"/>
                  </a:lnTo>
                  <a:lnTo>
                    <a:pt x="4525098" y="990968"/>
                  </a:lnTo>
                  <a:lnTo>
                    <a:pt x="4525098" y="0"/>
                  </a:lnTo>
                  <a:close/>
                </a:path>
              </a:pathLst>
            </a:custGeom>
            <a:solidFill>
              <a:srgbClr val="FFFFFF"/>
            </a:solidFill>
          </p:spPr>
          <p:txBody>
            <a:bodyPr wrap="square" lIns="0" tIns="0" rIns="0" bIns="0" rtlCol="0"/>
            <a:lstStyle/>
            <a:p>
              <a:endParaRPr/>
            </a:p>
          </p:txBody>
        </p:sp>
        <p:sp>
          <p:nvSpPr>
            <p:cNvPr id="17" name="object 17"/>
            <p:cNvSpPr/>
            <p:nvPr/>
          </p:nvSpPr>
          <p:spPr>
            <a:xfrm>
              <a:off x="3098568" y="3062003"/>
              <a:ext cx="4525645" cy="991235"/>
            </a:xfrm>
            <a:custGeom>
              <a:avLst/>
              <a:gdLst/>
              <a:ahLst/>
              <a:cxnLst/>
              <a:rect l="l" t="t" r="r" b="b"/>
              <a:pathLst>
                <a:path w="4525645" h="991235">
                  <a:moveTo>
                    <a:pt x="1108417" y="0"/>
                  </a:moveTo>
                  <a:lnTo>
                    <a:pt x="1108417" y="329311"/>
                  </a:lnTo>
                  <a:lnTo>
                    <a:pt x="0" y="329311"/>
                  </a:lnTo>
                  <a:lnTo>
                    <a:pt x="1108417" y="591934"/>
                  </a:lnTo>
                  <a:lnTo>
                    <a:pt x="1108417" y="990968"/>
                  </a:lnTo>
                  <a:lnTo>
                    <a:pt x="4525098" y="990968"/>
                  </a:lnTo>
                  <a:lnTo>
                    <a:pt x="4525098" y="0"/>
                  </a:lnTo>
                  <a:lnTo>
                    <a:pt x="1108417" y="0"/>
                  </a:lnTo>
                  <a:close/>
                </a:path>
              </a:pathLst>
            </a:custGeom>
            <a:ln w="38100">
              <a:solidFill>
                <a:srgbClr val="00B9F2"/>
              </a:solidFill>
            </a:ln>
          </p:spPr>
          <p:txBody>
            <a:bodyPr wrap="square" lIns="0" tIns="0" rIns="0" bIns="0" rtlCol="0"/>
            <a:lstStyle/>
            <a:p>
              <a:endParaRPr/>
            </a:p>
          </p:txBody>
        </p:sp>
        <p:sp>
          <p:nvSpPr>
            <p:cNvPr id="18" name="object 18"/>
            <p:cNvSpPr/>
            <p:nvPr/>
          </p:nvSpPr>
          <p:spPr>
            <a:xfrm>
              <a:off x="1772170" y="4090123"/>
              <a:ext cx="2658110" cy="1156970"/>
            </a:xfrm>
            <a:custGeom>
              <a:avLst/>
              <a:gdLst/>
              <a:ahLst/>
              <a:cxnLst/>
              <a:rect l="l" t="t" r="r" b="b"/>
              <a:pathLst>
                <a:path w="2658110" h="1156970">
                  <a:moveTo>
                    <a:pt x="1989747" y="0"/>
                  </a:moveTo>
                  <a:lnTo>
                    <a:pt x="667956" y="0"/>
                  </a:lnTo>
                  <a:lnTo>
                    <a:pt x="0" y="1156931"/>
                  </a:lnTo>
                  <a:lnTo>
                    <a:pt x="2657690" y="1156931"/>
                  </a:lnTo>
                  <a:lnTo>
                    <a:pt x="1989747" y="0"/>
                  </a:lnTo>
                  <a:close/>
                </a:path>
              </a:pathLst>
            </a:custGeom>
            <a:solidFill>
              <a:srgbClr val="6AA3BB"/>
            </a:solidFill>
          </p:spPr>
          <p:txBody>
            <a:bodyPr wrap="square" lIns="0" tIns="0" rIns="0" bIns="0" rtlCol="0"/>
            <a:lstStyle/>
            <a:p>
              <a:endParaRPr/>
            </a:p>
          </p:txBody>
        </p:sp>
        <p:sp>
          <p:nvSpPr>
            <p:cNvPr id="19" name="object 19"/>
            <p:cNvSpPr/>
            <p:nvPr/>
          </p:nvSpPr>
          <p:spPr>
            <a:xfrm>
              <a:off x="1104214" y="5247055"/>
              <a:ext cx="3994150" cy="1156970"/>
            </a:xfrm>
            <a:custGeom>
              <a:avLst/>
              <a:gdLst/>
              <a:ahLst/>
              <a:cxnLst/>
              <a:rect l="l" t="t" r="r" b="b"/>
              <a:pathLst>
                <a:path w="3994150" h="1156970">
                  <a:moveTo>
                    <a:pt x="3325647" y="0"/>
                  </a:moveTo>
                  <a:lnTo>
                    <a:pt x="667956" y="0"/>
                  </a:lnTo>
                  <a:lnTo>
                    <a:pt x="0" y="1156931"/>
                  </a:lnTo>
                  <a:lnTo>
                    <a:pt x="3993603" y="1156931"/>
                  </a:lnTo>
                  <a:lnTo>
                    <a:pt x="3325647" y="0"/>
                  </a:lnTo>
                  <a:close/>
                </a:path>
              </a:pathLst>
            </a:custGeom>
            <a:solidFill>
              <a:srgbClr val="8EBBD0"/>
            </a:solidFill>
          </p:spPr>
          <p:txBody>
            <a:bodyPr wrap="square" lIns="0" tIns="0" rIns="0" bIns="0" rtlCol="0"/>
            <a:lstStyle/>
            <a:p>
              <a:endParaRPr/>
            </a:p>
          </p:txBody>
        </p:sp>
        <p:sp>
          <p:nvSpPr>
            <p:cNvPr id="20" name="object 20"/>
            <p:cNvSpPr/>
            <p:nvPr/>
          </p:nvSpPr>
          <p:spPr>
            <a:xfrm>
              <a:off x="2667139" y="3908882"/>
              <a:ext cx="868044" cy="2204720"/>
            </a:xfrm>
            <a:custGeom>
              <a:avLst/>
              <a:gdLst/>
              <a:ahLst/>
              <a:cxnLst/>
              <a:rect l="l" t="t" r="r" b="b"/>
              <a:pathLst>
                <a:path w="868045" h="2204720">
                  <a:moveTo>
                    <a:pt x="867752" y="1506689"/>
                  </a:moveTo>
                  <a:lnTo>
                    <a:pt x="556717" y="1506689"/>
                  </a:lnTo>
                  <a:lnTo>
                    <a:pt x="558126" y="1482623"/>
                  </a:lnTo>
                  <a:lnTo>
                    <a:pt x="561149" y="1436585"/>
                  </a:lnTo>
                  <a:lnTo>
                    <a:pt x="564629" y="1388351"/>
                  </a:lnTo>
                  <a:lnTo>
                    <a:pt x="568579" y="1338122"/>
                  </a:lnTo>
                  <a:lnTo>
                    <a:pt x="572985" y="1286078"/>
                  </a:lnTo>
                  <a:lnTo>
                    <a:pt x="577875" y="1232433"/>
                  </a:lnTo>
                  <a:lnTo>
                    <a:pt x="583222" y="1177378"/>
                  </a:lnTo>
                  <a:lnTo>
                    <a:pt x="589026" y="1121092"/>
                  </a:lnTo>
                  <a:lnTo>
                    <a:pt x="595312" y="1063790"/>
                  </a:lnTo>
                  <a:lnTo>
                    <a:pt x="602056" y="1005636"/>
                  </a:lnTo>
                  <a:lnTo>
                    <a:pt x="609269" y="946848"/>
                  </a:lnTo>
                  <a:lnTo>
                    <a:pt x="616953" y="887615"/>
                  </a:lnTo>
                  <a:lnTo>
                    <a:pt x="625106" y="828128"/>
                  </a:lnTo>
                  <a:lnTo>
                    <a:pt x="633730" y="768578"/>
                  </a:lnTo>
                  <a:lnTo>
                    <a:pt x="642810" y="709168"/>
                  </a:lnTo>
                  <a:lnTo>
                    <a:pt x="652360" y="650074"/>
                  </a:lnTo>
                  <a:lnTo>
                    <a:pt x="662393" y="591515"/>
                  </a:lnTo>
                  <a:lnTo>
                    <a:pt x="672884" y="533666"/>
                  </a:lnTo>
                  <a:lnTo>
                    <a:pt x="683844" y="476732"/>
                  </a:lnTo>
                  <a:lnTo>
                    <a:pt x="695286" y="420890"/>
                  </a:lnTo>
                  <a:lnTo>
                    <a:pt x="707186" y="366356"/>
                  </a:lnTo>
                  <a:lnTo>
                    <a:pt x="719556" y="313309"/>
                  </a:lnTo>
                  <a:lnTo>
                    <a:pt x="732396" y="261950"/>
                  </a:lnTo>
                  <a:lnTo>
                    <a:pt x="745718" y="212458"/>
                  </a:lnTo>
                  <a:lnTo>
                    <a:pt x="759498" y="165049"/>
                  </a:lnTo>
                  <a:lnTo>
                    <a:pt x="773760" y="119900"/>
                  </a:lnTo>
                  <a:lnTo>
                    <a:pt x="788492" y="77216"/>
                  </a:lnTo>
                  <a:lnTo>
                    <a:pt x="803694" y="37185"/>
                  </a:lnTo>
                  <a:lnTo>
                    <a:pt x="819365" y="0"/>
                  </a:lnTo>
                  <a:lnTo>
                    <a:pt x="48387" y="0"/>
                  </a:lnTo>
                  <a:lnTo>
                    <a:pt x="64058" y="37185"/>
                  </a:lnTo>
                  <a:lnTo>
                    <a:pt x="79260" y="77216"/>
                  </a:lnTo>
                  <a:lnTo>
                    <a:pt x="93980" y="119900"/>
                  </a:lnTo>
                  <a:lnTo>
                    <a:pt x="108242" y="165049"/>
                  </a:lnTo>
                  <a:lnTo>
                    <a:pt x="122021" y="212458"/>
                  </a:lnTo>
                  <a:lnTo>
                    <a:pt x="135343" y="261950"/>
                  </a:lnTo>
                  <a:lnTo>
                    <a:pt x="148183" y="313309"/>
                  </a:lnTo>
                  <a:lnTo>
                    <a:pt x="160553" y="366356"/>
                  </a:lnTo>
                  <a:lnTo>
                    <a:pt x="172466" y="420890"/>
                  </a:lnTo>
                  <a:lnTo>
                    <a:pt x="183896" y="476732"/>
                  </a:lnTo>
                  <a:lnTo>
                    <a:pt x="194856" y="533666"/>
                  </a:lnTo>
                  <a:lnTo>
                    <a:pt x="205346" y="591515"/>
                  </a:lnTo>
                  <a:lnTo>
                    <a:pt x="215379" y="650074"/>
                  </a:lnTo>
                  <a:lnTo>
                    <a:pt x="224929" y="709168"/>
                  </a:lnTo>
                  <a:lnTo>
                    <a:pt x="234022" y="768578"/>
                  </a:lnTo>
                  <a:lnTo>
                    <a:pt x="242633" y="828128"/>
                  </a:lnTo>
                  <a:lnTo>
                    <a:pt x="250786" y="887615"/>
                  </a:lnTo>
                  <a:lnTo>
                    <a:pt x="258470" y="946848"/>
                  </a:lnTo>
                  <a:lnTo>
                    <a:pt x="265684" y="1005636"/>
                  </a:lnTo>
                  <a:lnTo>
                    <a:pt x="272427" y="1063790"/>
                  </a:lnTo>
                  <a:lnTo>
                    <a:pt x="278714" y="1121092"/>
                  </a:lnTo>
                  <a:lnTo>
                    <a:pt x="284518" y="1177378"/>
                  </a:lnTo>
                  <a:lnTo>
                    <a:pt x="289864" y="1232433"/>
                  </a:lnTo>
                  <a:lnTo>
                    <a:pt x="294754" y="1286078"/>
                  </a:lnTo>
                  <a:lnTo>
                    <a:pt x="299161" y="1338122"/>
                  </a:lnTo>
                  <a:lnTo>
                    <a:pt x="303110" y="1388351"/>
                  </a:lnTo>
                  <a:lnTo>
                    <a:pt x="306590" y="1436585"/>
                  </a:lnTo>
                  <a:lnTo>
                    <a:pt x="309613" y="1482623"/>
                  </a:lnTo>
                  <a:lnTo>
                    <a:pt x="311010" y="1506689"/>
                  </a:lnTo>
                  <a:lnTo>
                    <a:pt x="0" y="1506689"/>
                  </a:lnTo>
                  <a:lnTo>
                    <a:pt x="433870" y="2204237"/>
                  </a:lnTo>
                  <a:lnTo>
                    <a:pt x="867752" y="1506689"/>
                  </a:lnTo>
                  <a:close/>
                </a:path>
              </a:pathLst>
            </a:custGeom>
            <a:solidFill>
              <a:srgbClr val="FFFFFF"/>
            </a:solidFill>
          </p:spPr>
          <p:txBody>
            <a:bodyPr wrap="square" lIns="0" tIns="0" rIns="0" bIns="0" rtlCol="0"/>
            <a:lstStyle/>
            <a:p>
              <a:endParaRPr/>
            </a:p>
          </p:txBody>
        </p:sp>
        <p:pic>
          <p:nvPicPr>
            <p:cNvPr id="21" name="object 21"/>
            <p:cNvPicPr/>
            <p:nvPr/>
          </p:nvPicPr>
          <p:blipFill>
            <a:blip r:embed="rId4" cstate="print"/>
            <a:stretch>
              <a:fillRect/>
            </a:stretch>
          </p:blipFill>
          <p:spPr>
            <a:xfrm>
              <a:off x="7494974" y="4480005"/>
              <a:ext cx="140919" cy="140931"/>
            </a:xfrm>
            <a:prstGeom prst="rect">
              <a:avLst/>
            </a:prstGeom>
          </p:spPr>
        </p:pic>
        <p:sp>
          <p:nvSpPr>
            <p:cNvPr id="22" name="object 22"/>
            <p:cNvSpPr/>
            <p:nvPr/>
          </p:nvSpPr>
          <p:spPr>
            <a:xfrm>
              <a:off x="5338000" y="4480509"/>
              <a:ext cx="2328545" cy="436245"/>
            </a:xfrm>
            <a:custGeom>
              <a:avLst/>
              <a:gdLst/>
              <a:ahLst/>
              <a:cxnLst/>
              <a:rect l="l" t="t" r="r" b="b"/>
              <a:pathLst>
                <a:path w="2328545" h="436245">
                  <a:moveTo>
                    <a:pt x="2297392" y="132435"/>
                  </a:moveTo>
                  <a:lnTo>
                    <a:pt x="2296731" y="130822"/>
                  </a:lnTo>
                  <a:lnTo>
                    <a:pt x="2284755" y="118859"/>
                  </a:lnTo>
                  <a:lnTo>
                    <a:pt x="2284755" y="136728"/>
                  </a:lnTo>
                  <a:lnTo>
                    <a:pt x="2284755" y="392010"/>
                  </a:lnTo>
                  <a:lnTo>
                    <a:pt x="12636" y="392010"/>
                  </a:lnTo>
                  <a:lnTo>
                    <a:pt x="12636" y="12636"/>
                  </a:lnTo>
                  <a:lnTo>
                    <a:pt x="2160676" y="12636"/>
                  </a:lnTo>
                  <a:lnTo>
                    <a:pt x="2284755" y="136728"/>
                  </a:lnTo>
                  <a:lnTo>
                    <a:pt x="2284755" y="118859"/>
                  </a:lnTo>
                  <a:lnTo>
                    <a:pt x="2178532" y="12636"/>
                  </a:lnTo>
                  <a:lnTo>
                    <a:pt x="2166569" y="673"/>
                  </a:lnTo>
                  <a:lnTo>
                    <a:pt x="2164956" y="0"/>
                  </a:lnTo>
                  <a:lnTo>
                    <a:pt x="2832" y="0"/>
                  </a:lnTo>
                  <a:lnTo>
                    <a:pt x="0" y="2832"/>
                  </a:lnTo>
                  <a:lnTo>
                    <a:pt x="0" y="401828"/>
                  </a:lnTo>
                  <a:lnTo>
                    <a:pt x="2832" y="404647"/>
                  </a:lnTo>
                  <a:lnTo>
                    <a:pt x="2294559" y="404647"/>
                  </a:lnTo>
                  <a:lnTo>
                    <a:pt x="2297392" y="401828"/>
                  </a:lnTo>
                  <a:lnTo>
                    <a:pt x="2297392" y="392010"/>
                  </a:lnTo>
                  <a:lnTo>
                    <a:pt x="2297392" y="132435"/>
                  </a:lnTo>
                  <a:close/>
                </a:path>
                <a:path w="2328545" h="436245">
                  <a:moveTo>
                    <a:pt x="2328418" y="164185"/>
                  </a:moveTo>
                  <a:lnTo>
                    <a:pt x="2325586" y="161353"/>
                  </a:lnTo>
                  <a:lnTo>
                    <a:pt x="2318601" y="161353"/>
                  </a:lnTo>
                  <a:lnTo>
                    <a:pt x="2315768" y="164185"/>
                  </a:lnTo>
                  <a:lnTo>
                    <a:pt x="2315768" y="423037"/>
                  </a:lnTo>
                  <a:lnTo>
                    <a:pt x="33845" y="423037"/>
                  </a:lnTo>
                  <a:lnTo>
                    <a:pt x="31013" y="425856"/>
                  </a:lnTo>
                  <a:lnTo>
                    <a:pt x="31013" y="432841"/>
                  </a:lnTo>
                  <a:lnTo>
                    <a:pt x="33845" y="435673"/>
                  </a:lnTo>
                  <a:lnTo>
                    <a:pt x="2322093" y="435673"/>
                  </a:lnTo>
                  <a:lnTo>
                    <a:pt x="2325586" y="435673"/>
                  </a:lnTo>
                  <a:lnTo>
                    <a:pt x="2328418" y="432841"/>
                  </a:lnTo>
                  <a:lnTo>
                    <a:pt x="2328418" y="164185"/>
                  </a:lnTo>
                  <a:close/>
                </a:path>
              </a:pathLst>
            </a:custGeom>
            <a:solidFill>
              <a:srgbClr val="00B9F2"/>
            </a:solidFill>
          </p:spPr>
          <p:txBody>
            <a:bodyPr wrap="square" lIns="0" tIns="0" rIns="0" bIns="0" rtlCol="0"/>
            <a:lstStyle/>
            <a:p>
              <a:endParaRPr/>
            </a:p>
          </p:txBody>
        </p:sp>
      </p:grpSp>
      <p:sp>
        <p:nvSpPr>
          <p:cNvPr id="23" name="object 23"/>
          <p:cNvSpPr txBox="1"/>
          <p:nvPr/>
        </p:nvSpPr>
        <p:spPr>
          <a:xfrm>
            <a:off x="5306483" y="4566227"/>
            <a:ext cx="4477385" cy="1847850"/>
          </a:xfrm>
          <a:prstGeom prst="rect">
            <a:avLst/>
          </a:prstGeom>
        </p:spPr>
        <p:txBody>
          <a:bodyPr vert="horz" wrap="square" lIns="0" tIns="12700" rIns="0" bIns="0" rtlCol="0">
            <a:spAutoFit/>
          </a:bodyPr>
          <a:lstStyle/>
          <a:p>
            <a:pPr marL="190500">
              <a:lnSpc>
                <a:spcPct val="100000"/>
              </a:lnSpc>
              <a:spcBef>
                <a:spcPts val="100"/>
              </a:spcBef>
            </a:pPr>
            <a:r>
              <a:rPr sz="1400" spc="-165" dirty="0">
                <a:solidFill>
                  <a:srgbClr val="00B9F2"/>
                </a:solidFill>
                <a:latin typeface="ＭＳ ゴシック"/>
                <a:cs typeface="ＭＳ ゴシック"/>
              </a:rPr>
              <a:t>ピラミッドチャートの方法</a:t>
            </a:r>
            <a:endParaRPr sz="1400">
              <a:latin typeface="ＭＳ ゴシック"/>
              <a:cs typeface="ＭＳ ゴシック"/>
            </a:endParaRPr>
          </a:p>
          <a:p>
            <a:pPr>
              <a:lnSpc>
                <a:spcPct val="100000"/>
              </a:lnSpc>
            </a:pPr>
            <a:endParaRPr sz="1400">
              <a:latin typeface="ＭＳ ゴシック"/>
              <a:cs typeface="ＭＳ ゴシック"/>
            </a:endParaRPr>
          </a:p>
          <a:p>
            <a:pPr marL="260985" indent="-248285">
              <a:lnSpc>
                <a:spcPct val="100000"/>
              </a:lnSpc>
              <a:spcBef>
                <a:spcPts val="1015"/>
              </a:spcBef>
              <a:buSzPct val="92307"/>
              <a:buAutoNum type="arabicPlain"/>
              <a:tabLst>
                <a:tab pos="260985" algn="l"/>
              </a:tabLst>
            </a:pPr>
            <a:r>
              <a:rPr sz="1300" spc="-160" dirty="0">
                <a:solidFill>
                  <a:srgbClr val="231F20"/>
                </a:solidFill>
                <a:latin typeface="ＭＳ ゴシック"/>
                <a:cs typeface="ＭＳ ゴシック"/>
              </a:rPr>
              <a:t>一番上の階層に、アイデアを入れる</a:t>
            </a:r>
            <a:endParaRPr sz="1300">
              <a:latin typeface="ＭＳ ゴシック"/>
              <a:cs typeface="ＭＳ ゴシック"/>
            </a:endParaRPr>
          </a:p>
          <a:p>
            <a:pPr marL="241935" marR="6985" indent="-229870">
              <a:lnSpc>
                <a:spcPct val="134600"/>
              </a:lnSpc>
              <a:buSzPct val="92307"/>
              <a:buAutoNum type="arabicPlain"/>
              <a:tabLst>
                <a:tab pos="260985" algn="l"/>
              </a:tabLst>
            </a:pPr>
            <a:r>
              <a:rPr sz="1300" spc="-150" dirty="0">
                <a:solidFill>
                  <a:srgbClr val="231F20"/>
                </a:solidFill>
                <a:latin typeface="ＭＳ ゴシック"/>
                <a:cs typeface="ＭＳ ゴシック"/>
              </a:rPr>
              <a:t>二番目の階層に実現するための資金・場所・運営方法について</a:t>
            </a:r>
            <a:r>
              <a:rPr sz="1300" spc="-105" dirty="0">
                <a:solidFill>
                  <a:srgbClr val="231F20"/>
                </a:solidFill>
                <a:latin typeface="ＭＳ ゴシック"/>
                <a:cs typeface="ＭＳ ゴシック"/>
              </a:rPr>
              <a:t>書き入れる</a:t>
            </a:r>
            <a:endParaRPr sz="1300">
              <a:latin typeface="ＭＳ ゴシック"/>
              <a:cs typeface="ＭＳ ゴシック"/>
            </a:endParaRPr>
          </a:p>
          <a:p>
            <a:pPr marL="241935" marR="5080" indent="-229870">
              <a:lnSpc>
                <a:spcPct val="134600"/>
              </a:lnSpc>
              <a:buSzPct val="92307"/>
              <a:buAutoNum type="arabicPlain"/>
              <a:tabLst>
                <a:tab pos="260985" algn="l"/>
              </a:tabLst>
            </a:pPr>
            <a:r>
              <a:rPr sz="1300" spc="-105" dirty="0">
                <a:solidFill>
                  <a:srgbClr val="231F20"/>
                </a:solidFill>
                <a:latin typeface="ＭＳ ゴシック"/>
                <a:cs typeface="ＭＳ ゴシック"/>
              </a:rPr>
              <a:t>さらに実現するためのに必要な事項を詳しく三番目の階層に書き入れる</a:t>
            </a:r>
            <a:endParaRPr sz="1300">
              <a:latin typeface="ＭＳ ゴシック"/>
              <a:cs typeface="ＭＳ ゴシック"/>
            </a:endParaRPr>
          </a:p>
        </p:txBody>
      </p:sp>
      <p:grpSp>
        <p:nvGrpSpPr>
          <p:cNvPr id="24" name="object 24"/>
          <p:cNvGrpSpPr/>
          <p:nvPr/>
        </p:nvGrpSpPr>
        <p:grpSpPr>
          <a:xfrm>
            <a:off x="938020" y="1682311"/>
            <a:ext cx="795655" cy="358140"/>
            <a:chOff x="938020" y="1682311"/>
            <a:chExt cx="795655" cy="358140"/>
          </a:xfrm>
        </p:grpSpPr>
        <p:sp>
          <p:nvSpPr>
            <p:cNvPr id="25" name="object 25"/>
            <p:cNvSpPr/>
            <p:nvPr/>
          </p:nvSpPr>
          <p:spPr>
            <a:xfrm>
              <a:off x="938020" y="1701543"/>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26" name="object 26"/>
            <p:cNvSpPr/>
            <p:nvPr/>
          </p:nvSpPr>
          <p:spPr>
            <a:xfrm>
              <a:off x="1018689"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27" name="object 27"/>
          <p:cNvSpPr txBox="1"/>
          <p:nvPr/>
        </p:nvSpPr>
        <p:spPr>
          <a:xfrm>
            <a:off x="1104863" y="1640366"/>
            <a:ext cx="8535670" cy="1700530"/>
          </a:xfrm>
          <a:prstGeom prst="rect">
            <a:avLst/>
          </a:prstGeom>
        </p:spPr>
        <p:txBody>
          <a:bodyPr vert="horz" wrap="square" lIns="0" tIns="12700" rIns="0" bIns="0" rtlCol="0">
            <a:spAutoFit/>
          </a:bodyPr>
          <a:lstStyle/>
          <a:p>
            <a:pPr marL="12700">
              <a:lnSpc>
                <a:spcPct val="100000"/>
              </a:lnSpc>
              <a:spcBef>
                <a:spcPts val="100"/>
              </a:spcBef>
              <a:tabLst>
                <a:tab pos="742315" algn="l"/>
              </a:tabLst>
            </a:pPr>
            <a:r>
              <a:rPr sz="2200" dirty="0">
                <a:solidFill>
                  <a:srgbClr val="00B9F2"/>
                </a:solidFill>
                <a:latin typeface="ＭＳ ゴシック"/>
                <a:cs typeface="ＭＳ ゴシック"/>
              </a:rPr>
              <a:t>6</a:t>
            </a:r>
            <a:r>
              <a:rPr sz="2200" spc="170" dirty="0">
                <a:solidFill>
                  <a:srgbClr val="00B9F2"/>
                </a:solidFill>
                <a:latin typeface="ＭＳ ゴシック"/>
                <a:cs typeface="ＭＳ ゴシック"/>
              </a:rPr>
              <a:t> </a:t>
            </a:r>
            <a:r>
              <a:rPr sz="2700" spc="-187" baseline="4629" dirty="0">
                <a:solidFill>
                  <a:srgbClr val="FFFFFF"/>
                </a:solidFill>
                <a:latin typeface="ＭＳ ゴシック"/>
                <a:cs typeface="ＭＳ ゴシック"/>
              </a:rPr>
              <a:t>-</a:t>
            </a:r>
            <a:r>
              <a:rPr sz="2700" spc="-75" baseline="4629" dirty="0">
                <a:solidFill>
                  <a:srgbClr val="FFFFFF"/>
                </a:solidFill>
                <a:latin typeface="ＭＳ ゴシック"/>
                <a:cs typeface="ＭＳ ゴシック"/>
              </a:rPr>
              <a:t>1</a:t>
            </a:r>
            <a:r>
              <a:rPr sz="2700" baseline="4629" dirty="0">
                <a:solidFill>
                  <a:srgbClr val="FFFFFF"/>
                </a:solidFill>
                <a:latin typeface="ＭＳ ゴシック"/>
                <a:cs typeface="ＭＳ ゴシック"/>
              </a:rPr>
              <a:t>	</a:t>
            </a:r>
            <a:r>
              <a:rPr sz="3600" spc="-247" baseline="1157" dirty="0">
                <a:solidFill>
                  <a:srgbClr val="00B9F2"/>
                </a:solidFill>
                <a:latin typeface="ＭＳ ゴシック"/>
                <a:cs typeface="ＭＳ ゴシック"/>
              </a:rPr>
              <a:t>アイデアを実現するための方法(手段)が現実に可能か調べる</a:t>
            </a:r>
            <a:endParaRPr sz="3600" baseline="1157">
              <a:latin typeface="ＭＳ ゴシック"/>
              <a:cs typeface="ＭＳ ゴシック"/>
            </a:endParaRPr>
          </a:p>
          <a:p>
            <a:pPr marL="768985" marR="3877310">
              <a:lnSpc>
                <a:spcPct val="125000"/>
              </a:lnSpc>
              <a:spcBef>
                <a:spcPts val="755"/>
              </a:spcBef>
              <a:tabLst>
                <a:tab pos="1127760" algn="l"/>
              </a:tabLst>
            </a:pPr>
            <a:r>
              <a:rPr sz="1400" spc="-50" dirty="0">
                <a:solidFill>
                  <a:srgbClr val="231F20"/>
                </a:solidFill>
                <a:latin typeface="ＭＳ ゴシック"/>
                <a:cs typeface="ＭＳ ゴシック"/>
              </a:rPr>
              <a:t>→</a:t>
            </a:r>
            <a:r>
              <a:rPr sz="1400" dirty="0">
                <a:solidFill>
                  <a:srgbClr val="231F20"/>
                </a:solidFill>
                <a:latin typeface="ＭＳ ゴシック"/>
                <a:cs typeface="ＭＳ ゴシック"/>
              </a:rPr>
              <a:t>	</a:t>
            </a:r>
            <a:r>
              <a:rPr sz="1400" spc="-165" dirty="0">
                <a:solidFill>
                  <a:srgbClr val="231F20"/>
                </a:solidFill>
                <a:latin typeface="ＭＳ ゴシック"/>
                <a:cs typeface="ＭＳ ゴシック"/>
              </a:rPr>
              <a:t>アイデアを実現するための資金・場所・運営方法</a:t>
            </a:r>
            <a:r>
              <a:rPr sz="1400" spc="-130" dirty="0">
                <a:solidFill>
                  <a:srgbClr val="231F20"/>
                </a:solidFill>
                <a:latin typeface="ＭＳ ゴシック"/>
                <a:cs typeface="ＭＳ ゴシック"/>
              </a:rPr>
              <a:t>アイデアを実現するための具体的な計画を考える</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35"/>
              </a:spcBef>
            </a:pPr>
            <a:endParaRPr sz="1700">
              <a:latin typeface="ＭＳ ゴシック"/>
              <a:cs typeface="ＭＳ ゴシック"/>
            </a:endParaRPr>
          </a:p>
          <a:p>
            <a:pPr marR="1386205" algn="ctr">
              <a:lnSpc>
                <a:spcPct val="100000"/>
              </a:lnSpc>
            </a:pPr>
            <a:r>
              <a:rPr sz="1300" spc="-160" dirty="0">
                <a:solidFill>
                  <a:srgbClr val="231F20"/>
                </a:solidFill>
                <a:latin typeface="ＭＳ ゴシック"/>
                <a:cs typeface="ＭＳ ゴシック"/>
              </a:rPr>
              <a:t>アイデア</a:t>
            </a:r>
            <a:endParaRPr sz="1300">
              <a:latin typeface="ＭＳ ゴシック"/>
              <a:cs typeface="ＭＳ ゴシック"/>
            </a:endParaRPr>
          </a:p>
        </p:txBody>
      </p:sp>
      <p:sp>
        <p:nvSpPr>
          <p:cNvPr id="29"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05955" y="752386"/>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32743" y="855583"/>
            <a:ext cx="3600450" cy="452120"/>
          </a:xfrm>
          <a:prstGeom prst="rect">
            <a:avLst/>
          </a:prstGeom>
        </p:spPr>
        <p:txBody>
          <a:bodyPr vert="horz" wrap="square" lIns="0" tIns="12700" rIns="0" bIns="0" rtlCol="0">
            <a:spAutoFit/>
          </a:bodyPr>
          <a:lstStyle/>
          <a:p>
            <a:pPr marL="12700">
              <a:lnSpc>
                <a:spcPct val="100000"/>
              </a:lnSpc>
              <a:spcBef>
                <a:spcPts val="100"/>
              </a:spcBef>
            </a:pPr>
            <a:r>
              <a:rPr sz="2800" spc="-254" dirty="0">
                <a:solidFill>
                  <a:srgbClr val="FFFFFF"/>
                </a:solidFill>
                <a:latin typeface="ＭＳ ゴシック"/>
                <a:cs typeface="ＭＳ ゴシック"/>
              </a:rPr>
              <a:t>アイデアの検証をしよう</a:t>
            </a:r>
            <a:endParaRPr sz="2800">
              <a:latin typeface="ＭＳ ゴシック"/>
              <a:cs typeface="ＭＳ ゴシック"/>
            </a:endParaRPr>
          </a:p>
        </p:txBody>
      </p:sp>
      <p:sp>
        <p:nvSpPr>
          <p:cNvPr id="4" name="object 4"/>
          <p:cNvSpPr/>
          <p:nvPr/>
        </p:nvSpPr>
        <p:spPr>
          <a:xfrm>
            <a:off x="781096"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19050">
              <a:lnSpc>
                <a:spcPct val="100000"/>
              </a:lnSpc>
              <a:spcBef>
                <a:spcPts val="100"/>
              </a:spcBef>
            </a:pPr>
            <a:r>
              <a:rPr dirty="0"/>
              <a:t>6</a:t>
            </a:r>
          </a:p>
        </p:txBody>
      </p:sp>
      <p:sp>
        <p:nvSpPr>
          <p:cNvPr id="6" name="object 6"/>
          <p:cNvSpPr/>
          <p:nvPr/>
        </p:nvSpPr>
        <p:spPr>
          <a:xfrm>
            <a:off x="505952" y="6776846"/>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7" name="object 7"/>
          <p:cNvSpPr/>
          <p:nvPr/>
        </p:nvSpPr>
        <p:spPr>
          <a:xfrm>
            <a:off x="4267822" y="3973531"/>
            <a:ext cx="371475" cy="408305"/>
          </a:xfrm>
          <a:custGeom>
            <a:avLst/>
            <a:gdLst/>
            <a:ahLst/>
            <a:cxnLst/>
            <a:rect l="l" t="t" r="r" b="b"/>
            <a:pathLst>
              <a:path w="371475" h="408304">
                <a:moveTo>
                  <a:pt x="185547" y="0"/>
                </a:moveTo>
                <a:lnTo>
                  <a:pt x="164267" y="4384"/>
                </a:lnTo>
                <a:lnTo>
                  <a:pt x="146737" y="16282"/>
                </a:lnTo>
                <a:lnTo>
                  <a:pt x="134838" y="33813"/>
                </a:lnTo>
                <a:lnTo>
                  <a:pt x="130454" y="55092"/>
                </a:lnTo>
                <a:lnTo>
                  <a:pt x="130454" y="236524"/>
                </a:lnTo>
                <a:lnTo>
                  <a:pt x="88659" y="201785"/>
                </a:lnTo>
                <a:lnTo>
                  <a:pt x="82813" y="197846"/>
                </a:lnTo>
                <a:lnTo>
                  <a:pt x="76505" y="194698"/>
                </a:lnTo>
                <a:lnTo>
                  <a:pt x="69735" y="192341"/>
                </a:lnTo>
                <a:lnTo>
                  <a:pt x="55092" y="190372"/>
                </a:lnTo>
                <a:lnTo>
                  <a:pt x="44311" y="191448"/>
                </a:lnTo>
                <a:lnTo>
                  <a:pt x="9279" y="214893"/>
                </a:lnTo>
                <a:lnTo>
                  <a:pt x="0" y="245465"/>
                </a:lnTo>
                <a:lnTo>
                  <a:pt x="485" y="252797"/>
                </a:lnTo>
                <a:lnTo>
                  <a:pt x="157403" y="400913"/>
                </a:lnTo>
                <a:lnTo>
                  <a:pt x="180644" y="408101"/>
                </a:lnTo>
                <a:lnTo>
                  <a:pt x="185547" y="408101"/>
                </a:lnTo>
                <a:lnTo>
                  <a:pt x="224497" y="391960"/>
                </a:lnTo>
                <a:lnTo>
                  <a:pt x="354952" y="284416"/>
                </a:lnTo>
                <a:lnTo>
                  <a:pt x="371094" y="245465"/>
                </a:lnTo>
                <a:lnTo>
                  <a:pt x="370018" y="234686"/>
                </a:lnTo>
                <a:lnTo>
                  <a:pt x="346578" y="199652"/>
                </a:lnTo>
                <a:lnTo>
                  <a:pt x="316001" y="190372"/>
                </a:lnTo>
                <a:lnTo>
                  <a:pt x="308669" y="190863"/>
                </a:lnTo>
                <a:lnTo>
                  <a:pt x="240639" y="236524"/>
                </a:lnTo>
                <a:lnTo>
                  <a:pt x="240639" y="55092"/>
                </a:lnTo>
                <a:lnTo>
                  <a:pt x="236255" y="33813"/>
                </a:lnTo>
                <a:lnTo>
                  <a:pt x="224356" y="16282"/>
                </a:lnTo>
                <a:lnTo>
                  <a:pt x="206826" y="4384"/>
                </a:lnTo>
                <a:lnTo>
                  <a:pt x="185547" y="0"/>
                </a:lnTo>
                <a:close/>
              </a:path>
            </a:pathLst>
          </a:custGeom>
          <a:solidFill>
            <a:srgbClr val="00B9F2"/>
          </a:solidFill>
        </p:spPr>
        <p:txBody>
          <a:bodyPr wrap="square" lIns="0" tIns="0" rIns="0" bIns="0" rtlCol="0"/>
          <a:lstStyle/>
          <a:p>
            <a:endParaRPr/>
          </a:p>
        </p:txBody>
      </p:sp>
      <p:sp>
        <p:nvSpPr>
          <p:cNvPr id="8" name="object 8"/>
          <p:cNvSpPr txBox="1"/>
          <p:nvPr/>
        </p:nvSpPr>
        <p:spPr>
          <a:xfrm>
            <a:off x="1099232" y="4622927"/>
            <a:ext cx="9019350" cy="1010020"/>
          </a:xfrm>
          <a:prstGeom prst="rect">
            <a:avLst/>
          </a:prstGeom>
        </p:spPr>
        <p:txBody>
          <a:bodyPr vert="horz" wrap="square" lIns="0" tIns="12700" rIns="0" bIns="0" rtlCol="0">
            <a:spAutoFit/>
          </a:bodyPr>
          <a:lstStyle/>
          <a:p>
            <a:pPr marL="127000" marR="5080" indent="-114300">
              <a:lnSpc>
                <a:spcPct val="120300"/>
              </a:lnSpc>
              <a:spcBef>
                <a:spcPts val="100"/>
              </a:spcBef>
            </a:pPr>
            <a:r>
              <a:rPr sz="1800" spc="-200" dirty="0">
                <a:solidFill>
                  <a:srgbClr val="00B9F2"/>
                </a:solidFill>
                <a:latin typeface="ＭＳ ゴシック"/>
                <a:cs typeface="ＭＳ ゴシック"/>
              </a:rPr>
              <a:t>「アイデアによって問題点がどのように解決できるか？ 予想される効果・</a:t>
            </a:r>
            <a:r>
              <a:rPr sz="1800" spc="-105" dirty="0">
                <a:solidFill>
                  <a:srgbClr val="00B9F2"/>
                </a:solidFill>
                <a:latin typeface="ＭＳ ゴシック"/>
                <a:cs typeface="ＭＳ ゴシック"/>
              </a:rPr>
              <a:t>実現させたい効果」</a:t>
            </a:r>
            <a:endParaRPr sz="1800" dirty="0">
              <a:latin typeface="ＭＳ ゴシック"/>
              <a:cs typeface="ＭＳ ゴシック"/>
            </a:endParaRPr>
          </a:p>
          <a:p>
            <a:pPr marL="127000" marR="43180" indent="-114300">
              <a:lnSpc>
                <a:spcPct val="120300"/>
              </a:lnSpc>
            </a:pPr>
            <a:r>
              <a:rPr sz="1800" spc="-185" dirty="0">
                <a:solidFill>
                  <a:srgbClr val="00B9F2"/>
                </a:solidFill>
                <a:latin typeface="ＭＳ ゴシック"/>
                <a:cs typeface="ＭＳ ゴシック"/>
              </a:rPr>
              <a:t>「アイデアによって予想される問題点の解決以外の相乗効果・実現させたい相乗効果」</a:t>
            </a:r>
            <a:endParaRPr lang="en-US" sz="1800" spc="-185" dirty="0">
              <a:solidFill>
                <a:srgbClr val="00B9F2"/>
              </a:solidFill>
              <a:latin typeface="ＭＳ ゴシック"/>
              <a:cs typeface="ＭＳ ゴシック"/>
            </a:endParaRPr>
          </a:p>
          <a:p>
            <a:pPr marL="127000" marR="43180" indent="-114300">
              <a:lnSpc>
                <a:spcPct val="120300"/>
              </a:lnSpc>
            </a:pPr>
            <a:r>
              <a:rPr lang="ja-JP" altLang="en-US" sz="1800" spc="-185" dirty="0">
                <a:solidFill>
                  <a:srgbClr val="00B9F2"/>
                </a:solidFill>
                <a:latin typeface="ＭＳ ゴシック"/>
                <a:cs typeface="ＭＳ ゴシック"/>
              </a:rPr>
              <a:t>　</a:t>
            </a:r>
            <a:r>
              <a:rPr sz="1800" spc="-185" dirty="0">
                <a:solidFill>
                  <a:srgbClr val="00B9F2"/>
                </a:solidFill>
                <a:latin typeface="ＭＳ ゴシック"/>
                <a:cs typeface="ＭＳ ゴシック"/>
              </a:rPr>
              <a:t>についてもまとめる。</a:t>
            </a:r>
            <a:endParaRPr sz="1800" dirty="0">
              <a:latin typeface="ＭＳ ゴシック"/>
              <a:cs typeface="ＭＳ ゴシック"/>
            </a:endParaRPr>
          </a:p>
        </p:txBody>
      </p:sp>
      <p:grpSp>
        <p:nvGrpSpPr>
          <p:cNvPr id="9" name="object 9"/>
          <p:cNvGrpSpPr/>
          <p:nvPr/>
        </p:nvGrpSpPr>
        <p:grpSpPr>
          <a:xfrm>
            <a:off x="932386" y="1682311"/>
            <a:ext cx="795655" cy="358140"/>
            <a:chOff x="932386" y="1682311"/>
            <a:chExt cx="795655" cy="358140"/>
          </a:xfrm>
        </p:grpSpPr>
        <p:sp>
          <p:nvSpPr>
            <p:cNvPr id="10" name="object 10"/>
            <p:cNvSpPr/>
            <p:nvPr/>
          </p:nvSpPr>
          <p:spPr>
            <a:xfrm>
              <a:off x="932386" y="1701543"/>
              <a:ext cx="795655" cy="319405"/>
            </a:xfrm>
            <a:custGeom>
              <a:avLst/>
              <a:gdLst/>
              <a:ahLst/>
              <a:cxnLst/>
              <a:rect l="l" t="t" r="r" b="b"/>
              <a:pathLst>
                <a:path w="795655" h="319405">
                  <a:moveTo>
                    <a:pt x="635647" y="0"/>
                  </a:moveTo>
                  <a:lnTo>
                    <a:pt x="0" y="0"/>
                  </a:lnTo>
                  <a:lnTo>
                    <a:pt x="0" y="319316"/>
                  </a:lnTo>
                  <a:lnTo>
                    <a:pt x="635647" y="319316"/>
                  </a:lnTo>
                  <a:lnTo>
                    <a:pt x="685970" y="311141"/>
                  </a:lnTo>
                  <a:lnTo>
                    <a:pt x="729782" y="288407"/>
                  </a:lnTo>
                  <a:lnTo>
                    <a:pt x="764398" y="253794"/>
                  </a:lnTo>
                  <a:lnTo>
                    <a:pt x="787136" y="209986"/>
                  </a:lnTo>
                  <a:lnTo>
                    <a:pt x="795312" y="159664"/>
                  </a:lnTo>
                  <a:lnTo>
                    <a:pt x="787136" y="109336"/>
                  </a:lnTo>
                  <a:lnTo>
                    <a:pt x="764398" y="65524"/>
                  </a:lnTo>
                  <a:lnTo>
                    <a:pt x="729782" y="30909"/>
                  </a:lnTo>
                  <a:lnTo>
                    <a:pt x="685970" y="8174"/>
                  </a:lnTo>
                  <a:lnTo>
                    <a:pt x="635647" y="0"/>
                  </a:lnTo>
                  <a:close/>
                </a:path>
              </a:pathLst>
            </a:custGeom>
            <a:solidFill>
              <a:srgbClr val="00B9F2"/>
            </a:solidFill>
          </p:spPr>
          <p:txBody>
            <a:bodyPr wrap="square" lIns="0" tIns="0" rIns="0" bIns="0" rtlCol="0"/>
            <a:lstStyle/>
            <a:p>
              <a:endParaRPr/>
            </a:p>
          </p:txBody>
        </p:sp>
        <p:sp>
          <p:nvSpPr>
            <p:cNvPr id="11" name="object 11"/>
            <p:cNvSpPr/>
            <p:nvPr/>
          </p:nvSpPr>
          <p:spPr>
            <a:xfrm>
              <a:off x="1013056"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2" name="object 12"/>
          <p:cNvSpPr txBox="1"/>
          <p:nvPr/>
        </p:nvSpPr>
        <p:spPr>
          <a:xfrm>
            <a:off x="1099232" y="1451368"/>
            <a:ext cx="6828155" cy="2233930"/>
          </a:xfrm>
          <a:prstGeom prst="rect">
            <a:avLst/>
          </a:prstGeom>
        </p:spPr>
        <p:txBody>
          <a:bodyPr vert="horz" wrap="square" lIns="0" tIns="201295" rIns="0" bIns="0" rtlCol="0">
            <a:spAutoFit/>
          </a:bodyPr>
          <a:lstStyle/>
          <a:p>
            <a:pPr marL="12700">
              <a:lnSpc>
                <a:spcPct val="100000"/>
              </a:lnSpc>
              <a:spcBef>
                <a:spcPts val="1585"/>
              </a:spcBef>
              <a:tabLst>
                <a:tab pos="741680" algn="l"/>
              </a:tabLst>
            </a:pPr>
            <a:r>
              <a:rPr sz="2200" dirty="0">
                <a:solidFill>
                  <a:srgbClr val="00B9F2"/>
                </a:solidFill>
                <a:latin typeface="ＭＳ ゴシック"/>
                <a:cs typeface="ＭＳ ゴシック"/>
              </a:rPr>
              <a:t>6</a:t>
            </a:r>
            <a:r>
              <a:rPr sz="2200" spc="145" dirty="0">
                <a:solidFill>
                  <a:srgbClr val="00B9F2"/>
                </a:solidFill>
                <a:latin typeface="ＭＳ ゴシック"/>
                <a:cs typeface="ＭＳ ゴシック"/>
              </a:rPr>
              <a:t> </a:t>
            </a:r>
            <a:r>
              <a:rPr sz="2700" spc="-112" baseline="4629" dirty="0">
                <a:solidFill>
                  <a:srgbClr val="FFFFFF"/>
                </a:solidFill>
                <a:latin typeface="ＭＳ ゴシック"/>
                <a:cs typeface="ＭＳ ゴシック"/>
              </a:rPr>
              <a:t>-</a:t>
            </a:r>
            <a:r>
              <a:rPr sz="2700" spc="-75" baseline="4629" dirty="0">
                <a:solidFill>
                  <a:srgbClr val="FFFFFF"/>
                </a:solidFill>
                <a:latin typeface="ＭＳ ゴシック"/>
                <a:cs typeface="ＭＳ ゴシック"/>
              </a:rPr>
              <a:t>2</a:t>
            </a:r>
            <a:r>
              <a:rPr sz="2700" baseline="4629" dirty="0">
                <a:solidFill>
                  <a:srgbClr val="FFFFFF"/>
                </a:solidFill>
                <a:latin typeface="ＭＳ ゴシック"/>
                <a:cs typeface="ＭＳ ゴシック"/>
              </a:rPr>
              <a:t>	</a:t>
            </a:r>
            <a:r>
              <a:rPr sz="3600" spc="-540" baseline="1157" dirty="0">
                <a:solidFill>
                  <a:srgbClr val="00B9F2"/>
                </a:solidFill>
                <a:latin typeface="ＭＳ ゴシック"/>
                <a:cs typeface="ＭＳ ゴシック"/>
              </a:rPr>
              <a:t>アイデアの証拠</a:t>
            </a:r>
            <a:r>
              <a:rPr sz="3600" spc="89" baseline="1157" dirty="0">
                <a:solidFill>
                  <a:srgbClr val="00B9F2"/>
                </a:solidFill>
                <a:latin typeface="ＭＳ ゴシック"/>
                <a:cs typeface="ＭＳ ゴシック"/>
              </a:rPr>
              <a:t>（</a:t>
            </a:r>
            <a:r>
              <a:rPr sz="3600" spc="15" baseline="1157" dirty="0">
                <a:solidFill>
                  <a:srgbClr val="00B9F2"/>
                </a:solidFill>
                <a:latin typeface="ＭＳ ゴシック"/>
                <a:cs typeface="ＭＳ ゴシック"/>
              </a:rPr>
              <a:t>根拠</a:t>
            </a:r>
            <a:r>
              <a:rPr sz="3600" spc="-1710" baseline="1157" dirty="0">
                <a:solidFill>
                  <a:srgbClr val="00B9F2"/>
                </a:solidFill>
                <a:latin typeface="ＭＳ ゴシック"/>
                <a:cs typeface="ＭＳ ゴシック"/>
              </a:rPr>
              <a:t>）</a:t>
            </a:r>
            <a:r>
              <a:rPr sz="3600" spc="-352" baseline="1157" dirty="0">
                <a:solidFill>
                  <a:srgbClr val="00B9F2"/>
                </a:solidFill>
                <a:latin typeface="ＭＳ ゴシック"/>
                <a:cs typeface="ＭＳ ゴシック"/>
              </a:rPr>
              <a:t>を見つけよう</a:t>
            </a:r>
            <a:endParaRPr sz="3600" baseline="1157">
              <a:latin typeface="ＭＳ ゴシック"/>
              <a:cs typeface="ＭＳ ゴシック"/>
            </a:endParaRPr>
          </a:p>
          <a:p>
            <a:pPr marL="767715">
              <a:lnSpc>
                <a:spcPct val="100000"/>
              </a:lnSpc>
              <a:spcBef>
                <a:spcPts val="1120"/>
              </a:spcBef>
            </a:pPr>
            <a:r>
              <a:rPr sz="1800" spc="-25" dirty="0">
                <a:solidFill>
                  <a:srgbClr val="00B9F2"/>
                </a:solidFill>
                <a:latin typeface="ＭＳ ゴシック"/>
                <a:cs typeface="ＭＳ ゴシック"/>
              </a:rPr>
              <a:t>RESAS</a:t>
            </a:r>
            <a:r>
              <a:rPr sz="1800" spc="-160" dirty="0">
                <a:solidFill>
                  <a:srgbClr val="00B9F2"/>
                </a:solidFill>
                <a:latin typeface="ＭＳ ゴシック"/>
                <a:cs typeface="ＭＳ ゴシック"/>
              </a:rPr>
              <a:t>などを活用しデータを収集する。</a:t>
            </a:r>
            <a:endParaRPr sz="1800">
              <a:latin typeface="ＭＳ ゴシック"/>
              <a:cs typeface="ＭＳ ゴシック"/>
            </a:endParaRPr>
          </a:p>
          <a:p>
            <a:pPr marL="767715">
              <a:lnSpc>
                <a:spcPct val="100000"/>
              </a:lnSpc>
              <a:spcBef>
                <a:spcPts val="675"/>
              </a:spcBef>
            </a:pPr>
            <a:r>
              <a:rPr sz="1400" spc="-140" dirty="0">
                <a:solidFill>
                  <a:srgbClr val="231F20"/>
                </a:solidFill>
                <a:latin typeface="ＭＳ ゴシック"/>
                <a:cs typeface="ＭＳ ゴシック"/>
              </a:rPr>
              <a:t>自分たちのアイデアに似た他の自治体の事例による効果をデータで証明する。</a:t>
            </a:r>
            <a:endParaRPr sz="1400">
              <a:latin typeface="ＭＳ ゴシック"/>
              <a:cs typeface="ＭＳ ゴシック"/>
            </a:endParaRPr>
          </a:p>
          <a:p>
            <a:pPr>
              <a:lnSpc>
                <a:spcPct val="100000"/>
              </a:lnSpc>
            </a:pPr>
            <a:endParaRPr sz="1400">
              <a:latin typeface="ＭＳ ゴシック"/>
              <a:cs typeface="ＭＳ ゴシック"/>
            </a:endParaRPr>
          </a:p>
          <a:p>
            <a:pPr marL="767715">
              <a:lnSpc>
                <a:spcPct val="100000"/>
              </a:lnSpc>
              <a:spcBef>
                <a:spcPts val="1175"/>
              </a:spcBef>
            </a:pPr>
            <a:r>
              <a:rPr sz="1800" spc="-160" dirty="0">
                <a:solidFill>
                  <a:srgbClr val="00B9F2"/>
                </a:solidFill>
                <a:latin typeface="ＭＳ ゴシック"/>
                <a:cs typeface="ＭＳ ゴシック"/>
              </a:rPr>
              <a:t>自分たちのアイデアに需要があるかどうか市場調査を行う。</a:t>
            </a:r>
            <a:endParaRPr sz="1800">
              <a:latin typeface="ＭＳ ゴシック"/>
              <a:cs typeface="ＭＳ ゴシック"/>
            </a:endParaRPr>
          </a:p>
          <a:p>
            <a:pPr marL="785495">
              <a:lnSpc>
                <a:spcPct val="100000"/>
              </a:lnSpc>
              <a:spcBef>
                <a:spcPts val="675"/>
              </a:spcBef>
            </a:pPr>
            <a:r>
              <a:rPr sz="1400" spc="-145" dirty="0">
                <a:solidFill>
                  <a:srgbClr val="231F20"/>
                </a:solidFill>
                <a:latin typeface="ＭＳ ゴシック"/>
                <a:cs typeface="ＭＳ ゴシック"/>
              </a:rPr>
              <a:t>地域の方々へのインタビューをする。 アンケートなどによる数値的根拠を示す。</a:t>
            </a:r>
            <a:endParaRPr sz="1400">
              <a:latin typeface="ＭＳ ゴシック"/>
              <a:cs typeface="ＭＳ ゴシック"/>
            </a:endParaRPr>
          </a:p>
        </p:txBody>
      </p:sp>
      <p:sp>
        <p:nvSpPr>
          <p:cNvPr id="14"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99325" y="752386"/>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26121" y="855583"/>
            <a:ext cx="3600450" cy="452120"/>
          </a:xfrm>
          <a:prstGeom prst="rect">
            <a:avLst/>
          </a:prstGeom>
        </p:spPr>
        <p:txBody>
          <a:bodyPr vert="horz" wrap="square" lIns="0" tIns="12700" rIns="0" bIns="0" rtlCol="0">
            <a:spAutoFit/>
          </a:bodyPr>
          <a:lstStyle/>
          <a:p>
            <a:pPr marL="12700">
              <a:lnSpc>
                <a:spcPct val="100000"/>
              </a:lnSpc>
              <a:spcBef>
                <a:spcPts val="100"/>
              </a:spcBef>
            </a:pPr>
            <a:r>
              <a:rPr sz="2800" spc="-254" dirty="0">
                <a:solidFill>
                  <a:srgbClr val="FFFFFF"/>
                </a:solidFill>
                <a:latin typeface="ＭＳ ゴシック"/>
                <a:cs typeface="ＭＳ ゴシック"/>
              </a:rPr>
              <a:t>アイデアの検証をしよう</a:t>
            </a:r>
            <a:endParaRPr sz="2800">
              <a:latin typeface="ＭＳ ゴシック"/>
              <a:cs typeface="ＭＳ ゴシック"/>
            </a:endParaRPr>
          </a:p>
        </p:txBody>
      </p:sp>
      <p:sp>
        <p:nvSpPr>
          <p:cNvPr id="4" name="object 4"/>
          <p:cNvSpPr/>
          <p:nvPr/>
        </p:nvSpPr>
        <p:spPr>
          <a:xfrm>
            <a:off x="774471" y="640744"/>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6</a:t>
            </a:r>
          </a:p>
        </p:txBody>
      </p:sp>
      <p:sp>
        <p:nvSpPr>
          <p:cNvPr id="6" name="object 6"/>
          <p:cNvSpPr/>
          <p:nvPr/>
        </p:nvSpPr>
        <p:spPr>
          <a:xfrm>
            <a:off x="499328" y="6776846"/>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7" name="object 7"/>
          <p:cNvSpPr txBox="1"/>
          <p:nvPr/>
        </p:nvSpPr>
        <p:spPr>
          <a:xfrm>
            <a:off x="5249773" y="2629865"/>
            <a:ext cx="4446270" cy="690880"/>
          </a:xfrm>
          <a:prstGeom prst="rect">
            <a:avLst/>
          </a:prstGeom>
          <a:ln w="38100">
            <a:solidFill>
              <a:srgbClr val="00B9F2"/>
            </a:solidFill>
          </a:ln>
        </p:spPr>
        <p:txBody>
          <a:bodyPr vert="horz" wrap="square" lIns="0" tIns="2540" rIns="0" bIns="0" rtlCol="0">
            <a:spAutoFit/>
          </a:bodyPr>
          <a:lstStyle/>
          <a:p>
            <a:pPr>
              <a:lnSpc>
                <a:spcPct val="100000"/>
              </a:lnSpc>
              <a:spcBef>
                <a:spcPts val="20"/>
              </a:spcBef>
            </a:pPr>
            <a:endParaRPr sz="1050">
              <a:latin typeface="Times New Roman"/>
              <a:cs typeface="Times New Roman"/>
            </a:endParaRPr>
          </a:p>
          <a:p>
            <a:pPr marL="154940">
              <a:lnSpc>
                <a:spcPct val="100000"/>
              </a:lnSpc>
            </a:pPr>
            <a:r>
              <a:rPr sz="1300" spc="-55" dirty="0">
                <a:solidFill>
                  <a:srgbClr val="231F20"/>
                </a:solidFill>
                <a:latin typeface="ＭＳ ゴシック"/>
                <a:cs typeface="ＭＳ ゴシック"/>
              </a:rPr>
              <a:t>魅力</a:t>
            </a:r>
            <a:endParaRPr sz="1300">
              <a:latin typeface="ＭＳ ゴシック"/>
              <a:cs typeface="ＭＳ ゴシック"/>
            </a:endParaRPr>
          </a:p>
        </p:txBody>
      </p:sp>
      <p:sp>
        <p:nvSpPr>
          <p:cNvPr id="8" name="object 8"/>
          <p:cNvSpPr txBox="1"/>
          <p:nvPr/>
        </p:nvSpPr>
        <p:spPr>
          <a:xfrm>
            <a:off x="973264" y="3008325"/>
            <a:ext cx="3564254" cy="777240"/>
          </a:xfrm>
          <a:prstGeom prst="rect">
            <a:avLst/>
          </a:prstGeom>
          <a:ln w="38100">
            <a:solidFill>
              <a:srgbClr val="00B9F2"/>
            </a:solidFill>
          </a:ln>
        </p:spPr>
        <p:txBody>
          <a:bodyPr vert="horz" wrap="square" lIns="0" tIns="74295" rIns="0" bIns="0" rtlCol="0">
            <a:spAutoFit/>
          </a:bodyPr>
          <a:lstStyle/>
          <a:p>
            <a:pPr algn="ctr">
              <a:lnSpc>
                <a:spcPct val="100000"/>
              </a:lnSpc>
              <a:spcBef>
                <a:spcPts val="585"/>
              </a:spcBef>
            </a:pPr>
            <a:r>
              <a:rPr sz="1300" spc="-130" dirty="0">
                <a:solidFill>
                  <a:srgbClr val="231F20"/>
                </a:solidFill>
                <a:latin typeface="ＭＳ ゴシック"/>
                <a:cs typeface="ＭＳ ゴシック"/>
              </a:rPr>
              <a:t>ターゲットの設定</a:t>
            </a:r>
            <a:endParaRPr sz="1300">
              <a:latin typeface="ＭＳ ゴシック"/>
              <a:cs typeface="ＭＳ ゴシック"/>
            </a:endParaRPr>
          </a:p>
          <a:p>
            <a:pPr algn="ctr">
              <a:lnSpc>
                <a:spcPct val="100000"/>
              </a:lnSpc>
              <a:spcBef>
                <a:spcPts val="40"/>
              </a:spcBef>
            </a:pPr>
            <a:r>
              <a:rPr sz="1300" spc="-120" dirty="0">
                <a:solidFill>
                  <a:srgbClr val="231F20"/>
                </a:solidFill>
                <a:latin typeface="ＭＳ ゴシック"/>
                <a:cs typeface="ＭＳ ゴシック"/>
              </a:rPr>
              <a:t>誰のための企画にするか？</a:t>
            </a:r>
            <a:endParaRPr sz="1300">
              <a:latin typeface="ＭＳ ゴシック"/>
              <a:cs typeface="ＭＳ ゴシック"/>
            </a:endParaRPr>
          </a:p>
        </p:txBody>
      </p:sp>
      <p:sp>
        <p:nvSpPr>
          <p:cNvPr id="9" name="object 9"/>
          <p:cNvSpPr txBox="1"/>
          <p:nvPr/>
        </p:nvSpPr>
        <p:spPr>
          <a:xfrm>
            <a:off x="973264" y="4461205"/>
            <a:ext cx="8722995" cy="895350"/>
          </a:xfrm>
          <a:prstGeom prst="rect">
            <a:avLst/>
          </a:prstGeom>
          <a:ln w="38100">
            <a:solidFill>
              <a:srgbClr val="00B9F2"/>
            </a:solidFill>
          </a:ln>
        </p:spPr>
        <p:txBody>
          <a:bodyPr vert="horz" wrap="square" lIns="0" tIns="4445" rIns="0" bIns="0" rtlCol="0">
            <a:spAutoFit/>
          </a:bodyPr>
          <a:lstStyle/>
          <a:p>
            <a:pPr>
              <a:lnSpc>
                <a:spcPct val="100000"/>
              </a:lnSpc>
              <a:spcBef>
                <a:spcPts val="35"/>
              </a:spcBef>
            </a:pPr>
            <a:endParaRPr sz="1150">
              <a:latin typeface="Times New Roman"/>
              <a:cs typeface="Times New Roman"/>
            </a:endParaRPr>
          </a:p>
          <a:p>
            <a:pPr marL="23495" algn="ctr">
              <a:lnSpc>
                <a:spcPct val="100000"/>
              </a:lnSpc>
            </a:pPr>
            <a:r>
              <a:rPr sz="1300" spc="-200" dirty="0">
                <a:solidFill>
                  <a:srgbClr val="231F20"/>
                </a:solidFill>
                <a:latin typeface="ＭＳ ゴシック"/>
                <a:cs typeface="ＭＳ ゴシック"/>
              </a:rPr>
              <a:t>具体的なアイデア</a:t>
            </a:r>
            <a:r>
              <a:rPr sz="1300" dirty="0">
                <a:solidFill>
                  <a:srgbClr val="231F20"/>
                </a:solidFill>
                <a:latin typeface="ＭＳ ゴシック"/>
                <a:cs typeface="ＭＳ ゴシック"/>
              </a:rPr>
              <a:t>（</a:t>
            </a:r>
            <a:r>
              <a:rPr sz="1300" spc="-20" dirty="0">
                <a:solidFill>
                  <a:srgbClr val="231F20"/>
                </a:solidFill>
                <a:latin typeface="ＭＳ ゴシック"/>
                <a:cs typeface="ＭＳ ゴシック"/>
              </a:rPr>
              <a:t>施策</a:t>
            </a:r>
            <a:r>
              <a:rPr sz="1300" spc="-50" dirty="0">
                <a:solidFill>
                  <a:srgbClr val="231F20"/>
                </a:solidFill>
                <a:latin typeface="ＭＳ ゴシック"/>
                <a:cs typeface="ＭＳ ゴシック"/>
              </a:rPr>
              <a:t>）</a:t>
            </a:r>
            <a:endParaRPr sz="1300">
              <a:latin typeface="ＭＳ ゴシック"/>
              <a:cs typeface="ＭＳ ゴシック"/>
            </a:endParaRPr>
          </a:p>
        </p:txBody>
      </p:sp>
      <p:sp>
        <p:nvSpPr>
          <p:cNvPr id="10" name="object 10"/>
          <p:cNvSpPr txBox="1"/>
          <p:nvPr/>
        </p:nvSpPr>
        <p:spPr>
          <a:xfrm>
            <a:off x="973264" y="5508955"/>
            <a:ext cx="8722995" cy="1040130"/>
          </a:xfrm>
          <a:prstGeom prst="rect">
            <a:avLst/>
          </a:prstGeom>
          <a:ln w="38100">
            <a:solidFill>
              <a:srgbClr val="00B9F2"/>
            </a:solidFill>
          </a:ln>
        </p:spPr>
        <p:txBody>
          <a:bodyPr vert="horz" wrap="square" lIns="0" tIns="4445" rIns="0" bIns="0" rtlCol="0">
            <a:spAutoFit/>
          </a:bodyPr>
          <a:lstStyle/>
          <a:p>
            <a:pPr>
              <a:lnSpc>
                <a:spcPct val="100000"/>
              </a:lnSpc>
              <a:spcBef>
                <a:spcPts val="35"/>
              </a:spcBef>
            </a:pPr>
            <a:endParaRPr sz="1150">
              <a:latin typeface="Times New Roman"/>
              <a:cs typeface="Times New Roman"/>
            </a:endParaRPr>
          </a:p>
          <a:p>
            <a:pPr marL="23495" algn="ctr">
              <a:lnSpc>
                <a:spcPct val="100000"/>
              </a:lnSpc>
            </a:pPr>
            <a:r>
              <a:rPr sz="1300" spc="-175" dirty="0">
                <a:solidFill>
                  <a:srgbClr val="231F20"/>
                </a:solidFill>
                <a:latin typeface="ＭＳ ゴシック"/>
                <a:cs typeface="ＭＳ ゴシック"/>
              </a:rPr>
              <a:t>実現するための手段</a:t>
            </a:r>
            <a:r>
              <a:rPr sz="1300" dirty="0">
                <a:solidFill>
                  <a:srgbClr val="231F20"/>
                </a:solidFill>
                <a:latin typeface="ＭＳ ゴシック"/>
                <a:cs typeface="ＭＳ ゴシック"/>
              </a:rPr>
              <a:t>（</a:t>
            </a:r>
            <a:r>
              <a:rPr sz="1300" spc="-40" dirty="0">
                <a:solidFill>
                  <a:srgbClr val="231F20"/>
                </a:solidFill>
                <a:latin typeface="ＭＳ ゴシック"/>
                <a:cs typeface="ＭＳ ゴシック"/>
              </a:rPr>
              <a:t>方法</a:t>
            </a:r>
            <a:r>
              <a:rPr sz="1300" spc="-50" dirty="0">
                <a:solidFill>
                  <a:srgbClr val="231F20"/>
                </a:solidFill>
                <a:latin typeface="ＭＳ ゴシック"/>
                <a:cs typeface="ＭＳ ゴシック"/>
              </a:rPr>
              <a:t>）</a:t>
            </a:r>
            <a:endParaRPr sz="1300">
              <a:latin typeface="ＭＳ ゴシック"/>
              <a:cs typeface="ＭＳ ゴシック"/>
            </a:endParaRPr>
          </a:p>
        </p:txBody>
      </p:sp>
      <p:sp>
        <p:nvSpPr>
          <p:cNvPr id="11" name="object 11"/>
          <p:cNvSpPr txBox="1"/>
          <p:nvPr/>
        </p:nvSpPr>
        <p:spPr>
          <a:xfrm>
            <a:off x="5249773" y="3509975"/>
            <a:ext cx="4446270" cy="690880"/>
          </a:xfrm>
          <a:prstGeom prst="rect">
            <a:avLst/>
          </a:prstGeom>
          <a:ln w="38100">
            <a:solidFill>
              <a:srgbClr val="00B9F2"/>
            </a:solidFill>
          </a:ln>
        </p:spPr>
        <p:txBody>
          <a:bodyPr vert="horz" wrap="square" lIns="0" tIns="3810" rIns="0" bIns="0" rtlCol="0">
            <a:spAutoFit/>
          </a:bodyPr>
          <a:lstStyle/>
          <a:p>
            <a:pPr>
              <a:lnSpc>
                <a:spcPct val="100000"/>
              </a:lnSpc>
              <a:spcBef>
                <a:spcPts val="30"/>
              </a:spcBef>
            </a:pPr>
            <a:endParaRPr sz="1600">
              <a:latin typeface="Times New Roman"/>
              <a:cs typeface="Times New Roman"/>
            </a:endParaRPr>
          </a:p>
          <a:p>
            <a:pPr marL="154940">
              <a:lnSpc>
                <a:spcPct val="100000"/>
              </a:lnSpc>
              <a:spcBef>
                <a:spcPts val="5"/>
              </a:spcBef>
            </a:pPr>
            <a:r>
              <a:rPr sz="1300" spc="-55" dirty="0">
                <a:solidFill>
                  <a:srgbClr val="231F20"/>
                </a:solidFill>
                <a:latin typeface="ＭＳ ゴシック"/>
                <a:cs typeface="ＭＳ ゴシック"/>
              </a:rPr>
              <a:t>問題点</a:t>
            </a:r>
            <a:endParaRPr sz="1300">
              <a:latin typeface="ＭＳ ゴシック"/>
              <a:cs typeface="ＭＳ ゴシック"/>
            </a:endParaRPr>
          </a:p>
        </p:txBody>
      </p:sp>
      <p:pic>
        <p:nvPicPr>
          <p:cNvPr id="12" name="object 12"/>
          <p:cNvPicPr/>
          <p:nvPr/>
        </p:nvPicPr>
        <p:blipFill>
          <a:blip r:embed="rId2" cstate="print"/>
          <a:stretch>
            <a:fillRect/>
          </a:stretch>
        </p:blipFill>
        <p:spPr>
          <a:xfrm>
            <a:off x="4687656" y="3301156"/>
            <a:ext cx="418508" cy="228346"/>
          </a:xfrm>
          <a:prstGeom prst="rect">
            <a:avLst/>
          </a:prstGeom>
        </p:spPr>
      </p:pic>
      <p:sp>
        <p:nvSpPr>
          <p:cNvPr id="13" name="object 13"/>
          <p:cNvSpPr/>
          <p:nvPr/>
        </p:nvSpPr>
        <p:spPr>
          <a:xfrm>
            <a:off x="2569572" y="3900288"/>
            <a:ext cx="371475" cy="408305"/>
          </a:xfrm>
          <a:custGeom>
            <a:avLst/>
            <a:gdLst/>
            <a:ahLst/>
            <a:cxnLst/>
            <a:rect l="l" t="t" r="r" b="b"/>
            <a:pathLst>
              <a:path w="371475" h="408304">
                <a:moveTo>
                  <a:pt x="185547" y="0"/>
                </a:moveTo>
                <a:lnTo>
                  <a:pt x="164267" y="4384"/>
                </a:lnTo>
                <a:lnTo>
                  <a:pt x="146737" y="16282"/>
                </a:lnTo>
                <a:lnTo>
                  <a:pt x="134838" y="33813"/>
                </a:lnTo>
                <a:lnTo>
                  <a:pt x="130454" y="55092"/>
                </a:lnTo>
                <a:lnTo>
                  <a:pt x="130454" y="236524"/>
                </a:lnTo>
                <a:lnTo>
                  <a:pt x="94043" y="206514"/>
                </a:lnTo>
                <a:lnTo>
                  <a:pt x="55092" y="190372"/>
                </a:lnTo>
                <a:lnTo>
                  <a:pt x="44311" y="191448"/>
                </a:lnTo>
                <a:lnTo>
                  <a:pt x="9279" y="214893"/>
                </a:lnTo>
                <a:lnTo>
                  <a:pt x="0" y="245465"/>
                </a:lnTo>
                <a:lnTo>
                  <a:pt x="1968" y="260108"/>
                </a:lnTo>
                <a:lnTo>
                  <a:pt x="146596" y="391960"/>
                </a:lnTo>
                <a:lnTo>
                  <a:pt x="149898" y="395262"/>
                </a:lnTo>
                <a:lnTo>
                  <a:pt x="153593" y="398106"/>
                </a:lnTo>
                <a:lnTo>
                  <a:pt x="164350" y="404406"/>
                </a:lnTo>
                <a:lnTo>
                  <a:pt x="171348" y="406768"/>
                </a:lnTo>
                <a:lnTo>
                  <a:pt x="185547" y="408101"/>
                </a:lnTo>
                <a:lnTo>
                  <a:pt x="190449" y="408101"/>
                </a:lnTo>
                <a:lnTo>
                  <a:pt x="354952" y="284416"/>
                </a:lnTo>
                <a:lnTo>
                  <a:pt x="371094" y="245465"/>
                </a:lnTo>
                <a:lnTo>
                  <a:pt x="370018" y="234686"/>
                </a:lnTo>
                <a:lnTo>
                  <a:pt x="346578" y="199652"/>
                </a:lnTo>
                <a:lnTo>
                  <a:pt x="316001" y="190372"/>
                </a:lnTo>
                <a:lnTo>
                  <a:pt x="301358" y="192341"/>
                </a:lnTo>
                <a:lnTo>
                  <a:pt x="294588" y="194698"/>
                </a:lnTo>
                <a:lnTo>
                  <a:pt x="288280" y="197846"/>
                </a:lnTo>
                <a:lnTo>
                  <a:pt x="282434" y="201785"/>
                </a:lnTo>
                <a:lnTo>
                  <a:pt x="240639" y="236524"/>
                </a:lnTo>
                <a:lnTo>
                  <a:pt x="240639" y="55092"/>
                </a:lnTo>
                <a:lnTo>
                  <a:pt x="236255" y="33813"/>
                </a:lnTo>
                <a:lnTo>
                  <a:pt x="224356" y="16282"/>
                </a:lnTo>
                <a:lnTo>
                  <a:pt x="206826" y="4384"/>
                </a:lnTo>
                <a:lnTo>
                  <a:pt x="185547" y="0"/>
                </a:lnTo>
                <a:close/>
              </a:path>
            </a:pathLst>
          </a:custGeom>
          <a:solidFill>
            <a:srgbClr val="00B9F2"/>
          </a:solidFill>
        </p:spPr>
        <p:txBody>
          <a:bodyPr wrap="square" lIns="0" tIns="0" rIns="0" bIns="0" rtlCol="0"/>
          <a:lstStyle/>
          <a:p>
            <a:endParaRPr/>
          </a:p>
        </p:txBody>
      </p:sp>
      <p:grpSp>
        <p:nvGrpSpPr>
          <p:cNvPr id="14" name="object 14"/>
          <p:cNvGrpSpPr/>
          <p:nvPr/>
        </p:nvGrpSpPr>
        <p:grpSpPr>
          <a:xfrm>
            <a:off x="925564" y="1682311"/>
            <a:ext cx="795655" cy="358140"/>
            <a:chOff x="925564" y="1682311"/>
            <a:chExt cx="795655" cy="358140"/>
          </a:xfrm>
        </p:grpSpPr>
        <p:sp>
          <p:nvSpPr>
            <p:cNvPr id="15" name="object 15"/>
            <p:cNvSpPr/>
            <p:nvPr/>
          </p:nvSpPr>
          <p:spPr>
            <a:xfrm>
              <a:off x="925564" y="1701543"/>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6" name="object 16"/>
            <p:cNvSpPr/>
            <p:nvPr/>
          </p:nvSpPr>
          <p:spPr>
            <a:xfrm>
              <a:off x="1006232" y="168231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7" name="object 17"/>
          <p:cNvSpPr txBox="1"/>
          <p:nvPr/>
        </p:nvSpPr>
        <p:spPr>
          <a:xfrm>
            <a:off x="1092410" y="1640366"/>
            <a:ext cx="4030979" cy="753745"/>
          </a:xfrm>
          <a:prstGeom prst="rect">
            <a:avLst/>
          </a:prstGeom>
        </p:spPr>
        <p:txBody>
          <a:bodyPr vert="horz" wrap="square" lIns="0" tIns="12700" rIns="0" bIns="0" rtlCol="0">
            <a:spAutoFit/>
          </a:bodyPr>
          <a:lstStyle/>
          <a:p>
            <a:pPr marL="12700">
              <a:lnSpc>
                <a:spcPct val="100000"/>
              </a:lnSpc>
              <a:spcBef>
                <a:spcPts val="100"/>
              </a:spcBef>
              <a:tabLst>
                <a:tab pos="741680" algn="l"/>
              </a:tabLst>
            </a:pPr>
            <a:r>
              <a:rPr sz="2200" dirty="0">
                <a:solidFill>
                  <a:srgbClr val="00B9F2"/>
                </a:solidFill>
                <a:latin typeface="ＭＳ ゴシック"/>
                <a:cs typeface="ＭＳ ゴシック"/>
              </a:rPr>
              <a:t>6</a:t>
            </a:r>
            <a:r>
              <a:rPr sz="2200" spc="110" dirty="0">
                <a:solidFill>
                  <a:srgbClr val="00B9F2"/>
                </a:solidFill>
                <a:latin typeface="ＭＳ ゴシック"/>
                <a:cs typeface="ＭＳ ゴシック"/>
              </a:rPr>
              <a:t> </a:t>
            </a:r>
            <a:r>
              <a:rPr sz="2700" baseline="4629" dirty="0">
                <a:solidFill>
                  <a:srgbClr val="FFFFFF"/>
                </a:solidFill>
                <a:latin typeface="ＭＳ ゴシック"/>
                <a:cs typeface="ＭＳ ゴシック"/>
              </a:rPr>
              <a:t>-</a:t>
            </a:r>
            <a:r>
              <a:rPr sz="2700" spc="-75" baseline="4629" dirty="0">
                <a:solidFill>
                  <a:srgbClr val="FFFFFF"/>
                </a:solidFill>
                <a:latin typeface="ＭＳ ゴシック"/>
                <a:cs typeface="ＭＳ ゴシック"/>
              </a:rPr>
              <a:t>3</a:t>
            </a:r>
            <a:r>
              <a:rPr sz="2700" baseline="4629" dirty="0">
                <a:solidFill>
                  <a:srgbClr val="FFFFFF"/>
                </a:solidFill>
                <a:latin typeface="ＭＳ ゴシック"/>
                <a:cs typeface="ＭＳ ゴシック"/>
              </a:rPr>
              <a:t>	</a:t>
            </a:r>
            <a:r>
              <a:rPr sz="3600" spc="-322" baseline="1157" dirty="0">
                <a:solidFill>
                  <a:srgbClr val="00B9F2"/>
                </a:solidFill>
                <a:latin typeface="ＭＳ ゴシック"/>
                <a:cs typeface="ＭＳ ゴシック"/>
              </a:rPr>
              <a:t>アイデアを整理しよう</a:t>
            </a:r>
            <a:endParaRPr sz="3600" baseline="1157">
              <a:latin typeface="ＭＳ ゴシック"/>
              <a:cs typeface="ＭＳ ゴシック"/>
            </a:endParaRPr>
          </a:p>
          <a:p>
            <a:pPr marL="767715">
              <a:lnSpc>
                <a:spcPct val="100000"/>
              </a:lnSpc>
              <a:spcBef>
                <a:spcPts val="1175"/>
              </a:spcBef>
            </a:pPr>
            <a:r>
              <a:rPr sz="1400" spc="-145" dirty="0">
                <a:solidFill>
                  <a:srgbClr val="231F20"/>
                </a:solidFill>
                <a:latin typeface="ＭＳ ゴシック"/>
                <a:cs typeface="ＭＳ ゴシック"/>
              </a:rPr>
              <a:t>検証を踏まえてアイデアを整理してみよう。</a:t>
            </a:r>
            <a:endParaRPr sz="1400">
              <a:latin typeface="ＭＳ ゴシック"/>
              <a:cs typeface="ＭＳ ゴシック"/>
            </a:endParaRPr>
          </a:p>
        </p:txBody>
      </p:sp>
      <p:sp>
        <p:nvSpPr>
          <p:cNvPr id="19"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3" name="object 8"/>
          <p:cNvGrpSpPr/>
          <p:nvPr/>
        </p:nvGrpSpPr>
        <p:grpSpPr>
          <a:xfrm>
            <a:off x="3416935" y="2831908"/>
            <a:ext cx="634365" cy="285750"/>
            <a:chOff x="3359795" y="5100854"/>
            <a:chExt cx="634365" cy="285750"/>
          </a:xfrm>
        </p:grpSpPr>
        <p:sp>
          <p:nvSpPr>
            <p:cNvPr id="14" name="object 9"/>
            <p:cNvSpPr/>
            <p:nvPr/>
          </p:nvSpPr>
          <p:spPr>
            <a:xfrm>
              <a:off x="3359795" y="5116192"/>
              <a:ext cx="634365" cy="254635"/>
            </a:xfrm>
            <a:custGeom>
              <a:avLst/>
              <a:gdLst/>
              <a:ahLst/>
              <a:cxnLst/>
              <a:rect l="l" t="t" r="r" b="b"/>
              <a:pathLst>
                <a:path w="634364" h="254635">
                  <a:moveTo>
                    <a:pt x="506793" y="0"/>
                  </a:moveTo>
                  <a:lnTo>
                    <a:pt x="0" y="0"/>
                  </a:lnTo>
                  <a:lnTo>
                    <a:pt x="0" y="254596"/>
                  </a:lnTo>
                  <a:lnTo>
                    <a:pt x="506793" y="254596"/>
                  </a:lnTo>
                  <a:lnTo>
                    <a:pt x="556222" y="244551"/>
                  </a:lnTo>
                  <a:lnTo>
                    <a:pt x="596701" y="217200"/>
                  </a:lnTo>
                  <a:lnTo>
                    <a:pt x="624052" y="176721"/>
                  </a:lnTo>
                  <a:lnTo>
                    <a:pt x="634098" y="127292"/>
                  </a:lnTo>
                  <a:lnTo>
                    <a:pt x="624052" y="77865"/>
                  </a:lnTo>
                  <a:lnTo>
                    <a:pt x="596701" y="37390"/>
                  </a:lnTo>
                  <a:lnTo>
                    <a:pt x="556222" y="10043"/>
                  </a:lnTo>
                  <a:lnTo>
                    <a:pt x="506793" y="0"/>
                  </a:lnTo>
                  <a:close/>
                </a:path>
              </a:pathLst>
            </a:custGeom>
            <a:solidFill>
              <a:srgbClr val="00B9F2"/>
            </a:solidFill>
          </p:spPr>
          <p:txBody>
            <a:bodyPr wrap="square" lIns="0" tIns="0" rIns="0" bIns="0" rtlCol="0"/>
            <a:lstStyle/>
            <a:p>
              <a:endParaRPr/>
            </a:p>
          </p:txBody>
        </p:sp>
        <p:sp>
          <p:nvSpPr>
            <p:cNvPr id="15" name="object 10"/>
            <p:cNvSpPr/>
            <p:nvPr/>
          </p:nvSpPr>
          <p:spPr>
            <a:xfrm>
              <a:off x="3424105" y="5100854"/>
              <a:ext cx="285750" cy="285750"/>
            </a:xfrm>
            <a:custGeom>
              <a:avLst/>
              <a:gdLst/>
              <a:ahLst/>
              <a:cxnLst/>
              <a:rect l="l" t="t" r="r" b="b"/>
              <a:pathLst>
                <a:path w="285750" h="285750">
                  <a:moveTo>
                    <a:pt x="142633" y="0"/>
                  </a:moveTo>
                  <a:lnTo>
                    <a:pt x="97553" y="7271"/>
                  </a:lnTo>
                  <a:lnTo>
                    <a:pt x="58399" y="27518"/>
                  </a:lnTo>
                  <a:lnTo>
                    <a:pt x="27522" y="58394"/>
                  </a:lnTo>
                  <a:lnTo>
                    <a:pt x="7272" y="97549"/>
                  </a:lnTo>
                  <a:lnTo>
                    <a:pt x="0" y="142633"/>
                  </a:lnTo>
                  <a:lnTo>
                    <a:pt x="7272" y="187718"/>
                  </a:lnTo>
                  <a:lnTo>
                    <a:pt x="27522" y="226872"/>
                  </a:lnTo>
                  <a:lnTo>
                    <a:pt x="58399" y="257748"/>
                  </a:lnTo>
                  <a:lnTo>
                    <a:pt x="97553" y="277996"/>
                  </a:lnTo>
                  <a:lnTo>
                    <a:pt x="142633" y="285267"/>
                  </a:lnTo>
                  <a:lnTo>
                    <a:pt x="187718" y="277996"/>
                  </a:lnTo>
                  <a:lnTo>
                    <a:pt x="226872" y="257748"/>
                  </a:lnTo>
                  <a:lnTo>
                    <a:pt x="257748" y="226872"/>
                  </a:lnTo>
                  <a:lnTo>
                    <a:pt x="277996" y="187718"/>
                  </a:lnTo>
                  <a:lnTo>
                    <a:pt x="285267" y="142633"/>
                  </a:lnTo>
                  <a:lnTo>
                    <a:pt x="277996" y="97549"/>
                  </a:lnTo>
                  <a:lnTo>
                    <a:pt x="257748" y="58394"/>
                  </a:lnTo>
                  <a:lnTo>
                    <a:pt x="226872" y="27518"/>
                  </a:lnTo>
                  <a:lnTo>
                    <a:pt x="187718" y="7271"/>
                  </a:lnTo>
                  <a:lnTo>
                    <a:pt x="142633" y="0"/>
                  </a:lnTo>
                  <a:close/>
                </a:path>
              </a:pathLst>
            </a:custGeom>
            <a:solidFill>
              <a:srgbClr val="FFFFFF"/>
            </a:solidFill>
          </p:spPr>
          <p:txBody>
            <a:bodyPr wrap="square" lIns="0" tIns="0" rIns="0" bIns="0" rtlCol="0"/>
            <a:lstStyle/>
            <a:p>
              <a:endParaRPr/>
            </a:p>
          </p:txBody>
        </p:sp>
      </p:grpSp>
      <p:sp>
        <p:nvSpPr>
          <p:cNvPr id="7" name="object 7"/>
          <p:cNvSpPr txBox="1"/>
          <p:nvPr/>
        </p:nvSpPr>
        <p:spPr>
          <a:xfrm>
            <a:off x="1026261" y="1725625"/>
            <a:ext cx="8722995" cy="2270622"/>
          </a:xfrm>
          <a:prstGeom prst="rect">
            <a:avLst/>
          </a:prstGeom>
          <a:ln w="38100">
            <a:solidFill>
              <a:srgbClr val="00B9F2"/>
            </a:solidFill>
          </a:ln>
        </p:spPr>
        <p:txBody>
          <a:bodyPr vert="horz" wrap="square" lIns="0" tIns="635" rIns="0" bIns="0" rtlCol="0">
            <a:spAutoFit/>
          </a:bodyPr>
          <a:lstStyle/>
          <a:p>
            <a:pPr>
              <a:lnSpc>
                <a:spcPct val="100000"/>
              </a:lnSpc>
              <a:spcBef>
                <a:spcPts val="5"/>
              </a:spcBef>
            </a:pPr>
            <a:endParaRPr sz="1050" dirty="0">
              <a:latin typeface="Times New Roman"/>
              <a:cs typeface="Times New Roman"/>
            </a:endParaRPr>
          </a:p>
          <a:p>
            <a:pPr marL="3129915" marR="2602230" indent="-579120">
              <a:lnSpc>
                <a:spcPct val="109000"/>
              </a:lnSpc>
              <a:spcBef>
                <a:spcPts val="5"/>
              </a:spcBef>
            </a:pPr>
            <a:r>
              <a:rPr sz="1300" spc="-165" dirty="0">
                <a:solidFill>
                  <a:srgbClr val="231F20"/>
                </a:solidFill>
                <a:latin typeface="ＭＳ ゴシック"/>
                <a:cs typeface="ＭＳ ゴシック"/>
              </a:rPr>
              <a:t>アイデアによって問題点がどのように解決できるか？</a:t>
            </a:r>
            <a:r>
              <a:rPr sz="1300" spc="-140" dirty="0">
                <a:solidFill>
                  <a:srgbClr val="231F20"/>
                </a:solidFill>
                <a:latin typeface="ＭＳ ゴシック"/>
                <a:cs typeface="ＭＳ ゴシック"/>
              </a:rPr>
              <a:t>予想される効果・実現させたい効果</a:t>
            </a:r>
            <a:endParaRPr sz="1300" dirty="0">
              <a:latin typeface="ＭＳ ゴシック"/>
              <a:cs typeface="ＭＳ ゴシック"/>
            </a:endParaRPr>
          </a:p>
          <a:p>
            <a:pPr>
              <a:lnSpc>
                <a:spcPct val="100000"/>
              </a:lnSpc>
            </a:pPr>
            <a:endParaRPr lang="en-US" sz="1300" dirty="0">
              <a:latin typeface="ＭＳ ゴシック"/>
              <a:cs typeface="ＭＳ ゴシック"/>
            </a:endParaRPr>
          </a:p>
          <a:p>
            <a:pPr>
              <a:lnSpc>
                <a:spcPct val="100000"/>
              </a:lnSpc>
            </a:pPr>
            <a:endParaRPr sz="1300" dirty="0">
              <a:latin typeface="ＭＳ ゴシック"/>
              <a:cs typeface="ＭＳ ゴシック"/>
            </a:endParaRPr>
          </a:p>
          <a:p>
            <a:pPr marL="378460" algn="l">
              <a:lnSpc>
                <a:spcPct val="100000"/>
              </a:lnSpc>
              <a:spcBef>
                <a:spcPts val="875"/>
              </a:spcBef>
            </a:pPr>
            <a:r>
              <a:rPr lang="ja-JP" altLang="en-US" sz="1200" dirty="0">
                <a:solidFill>
                  <a:srgbClr val="00B9F2"/>
                </a:solidFill>
                <a:latin typeface="ＭＳ ゴシック"/>
                <a:cs typeface="ＭＳ ゴシック"/>
              </a:rPr>
              <a:t>　　　　　　　　　　　　　　</a:t>
            </a:r>
            <a:r>
              <a:rPr lang="en-US" altLang="ja-JP" sz="1750" dirty="0">
                <a:solidFill>
                  <a:srgbClr val="00B9F2"/>
                </a:solidFill>
                <a:latin typeface="ＭＳ ゴシック"/>
                <a:cs typeface="ＭＳ ゴシック"/>
              </a:rPr>
              <a:t>6</a:t>
            </a:r>
            <a:r>
              <a:rPr lang="ja-JP" altLang="en-US" spc="120" dirty="0">
                <a:solidFill>
                  <a:srgbClr val="00B9F2"/>
                </a:solidFill>
                <a:latin typeface="ＭＳ ゴシック"/>
                <a:cs typeface="ＭＳ ゴシック"/>
              </a:rPr>
              <a:t> </a:t>
            </a:r>
            <a:r>
              <a:rPr lang="en-US" altLang="ja-JP" sz="2100" spc="-82" baseline="3968" dirty="0">
                <a:solidFill>
                  <a:srgbClr val="FFFFFF"/>
                </a:solidFill>
                <a:latin typeface="ＭＳ ゴシック"/>
                <a:cs typeface="ＭＳ ゴシック"/>
              </a:rPr>
              <a:t>-</a:t>
            </a:r>
            <a:r>
              <a:rPr lang="en-US" altLang="ja-JP" sz="2100" spc="-75" baseline="3968" dirty="0">
                <a:solidFill>
                  <a:srgbClr val="FFFFFF"/>
                </a:solidFill>
                <a:latin typeface="ＭＳ ゴシック"/>
                <a:cs typeface="ＭＳ ゴシック"/>
              </a:rPr>
              <a:t>2</a:t>
            </a:r>
            <a:r>
              <a:rPr lang="ja-JP" altLang="en-US" sz="2100" spc="-75" baseline="3968" dirty="0">
                <a:solidFill>
                  <a:srgbClr val="FFFFFF"/>
                </a:solidFill>
                <a:latin typeface="ＭＳ ゴシック"/>
                <a:cs typeface="ＭＳ ゴシック"/>
              </a:rPr>
              <a:t>　</a:t>
            </a:r>
            <a:r>
              <a:rPr sz="1600" spc="-235" dirty="0" err="1">
                <a:solidFill>
                  <a:srgbClr val="00B9F2"/>
                </a:solidFill>
                <a:latin typeface="ＭＳ ゴシック"/>
                <a:cs typeface="ＭＳ ゴシック"/>
              </a:rPr>
              <a:t>アイデアの証拠</a:t>
            </a:r>
            <a:r>
              <a:rPr sz="1600" dirty="0" err="1">
                <a:solidFill>
                  <a:srgbClr val="00B9F2"/>
                </a:solidFill>
                <a:latin typeface="ＭＳ ゴシック"/>
                <a:cs typeface="ＭＳ ゴシック"/>
              </a:rPr>
              <a:t>（</a:t>
            </a:r>
            <a:r>
              <a:rPr sz="1600" spc="-10" dirty="0" err="1">
                <a:solidFill>
                  <a:srgbClr val="00B9F2"/>
                </a:solidFill>
                <a:latin typeface="ＭＳ ゴシック"/>
                <a:cs typeface="ＭＳ ゴシック"/>
              </a:rPr>
              <a:t>根拠</a:t>
            </a:r>
            <a:r>
              <a:rPr sz="1600" spc="-760" dirty="0" err="1">
                <a:solidFill>
                  <a:srgbClr val="00B9F2"/>
                </a:solidFill>
                <a:latin typeface="ＭＳ ゴシック"/>
                <a:cs typeface="ＭＳ ゴシック"/>
              </a:rPr>
              <a:t>）</a:t>
            </a:r>
            <a:r>
              <a:rPr sz="1600" spc="-155" dirty="0" err="1">
                <a:solidFill>
                  <a:srgbClr val="00B9F2"/>
                </a:solidFill>
                <a:latin typeface="ＭＳ ゴシック"/>
                <a:cs typeface="ＭＳ ゴシック"/>
              </a:rPr>
              <a:t>を見つけよう</a:t>
            </a:r>
            <a:endParaRPr sz="1600" dirty="0">
              <a:latin typeface="ＭＳ ゴシック"/>
              <a:cs typeface="ＭＳ ゴシック"/>
            </a:endParaRPr>
          </a:p>
          <a:p>
            <a:pPr marL="514984" algn="ctr">
              <a:lnSpc>
                <a:spcPct val="100000"/>
              </a:lnSpc>
              <a:spcBef>
                <a:spcPts val="484"/>
              </a:spcBef>
            </a:pPr>
            <a:r>
              <a:rPr sz="1600" spc="-145" dirty="0">
                <a:solidFill>
                  <a:srgbClr val="00B9F2"/>
                </a:solidFill>
                <a:latin typeface="ＭＳ ゴシック"/>
                <a:cs typeface="ＭＳ ゴシック"/>
              </a:rPr>
              <a:t>で収集した情報から、仮説を考え、その根拠を示す。</a:t>
            </a:r>
            <a:endParaRPr sz="1600" dirty="0">
              <a:latin typeface="ＭＳ ゴシック"/>
              <a:cs typeface="ＭＳ ゴシック"/>
            </a:endParaRPr>
          </a:p>
          <a:p>
            <a:pPr marL="130175" algn="ctr">
              <a:lnSpc>
                <a:spcPct val="100000"/>
              </a:lnSpc>
              <a:spcBef>
                <a:spcPts val="280"/>
              </a:spcBef>
            </a:pPr>
            <a:r>
              <a:rPr sz="1600" dirty="0">
                <a:solidFill>
                  <a:srgbClr val="00B9F2"/>
                </a:solidFill>
                <a:latin typeface="ＭＳ ゴシック"/>
                <a:cs typeface="ＭＳ ゴシック"/>
              </a:rPr>
              <a:t>（</a:t>
            </a:r>
            <a:r>
              <a:rPr sz="1600" spc="-145" dirty="0" err="1">
                <a:solidFill>
                  <a:srgbClr val="00B9F2"/>
                </a:solidFill>
                <a:latin typeface="ＭＳ ゴシック"/>
                <a:cs typeface="ＭＳ ゴシック"/>
              </a:rPr>
              <a:t>なぜそう言えるのかを示すエビデンスを探そう</a:t>
            </a:r>
            <a:r>
              <a:rPr sz="1600" spc="-50" dirty="0">
                <a:solidFill>
                  <a:srgbClr val="00B9F2"/>
                </a:solidFill>
                <a:latin typeface="ＭＳ ゴシック"/>
                <a:cs typeface="ＭＳ ゴシック"/>
              </a:rPr>
              <a:t>）</a:t>
            </a:r>
            <a:endParaRPr lang="en-US" sz="1600" spc="-50" dirty="0">
              <a:solidFill>
                <a:srgbClr val="00B9F2"/>
              </a:solidFill>
              <a:latin typeface="ＭＳ ゴシック"/>
              <a:cs typeface="ＭＳ ゴシック"/>
            </a:endParaRPr>
          </a:p>
          <a:p>
            <a:pPr marL="130175" algn="ctr">
              <a:lnSpc>
                <a:spcPct val="100000"/>
              </a:lnSpc>
              <a:spcBef>
                <a:spcPts val="280"/>
              </a:spcBef>
            </a:pPr>
            <a:endParaRPr sz="1600" dirty="0">
              <a:latin typeface="ＭＳ ゴシック"/>
              <a:cs typeface="ＭＳ ゴシック"/>
            </a:endParaRPr>
          </a:p>
        </p:txBody>
      </p:sp>
      <p:grpSp>
        <p:nvGrpSpPr>
          <p:cNvPr id="8" name="object 8"/>
          <p:cNvGrpSpPr/>
          <p:nvPr/>
        </p:nvGrpSpPr>
        <p:grpSpPr>
          <a:xfrm>
            <a:off x="3359795" y="5228481"/>
            <a:ext cx="634365" cy="285750"/>
            <a:chOff x="3359795" y="5100854"/>
            <a:chExt cx="634365" cy="285750"/>
          </a:xfrm>
        </p:grpSpPr>
        <p:sp>
          <p:nvSpPr>
            <p:cNvPr id="9" name="object 9"/>
            <p:cNvSpPr/>
            <p:nvPr/>
          </p:nvSpPr>
          <p:spPr>
            <a:xfrm>
              <a:off x="3359795" y="5116192"/>
              <a:ext cx="634365" cy="254635"/>
            </a:xfrm>
            <a:custGeom>
              <a:avLst/>
              <a:gdLst/>
              <a:ahLst/>
              <a:cxnLst/>
              <a:rect l="l" t="t" r="r" b="b"/>
              <a:pathLst>
                <a:path w="634364" h="254635">
                  <a:moveTo>
                    <a:pt x="506793" y="0"/>
                  </a:moveTo>
                  <a:lnTo>
                    <a:pt x="0" y="0"/>
                  </a:lnTo>
                  <a:lnTo>
                    <a:pt x="0" y="254596"/>
                  </a:lnTo>
                  <a:lnTo>
                    <a:pt x="506793" y="254596"/>
                  </a:lnTo>
                  <a:lnTo>
                    <a:pt x="556222" y="244551"/>
                  </a:lnTo>
                  <a:lnTo>
                    <a:pt x="596701" y="217200"/>
                  </a:lnTo>
                  <a:lnTo>
                    <a:pt x="624052" y="176721"/>
                  </a:lnTo>
                  <a:lnTo>
                    <a:pt x="634098" y="127292"/>
                  </a:lnTo>
                  <a:lnTo>
                    <a:pt x="624052" y="77865"/>
                  </a:lnTo>
                  <a:lnTo>
                    <a:pt x="596701" y="37390"/>
                  </a:lnTo>
                  <a:lnTo>
                    <a:pt x="556222" y="10043"/>
                  </a:lnTo>
                  <a:lnTo>
                    <a:pt x="506793" y="0"/>
                  </a:lnTo>
                  <a:close/>
                </a:path>
              </a:pathLst>
            </a:custGeom>
            <a:solidFill>
              <a:srgbClr val="00B9F2"/>
            </a:solidFill>
          </p:spPr>
          <p:txBody>
            <a:bodyPr wrap="square" lIns="0" tIns="0" rIns="0" bIns="0" rtlCol="0"/>
            <a:lstStyle/>
            <a:p>
              <a:endParaRPr/>
            </a:p>
          </p:txBody>
        </p:sp>
        <p:sp>
          <p:nvSpPr>
            <p:cNvPr id="10" name="object 10"/>
            <p:cNvSpPr/>
            <p:nvPr/>
          </p:nvSpPr>
          <p:spPr>
            <a:xfrm>
              <a:off x="3424105" y="5100854"/>
              <a:ext cx="285750" cy="285750"/>
            </a:xfrm>
            <a:custGeom>
              <a:avLst/>
              <a:gdLst/>
              <a:ahLst/>
              <a:cxnLst/>
              <a:rect l="l" t="t" r="r" b="b"/>
              <a:pathLst>
                <a:path w="285750" h="285750">
                  <a:moveTo>
                    <a:pt x="142633" y="0"/>
                  </a:moveTo>
                  <a:lnTo>
                    <a:pt x="97553" y="7271"/>
                  </a:lnTo>
                  <a:lnTo>
                    <a:pt x="58399" y="27518"/>
                  </a:lnTo>
                  <a:lnTo>
                    <a:pt x="27522" y="58394"/>
                  </a:lnTo>
                  <a:lnTo>
                    <a:pt x="7272" y="97549"/>
                  </a:lnTo>
                  <a:lnTo>
                    <a:pt x="0" y="142633"/>
                  </a:lnTo>
                  <a:lnTo>
                    <a:pt x="7272" y="187718"/>
                  </a:lnTo>
                  <a:lnTo>
                    <a:pt x="27522" y="226872"/>
                  </a:lnTo>
                  <a:lnTo>
                    <a:pt x="58399" y="257748"/>
                  </a:lnTo>
                  <a:lnTo>
                    <a:pt x="97553" y="277996"/>
                  </a:lnTo>
                  <a:lnTo>
                    <a:pt x="142633" y="285267"/>
                  </a:lnTo>
                  <a:lnTo>
                    <a:pt x="187718" y="277996"/>
                  </a:lnTo>
                  <a:lnTo>
                    <a:pt x="226872" y="257748"/>
                  </a:lnTo>
                  <a:lnTo>
                    <a:pt x="257748" y="226872"/>
                  </a:lnTo>
                  <a:lnTo>
                    <a:pt x="277996" y="187718"/>
                  </a:lnTo>
                  <a:lnTo>
                    <a:pt x="285267" y="142633"/>
                  </a:lnTo>
                  <a:lnTo>
                    <a:pt x="277996" y="97549"/>
                  </a:lnTo>
                  <a:lnTo>
                    <a:pt x="257748" y="58394"/>
                  </a:lnTo>
                  <a:lnTo>
                    <a:pt x="226872" y="27518"/>
                  </a:lnTo>
                  <a:lnTo>
                    <a:pt x="187718" y="7271"/>
                  </a:lnTo>
                  <a:lnTo>
                    <a:pt x="142633" y="0"/>
                  </a:lnTo>
                  <a:close/>
                </a:path>
              </a:pathLst>
            </a:custGeom>
            <a:solidFill>
              <a:srgbClr val="FFFFFF"/>
            </a:solidFill>
          </p:spPr>
          <p:txBody>
            <a:bodyPr wrap="square" lIns="0" tIns="0" rIns="0" bIns="0" rtlCol="0"/>
            <a:lstStyle/>
            <a:p>
              <a:endParaRPr/>
            </a:p>
          </p:txBody>
        </p:sp>
      </p:grpSp>
      <p:sp>
        <p:nvSpPr>
          <p:cNvPr id="11" name="object 11"/>
          <p:cNvSpPr txBox="1"/>
          <p:nvPr/>
        </p:nvSpPr>
        <p:spPr>
          <a:xfrm>
            <a:off x="1026261" y="4155966"/>
            <a:ext cx="8722995" cy="2145030"/>
          </a:xfrm>
          <a:prstGeom prst="rect">
            <a:avLst/>
          </a:prstGeom>
          <a:ln w="38100">
            <a:solidFill>
              <a:srgbClr val="00B9F2"/>
            </a:solidFill>
          </a:ln>
        </p:spPr>
        <p:txBody>
          <a:bodyPr vert="horz" wrap="square" lIns="0" tIns="1270" rIns="0" bIns="0" rtlCol="0">
            <a:spAutoFit/>
          </a:bodyPr>
          <a:lstStyle/>
          <a:p>
            <a:pPr>
              <a:lnSpc>
                <a:spcPct val="100000"/>
              </a:lnSpc>
              <a:spcBef>
                <a:spcPts val="10"/>
              </a:spcBef>
            </a:pPr>
            <a:endParaRPr sz="1050" dirty="0">
              <a:latin typeface="Times New Roman"/>
              <a:cs typeface="Times New Roman"/>
            </a:endParaRPr>
          </a:p>
          <a:p>
            <a:pPr marL="3186430" marR="2719705" indent="-517525">
              <a:lnSpc>
                <a:spcPct val="109000"/>
              </a:lnSpc>
            </a:pPr>
            <a:r>
              <a:rPr sz="1300" spc="-145" dirty="0">
                <a:solidFill>
                  <a:srgbClr val="231F20"/>
                </a:solidFill>
                <a:latin typeface="ＭＳ ゴシック"/>
                <a:cs typeface="ＭＳ ゴシック"/>
              </a:rPr>
              <a:t>アイデアによって予想される問題点の解決以外の</a:t>
            </a:r>
            <a:r>
              <a:rPr sz="1300" spc="-120" dirty="0">
                <a:solidFill>
                  <a:srgbClr val="231F20"/>
                </a:solidFill>
                <a:latin typeface="ＭＳ ゴシック"/>
                <a:cs typeface="ＭＳ ゴシック"/>
              </a:rPr>
              <a:t>相乗効果・実現させたい相乗効果</a:t>
            </a:r>
            <a:endParaRPr sz="1300" dirty="0">
              <a:latin typeface="ＭＳ ゴシック"/>
              <a:cs typeface="ＭＳ ゴシック"/>
            </a:endParaRPr>
          </a:p>
          <a:p>
            <a:pPr>
              <a:lnSpc>
                <a:spcPct val="100000"/>
              </a:lnSpc>
            </a:pPr>
            <a:endParaRPr sz="1300" dirty="0">
              <a:latin typeface="ＭＳ ゴシック"/>
              <a:cs typeface="ＭＳ ゴシック"/>
            </a:endParaRPr>
          </a:p>
          <a:p>
            <a:pPr>
              <a:lnSpc>
                <a:spcPct val="100000"/>
              </a:lnSpc>
            </a:pPr>
            <a:endParaRPr sz="1300" dirty="0">
              <a:latin typeface="ＭＳ ゴシック"/>
              <a:cs typeface="ＭＳ ゴシック"/>
            </a:endParaRPr>
          </a:p>
          <a:p>
            <a:pPr marL="2476500">
              <a:lnSpc>
                <a:spcPct val="100000"/>
              </a:lnSpc>
              <a:spcBef>
                <a:spcPts val="810"/>
              </a:spcBef>
              <a:tabLst>
                <a:tab pos="3022600" algn="l"/>
              </a:tabLst>
            </a:pPr>
            <a:r>
              <a:rPr sz="1750" dirty="0">
                <a:solidFill>
                  <a:srgbClr val="00B9F2"/>
                </a:solidFill>
                <a:latin typeface="ＭＳ ゴシック"/>
                <a:cs typeface="ＭＳ ゴシック"/>
              </a:rPr>
              <a:t>6</a:t>
            </a:r>
            <a:r>
              <a:rPr sz="1750" spc="120" dirty="0">
                <a:solidFill>
                  <a:srgbClr val="00B9F2"/>
                </a:solidFill>
                <a:latin typeface="ＭＳ ゴシック"/>
                <a:cs typeface="ＭＳ ゴシック"/>
              </a:rPr>
              <a:t> </a:t>
            </a:r>
            <a:r>
              <a:rPr sz="2100" spc="-82" baseline="3968" dirty="0">
                <a:solidFill>
                  <a:srgbClr val="FFFFFF"/>
                </a:solidFill>
                <a:latin typeface="ＭＳ ゴシック"/>
                <a:cs typeface="ＭＳ ゴシック"/>
              </a:rPr>
              <a:t>-</a:t>
            </a:r>
            <a:r>
              <a:rPr sz="2100" spc="-75" baseline="3968" dirty="0">
                <a:solidFill>
                  <a:srgbClr val="FFFFFF"/>
                </a:solidFill>
                <a:latin typeface="ＭＳ ゴシック"/>
                <a:cs typeface="ＭＳ ゴシック"/>
              </a:rPr>
              <a:t>2</a:t>
            </a:r>
            <a:r>
              <a:rPr sz="2100" baseline="3968" dirty="0">
                <a:solidFill>
                  <a:srgbClr val="FFFFFF"/>
                </a:solidFill>
                <a:latin typeface="ＭＳ ゴシック"/>
                <a:cs typeface="ＭＳ ゴシック"/>
              </a:rPr>
              <a:t>	</a:t>
            </a:r>
            <a:r>
              <a:rPr sz="2400" spc="-352" baseline="3472" dirty="0">
                <a:solidFill>
                  <a:srgbClr val="00B9F2"/>
                </a:solidFill>
                <a:latin typeface="ＭＳ ゴシック"/>
                <a:cs typeface="ＭＳ ゴシック"/>
              </a:rPr>
              <a:t>アイデアの証拠</a:t>
            </a:r>
            <a:r>
              <a:rPr sz="2400" baseline="3472" dirty="0">
                <a:solidFill>
                  <a:srgbClr val="00B9F2"/>
                </a:solidFill>
                <a:latin typeface="ＭＳ ゴシック"/>
                <a:cs typeface="ＭＳ ゴシック"/>
              </a:rPr>
              <a:t>（</a:t>
            </a:r>
            <a:r>
              <a:rPr sz="2400" spc="-15" baseline="3472" dirty="0">
                <a:solidFill>
                  <a:srgbClr val="00B9F2"/>
                </a:solidFill>
                <a:latin typeface="ＭＳ ゴシック"/>
                <a:cs typeface="ＭＳ ゴシック"/>
              </a:rPr>
              <a:t>根拠</a:t>
            </a:r>
            <a:r>
              <a:rPr sz="2400" spc="-1139" baseline="3472" dirty="0">
                <a:solidFill>
                  <a:srgbClr val="00B9F2"/>
                </a:solidFill>
                <a:latin typeface="ＭＳ ゴシック"/>
                <a:cs typeface="ＭＳ ゴシック"/>
              </a:rPr>
              <a:t>）</a:t>
            </a:r>
            <a:r>
              <a:rPr sz="2400" spc="-232" baseline="3472" dirty="0">
                <a:solidFill>
                  <a:srgbClr val="00B9F2"/>
                </a:solidFill>
                <a:latin typeface="ＭＳ ゴシック"/>
                <a:cs typeface="ＭＳ ゴシック"/>
              </a:rPr>
              <a:t>を見つけよう</a:t>
            </a:r>
            <a:endParaRPr sz="2400" baseline="3472" dirty="0">
              <a:latin typeface="ＭＳ ゴシック"/>
              <a:cs typeface="ＭＳ ゴシック"/>
            </a:endParaRPr>
          </a:p>
          <a:p>
            <a:pPr marL="2300605">
              <a:lnSpc>
                <a:spcPct val="100000"/>
              </a:lnSpc>
              <a:spcBef>
                <a:spcPts val="370"/>
              </a:spcBef>
            </a:pPr>
            <a:r>
              <a:rPr sz="1600" spc="-145" dirty="0">
                <a:solidFill>
                  <a:srgbClr val="00B9F2"/>
                </a:solidFill>
                <a:latin typeface="ＭＳ ゴシック"/>
                <a:cs typeface="ＭＳ ゴシック"/>
              </a:rPr>
              <a:t>で収集した情報から、仮説を考え、その根拠を示す。</a:t>
            </a:r>
            <a:endParaRPr sz="1600" dirty="0">
              <a:latin typeface="ＭＳ ゴシック"/>
              <a:cs typeface="ＭＳ ゴシック"/>
            </a:endParaRPr>
          </a:p>
          <a:p>
            <a:pPr marL="2199005">
              <a:lnSpc>
                <a:spcPct val="100000"/>
              </a:lnSpc>
              <a:spcBef>
                <a:spcPts val="280"/>
              </a:spcBef>
            </a:pPr>
            <a:r>
              <a:rPr sz="1600" dirty="0">
                <a:solidFill>
                  <a:srgbClr val="00B9F2"/>
                </a:solidFill>
                <a:latin typeface="ＭＳ ゴシック"/>
                <a:cs typeface="ＭＳ ゴシック"/>
              </a:rPr>
              <a:t>（</a:t>
            </a:r>
            <a:r>
              <a:rPr sz="1600" spc="-145" dirty="0">
                <a:solidFill>
                  <a:srgbClr val="00B9F2"/>
                </a:solidFill>
                <a:latin typeface="ＭＳ ゴシック"/>
                <a:cs typeface="ＭＳ ゴシック"/>
              </a:rPr>
              <a:t>なぜそう言えるのかを示すエビデンスを探そう</a:t>
            </a:r>
            <a:r>
              <a:rPr sz="1600" spc="-50" dirty="0">
                <a:solidFill>
                  <a:srgbClr val="00B9F2"/>
                </a:solidFill>
                <a:latin typeface="ＭＳ ゴシック"/>
                <a:cs typeface="ＭＳ ゴシック"/>
              </a:rPr>
              <a:t>）</a:t>
            </a:r>
            <a:endParaRPr sz="1600" dirty="0">
              <a:latin typeface="ＭＳ ゴシック"/>
              <a:cs typeface="ＭＳ ゴシック"/>
            </a:endParaRPr>
          </a:p>
        </p:txBody>
      </p:sp>
      <p:sp>
        <p:nvSpPr>
          <p:cNvPr id="2" name="object 2"/>
          <p:cNvSpPr/>
          <p:nvPr/>
        </p:nvSpPr>
        <p:spPr>
          <a:xfrm>
            <a:off x="552323" y="747153"/>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79116" y="850350"/>
            <a:ext cx="3600450" cy="452120"/>
          </a:xfrm>
          <a:prstGeom prst="rect">
            <a:avLst/>
          </a:prstGeom>
        </p:spPr>
        <p:txBody>
          <a:bodyPr vert="horz" wrap="square" lIns="0" tIns="12700" rIns="0" bIns="0" rtlCol="0">
            <a:spAutoFit/>
          </a:bodyPr>
          <a:lstStyle/>
          <a:p>
            <a:pPr marL="12700">
              <a:lnSpc>
                <a:spcPct val="100000"/>
              </a:lnSpc>
              <a:spcBef>
                <a:spcPts val="100"/>
              </a:spcBef>
            </a:pPr>
            <a:r>
              <a:rPr sz="2800" spc="-254" dirty="0">
                <a:solidFill>
                  <a:srgbClr val="FFFFFF"/>
                </a:solidFill>
                <a:latin typeface="ＭＳ ゴシック"/>
                <a:cs typeface="ＭＳ ゴシック"/>
              </a:rPr>
              <a:t>アイデアの検証をしよう</a:t>
            </a:r>
            <a:endParaRPr sz="2800">
              <a:latin typeface="ＭＳ ゴシック"/>
              <a:cs typeface="ＭＳ ゴシック"/>
            </a:endParaRPr>
          </a:p>
        </p:txBody>
      </p:sp>
      <p:sp>
        <p:nvSpPr>
          <p:cNvPr id="4" name="object 4"/>
          <p:cNvSpPr/>
          <p:nvPr/>
        </p:nvSpPr>
        <p:spPr>
          <a:xfrm>
            <a:off x="827473" y="635506"/>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65405">
              <a:lnSpc>
                <a:spcPct val="100000"/>
              </a:lnSpc>
              <a:spcBef>
                <a:spcPts val="100"/>
              </a:spcBef>
            </a:pPr>
            <a:r>
              <a:rPr dirty="0"/>
              <a:t>6</a:t>
            </a:r>
          </a:p>
        </p:txBody>
      </p:sp>
      <p:sp>
        <p:nvSpPr>
          <p:cNvPr id="6" name="object 6"/>
          <p:cNvSpPr/>
          <p:nvPr/>
        </p:nvSpPr>
        <p:spPr>
          <a:xfrm>
            <a:off x="552330" y="6771609"/>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16"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46392" y="747153"/>
            <a:ext cx="9609455" cy="682625"/>
          </a:xfrm>
          <a:custGeom>
            <a:avLst/>
            <a:gdLst/>
            <a:ahLst/>
            <a:cxnLst/>
            <a:rect l="l" t="t" r="r" b="b"/>
            <a:pathLst>
              <a:path w="9609455" h="682625">
                <a:moveTo>
                  <a:pt x="9609124" y="0"/>
                </a:moveTo>
                <a:lnTo>
                  <a:pt x="0" y="0"/>
                </a:lnTo>
                <a:lnTo>
                  <a:pt x="0" y="682561"/>
                </a:lnTo>
                <a:lnTo>
                  <a:pt x="9609124" y="682561"/>
                </a:lnTo>
                <a:lnTo>
                  <a:pt x="9609124" y="0"/>
                </a:lnTo>
                <a:close/>
              </a:path>
            </a:pathLst>
          </a:custGeom>
          <a:solidFill>
            <a:srgbClr val="00B9F2"/>
          </a:solidFill>
        </p:spPr>
        <p:txBody>
          <a:bodyPr wrap="square" lIns="0" tIns="0" rIns="0" bIns="0" rtlCol="0"/>
          <a:lstStyle/>
          <a:p>
            <a:endParaRPr/>
          </a:p>
        </p:txBody>
      </p:sp>
      <p:sp>
        <p:nvSpPr>
          <p:cNvPr id="3" name="object 3"/>
          <p:cNvSpPr txBox="1"/>
          <p:nvPr/>
        </p:nvSpPr>
        <p:spPr>
          <a:xfrm>
            <a:off x="1873187" y="850350"/>
            <a:ext cx="2648585" cy="452120"/>
          </a:xfrm>
          <a:prstGeom prst="rect">
            <a:avLst/>
          </a:prstGeom>
        </p:spPr>
        <p:txBody>
          <a:bodyPr vert="horz" wrap="square" lIns="0" tIns="12700" rIns="0" bIns="0" rtlCol="0">
            <a:spAutoFit/>
          </a:bodyPr>
          <a:lstStyle/>
          <a:p>
            <a:pPr marL="12700">
              <a:lnSpc>
                <a:spcPct val="100000"/>
              </a:lnSpc>
              <a:spcBef>
                <a:spcPts val="100"/>
              </a:spcBef>
            </a:pPr>
            <a:r>
              <a:rPr sz="2800" spc="-275" dirty="0">
                <a:solidFill>
                  <a:srgbClr val="FFFFFF"/>
                </a:solidFill>
                <a:latin typeface="ＭＳ ゴシック"/>
                <a:cs typeface="ＭＳ ゴシック"/>
              </a:rPr>
              <a:t>企画にまとめよう</a:t>
            </a:r>
            <a:endParaRPr sz="2800">
              <a:latin typeface="ＭＳ ゴシック"/>
              <a:cs typeface="ＭＳ ゴシック"/>
            </a:endParaRPr>
          </a:p>
        </p:txBody>
      </p:sp>
      <p:sp>
        <p:nvSpPr>
          <p:cNvPr id="4" name="object 4"/>
          <p:cNvSpPr/>
          <p:nvPr/>
        </p:nvSpPr>
        <p:spPr>
          <a:xfrm>
            <a:off x="821529" y="635506"/>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59690">
              <a:lnSpc>
                <a:spcPct val="100000"/>
              </a:lnSpc>
              <a:spcBef>
                <a:spcPts val="100"/>
              </a:spcBef>
            </a:pPr>
            <a:r>
              <a:rPr dirty="0"/>
              <a:t>7</a:t>
            </a:r>
          </a:p>
        </p:txBody>
      </p:sp>
      <p:sp>
        <p:nvSpPr>
          <p:cNvPr id="6" name="object 6"/>
          <p:cNvSpPr/>
          <p:nvPr/>
        </p:nvSpPr>
        <p:spPr>
          <a:xfrm>
            <a:off x="546386" y="6771609"/>
            <a:ext cx="9609455" cy="0"/>
          </a:xfrm>
          <a:custGeom>
            <a:avLst/>
            <a:gdLst/>
            <a:ahLst/>
            <a:cxnLst/>
            <a:rect l="l" t="t" r="r" b="b"/>
            <a:pathLst>
              <a:path w="9609455">
                <a:moveTo>
                  <a:pt x="0" y="0"/>
                </a:moveTo>
                <a:lnTo>
                  <a:pt x="9609124" y="0"/>
                </a:lnTo>
              </a:path>
            </a:pathLst>
          </a:custGeom>
          <a:ln w="6350">
            <a:solidFill>
              <a:srgbClr val="231F20"/>
            </a:solidFill>
          </a:ln>
        </p:spPr>
        <p:txBody>
          <a:bodyPr wrap="square" lIns="0" tIns="0" rIns="0" bIns="0" rtlCol="0"/>
          <a:lstStyle/>
          <a:p>
            <a:endParaRPr/>
          </a:p>
        </p:txBody>
      </p:sp>
      <p:sp>
        <p:nvSpPr>
          <p:cNvPr id="7" name="object 7"/>
          <p:cNvSpPr/>
          <p:nvPr/>
        </p:nvSpPr>
        <p:spPr>
          <a:xfrm>
            <a:off x="3024968" y="2935716"/>
            <a:ext cx="4655185" cy="0"/>
          </a:xfrm>
          <a:custGeom>
            <a:avLst/>
            <a:gdLst/>
            <a:ahLst/>
            <a:cxnLst/>
            <a:rect l="l" t="t" r="r" b="b"/>
            <a:pathLst>
              <a:path w="4655184">
                <a:moveTo>
                  <a:pt x="4654702" y="0"/>
                </a:moveTo>
                <a:lnTo>
                  <a:pt x="0" y="0"/>
                </a:lnTo>
              </a:path>
            </a:pathLst>
          </a:custGeom>
          <a:ln w="38100">
            <a:solidFill>
              <a:srgbClr val="00B9F2"/>
            </a:solidFill>
          </a:ln>
        </p:spPr>
        <p:txBody>
          <a:bodyPr wrap="square" lIns="0" tIns="0" rIns="0" bIns="0" rtlCol="0"/>
          <a:lstStyle/>
          <a:p>
            <a:endParaRPr/>
          </a:p>
        </p:txBody>
      </p:sp>
      <p:sp>
        <p:nvSpPr>
          <p:cNvPr id="8" name="object 8"/>
          <p:cNvSpPr txBox="1"/>
          <p:nvPr/>
        </p:nvSpPr>
        <p:spPr>
          <a:xfrm>
            <a:off x="3012900" y="2409770"/>
            <a:ext cx="1057275" cy="223520"/>
          </a:xfrm>
          <a:prstGeom prst="rect">
            <a:avLst/>
          </a:prstGeom>
        </p:spPr>
        <p:txBody>
          <a:bodyPr vert="horz" wrap="square" lIns="0" tIns="12700" rIns="0" bIns="0" rtlCol="0">
            <a:spAutoFit/>
          </a:bodyPr>
          <a:lstStyle/>
          <a:p>
            <a:pPr marL="12700">
              <a:lnSpc>
                <a:spcPct val="100000"/>
              </a:lnSpc>
              <a:spcBef>
                <a:spcPts val="100"/>
              </a:spcBef>
            </a:pPr>
            <a:r>
              <a:rPr sz="1300" spc="-155" dirty="0">
                <a:solidFill>
                  <a:srgbClr val="231F20"/>
                </a:solidFill>
                <a:latin typeface="ＭＳ ゴシック"/>
                <a:cs typeface="ＭＳ ゴシック"/>
              </a:rPr>
              <a:t>企画のタイトル</a:t>
            </a:r>
            <a:endParaRPr sz="1300">
              <a:latin typeface="ＭＳ ゴシック"/>
              <a:cs typeface="ＭＳ ゴシック"/>
            </a:endParaRPr>
          </a:p>
        </p:txBody>
      </p:sp>
      <p:sp>
        <p:nvSpPr>
          <p:cNvPr id="9" name="object 9"/>
          <p:cNvSpPr txBox="1"/>
          <p:nvPr/>
        </p:nvSpPr>
        <p:spPr>
          <a:xfrm>
            <a:off x="1902231" y="3235655"/>
            <a:ext cx="6900545" cy="641350"/>
          </a:xfrm>
          <a:prstGeom prst="rect">
            <a:avLst/>
          </a:prstGeom>
          <a:ln w="38100">
            <a:solidFill>
              <a:srgbClr val="00B9F2"/>
            </a:solidFill>
          </a:ln>
        </p:spPr>
        <p:txBody>
          <a:bodyPr vert="horz" wrap="square" lIns="0" tIns="5080" rIns="0" bIns="0" rtlCol="0">
            <a:spAutoFit/>
          </a:bodyPr>
          <a:lstStyle/>
          <a:p>
            <a:pPr>
              <a:lnSpc>
                <a:spcPct val="100000"/>
              </a:lnSpc>
              <a:spcBef>
                <a:spcPts val="40"/>
              </a:spcBef>
            </a:pPr>
            <a:endParaRPr sz="1350">
              <a:latin typeface="Times New Roman"/>
              <a:cs typeface="Times New Roman"/>
            </a:endParaRPr>
          </a:p>
          <a:p>
            <a:pPr marL="154305">
              <a:lnSpc>
                <a:spcPct val="100000"/>
              </a:lnSpc>
            </a:pPr>
            <a:r>
              <a:rPr sz="1300" spc="-60" dirty="0">
                <a:solidFill>
                  <a:srgbClr val="231F20"/>
                </a:solidFill>
                <a:latin typeface="ＭＳ ゴシック"/>
                <a:cs typeface="ＭＳ ゴシック"/>
              </a:rPr>
              <a:t>地域の問題点</a:t>
            </a:r>
            <a:endParaRPr sz="1300">
              <a:latin typeface="ＭＳ ゴシック"/>
              <a:cs typeface="ＭＳ ゴシック"/>
            </a:endParaRPr>
          </a:p>
        </p:txBody>
      </p:sp>
      <p:sp>
        <p:nvSpPr>
          <p:cNvPr id="10" name="object 10"/>
          <p:cNvSpPr/>
          <p:nvPr/>
        </p:nvSpPr>
        <p:spPr>
          <a:xfrm>
            <a:off x="1883168" y="3938498"/>
            <a:ext cx="6938645" cy="2311400"/>
          </a:xfrm>
          <a:custGeom>
            <a:avLst/>
            <a:gdLst/>
            <a:ahLst/>
            <a:cxnLst/>
            <a:rect l="l" t="t" r="r" b="b"/>
            <a:pathLst>
              <a:path w="6938645" h="2311400">
                <a:moveTo>
                  <a:pt x="6938289" y="1415516"/>
                </a:moveTo>
                <a:lnTo>
                  <a:pt x="3654399" y="1415516"/>
                </a:lnTo>
                <a:lnTo>
                  <a:pt x="3653612" y="1407604"/>
                </a:lnTo>
                <a:lnTo>
                  <a:pt x="3650475" y="1397317"/>
                </a:lnTo>
                <a:lnTo>
                  <a:pt x="3620681" y="1367510"/>
                </a:lnTo>
                <a:lnTo>
                  <a:pt x="3599599" y="1363294"/>
                </a:lnTo>
                <a:lnTo>
                  <a:pt x="3584956" y="1365262"/>
                </a:lnTo>
                <a:lnTo>
                  <a:pt x="3578187" y="1367624"/>
                </a:lnTo>
                <a:lnTo>
                  <a:pt x="3571875" y="1370774"/>
                </a:lnTo>
                <a:lnTo>
                  <a:pt x="3566033" y="1374711"/>
                </a:lnTo>
                <a:lnTo>
                  <a:pt x="3524237" y="1409446"/>
                </a:lnTo>
                <a:lnTo>
                  <a:pt x="3524237" y="1228013"/>
                </a:lnTo>
                <a:lnTo>
                  <a:pt x="3519855" y="1206741"/>
                </a:lnTo>
                <a:lnTo>
                  <a:pt x="3507956" y="1189202"/>
                </a:lnTo>
                <a:lnTo>
                  <a:pt x="3490430" y="1177302"/>
                </a:lnTo>
                <a:lnTo>
                  <a:pt x="3469144" y="1172921"/>
                </a:lnTo>
                <a:lnTo>
                  <a:pt x="3447872" y="1177302"/>
                </a:lnTo>
                <a:lnTo>
                  <a:pt x="3430333" y="1189202"/>
                </a:lnTo>
                <a:lnTo>
                  <a:pt x="3418433" y="1206741"/>
                </a:lnTo>
                <a:lnTo>
                  <a:pt x="3414052" y="1228013"/>
                </a:lnTo>
                <a:lnTo>
                  <a:pt x="3414052" y="1409446"/>
                </a:lnTo>
                <a:lnTo>
                  <a:pt x="3377641" y="1379435"/>
                </a:lnTo>
                <a:lnTo>
                  <a:pt x="3338690" y="1363294"/>
                </a:lnTo>
                <a:lnTo>
                  <a:pt x="3327908" y="1364373"/>
                </a:lnTo>
                <a:lnTo>
                  <a:pt x="3292868" y="1387817"/>
                </a:lnTo>
                <a:lnTo>
                  <a:pt x="3283877" y="1415516"/>
                </a:lnTo>
                <a:lnTo>
                  <a:pt x="0" y="1415516"/>
                </a:lnTo>
                <a:lnTo>
                  <a:pt x="0" y="1453616"/>
                </a:lnTo>
                <a:lnTo>
                  <a:pt x="0" y="2272766"/>
                </a:lnTo>
                <a:lnTo>
                  <a:pt x="0" y="2310866"/>
                </a:lnTo>
                <a:lnTo>
                  <a:pt x="6938289" y="2310866"/>
                </a:lnTo>
                <a:lnTo>
                  <a:pt x="6938289" y="2272766"/>
                </a:lnTo>
                <a:lnTo>
                  <a:pt x="6938289" y="1453870"/>
                </a:lnTo>
                <a:lnTo>
                  <a:pt x="6900189" y="1453870"/>
                </a:lnTo>
                <a:lnTo>
                  <a:pt x="6900189" y="2272766"/>
                </a:lnTo>
                <a:lnTo>
                  <a:pt x="38100" y="2272766"/>
                </a:lnTo>
                <a:lnTo>
                  <a:pt x="38100" y="1453616"/>
                </a:lnTo>
                <a:lnTo>
                  <a:pt x="3296450" y="1453616"/>
                </a:lnTo>
                <a:lnTo>
                  <a:pt x="3299726" y="1457337"/>
                </a:lnTo>
                <a:lnTo>
                  <a:pt x="3430193" y="1564881"/>
                </a:lnTo>
                <a:lnTo>
                  <a:pt x="3469144" y="1581023"/>
                </a:lnTo>
                <a:lnTo>
                  <a:pt x="3474047" y="1581023"/>
                </a:lnTo>
                <a:lnTo>
                  <a:pt x="3638550" y="1457337"/>
                </a:lnTo>
                <a:lnTo>
                  <a:pt x="3641420" y="1453616"/>
                </a:lnTo>
                <a:lnTo>
                  <a:pt x="6938289" y="1453616"/>
                </a:lnTo>
                <a:lnTo>
                  <a:pt x="6938289" y="1415516"/>
                </a:lnTo>
                <a:close/>
              </a:path>
              <a:path w="6938645" h="2311400">
                <a:moveTo>
                  <a:pt x="6938289" y="239496"/>
                </a:moveTo>
                <a:lnTo>
                  <a:pt x="3654082" y="239496"/>
                </a:lnTo>
                <a:lnTo>
                  <a:pt x="3653612" y="234683"/>
                </a:lnTo>
                <a:lnTo>
                  <a:pt x="3650475" y="224383"/>
                </a:lnTo>
                <a:lnTo>
                  <a:pt x="3620681" y="194576"/>
                </a:lnTo>
                <a:lnTo>
                  <a:pt x="3599599" y="190373"/>
                </a:lnTo>
                <a:lnTo>
                  <a:pt x="3584956" y="192341"/>
                </a:lnTo>
                <a:lnTo>
                  <a:pt x="3578187" y="194691"/>
                </a:lnTo>
                <a:lnTo>
                  <a:pt x="3571875" y="197840"/>
                </a:lnTo>
                <a:lnTo>
                  <a:pt x="3566033" y="201777"/>
                </a:lnTo>
                <a:lnTo>
                  <a:pt x="3524237" y="236524"/>
                </a:lnTo>
                <a:lnTo>
                  <a:pt x="3524237" y="55092"/>
                </a:lnTo>
                <a:lnTo>
                  <a:pt x="3519855" y="33807"/>
                </a:lnTo>
                <a:lnTo>
                  <a:pt x="3507956" y="16281"/>
                </a:lnTo>
                <a:lnTo>
                  <a:pt x="3490430" y="4381"/>
                </a:lnTo>
                <a:lnTo>
                  <a:pt x="3469144" y="0"/>
                </a:lnTo>
                <a:lnTo>
                  <a:pt x="3447872" y="4381"/>
                </a:lnTo>
                <a:lnTo>
                  <a:pt x="3430333" y="16281"/>
                </a:lnTo>
                <a:lnTo>
                  <a:pt x="3418433" y="33807"/>
                </a:lnTo>
                <a:lnTo>
                  <a:pt x="3414052" y="55092"/>
                </a:lnTo>
                <a:lnTo>
                  <a:pt x="3414052" y="236524"/>
                </a:lnTo>
                <a:lnTo>
                  <a:pt x="3377641" y="206514"/>
                </a:lnTo>
                <a:lnTo>
                  <a:pt x="3338690" y="190373"/>
                </a:lnTo>
                <a:lnTo>
                  <a:pt x="3327908" y="191439"/>
                </a:lnTo>
                <a:lnTo>
                  <a:pt x="3292868" y="214884"/>
                </a:lnTo>
                <a:lnTo>
                  <a:pt x="3284194" y="239496"/>
                </a:lnTo>
                <a:lnTo>
                  <a:pt x="0" y="239496"/>
                </a:lnTo>
                <a:lnTo>
                  <a:pt x="0" y="277596"/>
                </a:lnTo>
                <a:lnTo>
                  <a:pt x="0" y="1096746"/>
                </a:lnTo>
                <a:lnTo>
                  <a:pt x="0" y="1134846"/>
                </a:lnTo>
                <a:lnTo>
                  <a:pt x="6938289" y="1134846"/>
                </a:lnTo>
                <a:lnTo>
                  <a:pt x="6938289" y="1096746"/>
                </a:lnTo>
                <a:lnTo>
                  <a:pt x="38100" y="1096746"/>
                </a:lnTo>
                <a:lnTo>
                  <a:pt x="38100" y="277596"/>
                </a:lnTo>
                <a:lnTo>
                  <a:pt x="3294037" y="277596"/>
                </a:lnTo>
                <a:lnTo>
                  <a:pt x="3295002" y="279031"/>
                </a:lnTo>
                <a:lnTo>
                  <a:pt x="3299726" y="284416"/>
                </a:lnTo>
                <a:lnTo>
                  <a:pt x="3430193" y="391960"/>
                </a:lnTo>
                <a:lnTo>
                  <a:pt x="3433495" y="395262"/>
                </a:lnTo>
                <a:lnTo>
                  <a:pt x="3437191" y="398106"/>
                </a:lnTo>
                <a:lnTo>
                  <a:pt x="3447948" y="404406"/>
                </a:lnTo>
                <a:lnTo>
                  <a:pt x="3454946" y="406768"/>
                </a:lnTo>
                <a:lnTo>
                  <a:pt x="3469144" y="408101"/>
                </a:lnTo>
                <a:lnTo>
                  <a:pt x="3474047" y="408101"/>
                </a:lnTo>
                <a:lnTo>
                  <a:pt x="3638550" y="284416"/>
                </a:lnTo>
                <a:lnTo>
                  <a:pt x="3643820" y="277596"/>
                </a:lnTo>
                <a:lnTo>
                  <a:pt x="6900189" y="277596"/>
                </a:lnTo>
                <a:lnTo>
                  <a:pt x="6900189" y="1096225"/>
                </a:lnTo>
                <a:lnTo>
                  <a:pt x="6938289" y="1096225"/>
                </a:lnTo>
                <a:lnTo>
                  <a:pt x="6938289" y="277596"/>
                </a:lnTo>
                <a:lnTo>
                  <a:pt x="6938289" y="277329"/>
                </a:lnTo>
                <a:lnTo>
                  <a:pt x="6938289" y="239496"/>
                </a:lnTo>
                <a:close/>
              </a:path>
            </a:pathLst>
          </a:custGeom>
          <a:solidFill>
            <a:srgbClr val="00B9F2"/>
          </a:solidFill>
        </p:spPr>
        <p:txBody>
          <a:bodyPr wrap="square" lIns="0" tIns="0" rIns="0" bIns="0" rtlCol="0"/>
          <a:lstStyle/>
          <a:p>
            <a:endParaRPr/>
          </a:p>
        </p:txBody>
      </p:sp>
      <p:sp>
        <p:nvSpPr>
          <p:cNvPr id="11" name="object 11"/>
          <p:cNvSpPr txBox="1"/>
          <p:nvPr/>
        </p:nvSpPr>
        <p:spPr>
          <a:xfrm>
            <a:off x="2044117" y="4494232"/>
            <a:ext cx="1233805" cy="223520"/>
          </a:xfrm>
          <a:prstGeom prst="rect">
            <a:avLst/>
          </a:prstGeom>
        </p:spPr>
        <p:txBody>
          <a:bodyPr vert="horz" wrap="square" lIns="0" tIns="12700" rIns="0" bIns="0" rtlCol="0">
            <a:spAutoFit/>
          </a:bodyPr>
          <a:lstStyle/>
          <a:p>
            <a:pPr marL="12700">
              <a:lnSpc>
                <a:spcPct val="100000"/>
              </a:lnSpc>
              <a:spcBef>
                <a:spcPts val="100"/>
              </a:spcBef>
            </a:pPr>
            <a:r>
              <a:rPr sz="1300" spc="-125" dirty="0">
                <a:solidFill>
                  <a:srgbClr val="231F20"/>
                </a:solidFill>
                <a:latin typeface="ＭＳ ゴシック"/>
                <a:cs typeface="ＭＳ ゴシック"/>
              </a:rPr>
              <a:t>具体的なアイデア</a:t>
            </a:r>
            <a:endParaRPr sz="1300">
              <a:latin typeface="ＭＳ ゴシック"/>
              <a:cs typeface="ＭＳ ゴシック"/>
            </a:endParaRPr>
          </a:p>
        </p:txBody>
      </p:sp>
      <p:sp>
        <p:nvSpPr>
          <p:cNvPr id="12" name="object 12"/>
          <p:cNvSpPr txBox="1"/>
          <p:nvPr/>
        </p:nvSpPr>
        <p:spPr>
          <a:xfrm>
            <a:off x="2044117" y="5670793"/>
            <a:ext cx="1846580" cy="223520"/>
          </a:xfrm>
          <a:prstGeom prst="rect">
            <a:avLst/>
          </a:prstGeom>
        </p:spPr>
        <p:txBody>
          <a:bodyPr vert="horz" wrap="square" lIns="0" tIns="12700" rIns="0" bIns="0" rtlCol="0">
            <a:spAutoFit/>
          </a:bodyPr>
          <a:lstStyle/>
          <a:p>
            <a:pPr marL="12700">
              <a:lnSpc>
                <a:spcPct val="100000"/>
              </a:lnSpc>
              <a:spcBef>
                <a:spcPts val="100"/>
              </a:spcBef>
            </a:pPr>
            <a:r>
              <a:rPr sz="1300" spc="-125" dirty="0">
                <a:solidFill>
                  <a:srgbClr val="231F20"/>
                </a:solidFill>
                <a:latin typeface="ＭＳ ゴシック"/>
                <a:cs typeface="ＭＳ ゴシック"/>
              </a:rPr>
              <a:t>アイデアによる地域の効果</a:t>
            </a:r>
            <a:endParaRPr sz="1300">
              <a:latin typeface="ＭＳ ゴシック"/>
              <a:cs typeface="ＭＳ ゴシック"/>
            </a:endParaRPr>
          </a:p>
        </p:txBody>
      </p:sp>
      <p:grpSp>
        <p:nvGrpSpPr>
          <p:cNvPr id="13" name="object 13"/>
          <p:cNvGrpSpPr/>
          <p:nvPr/>
        </p:nvGrpSpPr>
        <p:grpSpPr>
          <a:xfrm>
            <a:off x="969756" y="1676125"/>
            <a:ext cx="795655" cy="358140"/>
            <a:chOff x="969756" y="1676125"/>
            <a:chExt cx="795655" cy="358140"/>
          </a:xfrm>
        </p:grpSpPr>
        <p:sp>
          <p:nvSpPr>
            <p:cNvPr id="14" name="object 14"/>
            <p:cNvSpPr/>
            <p:nvPr/>
          </p:nvSpPr>
          <p:spPr>
            <a:xfrm>
              <a:off x="969756" y="1695357"/>
              <a:ext cx="795655" cy="319405"/>
            </a:xfrm>
            <a:custGeom>
              <a:avLst/>
              <a:gdLst/>
              <a:ahLst/>
              <a:cxnLst/>
              <a:rect l="l" t="t" r="r" b="b"/>
              <a:pathLst>
                <a:path w="795655" h="319405">
                  <a:moveTo>
                    <a:pt x="635647" y="0"/>
                  </a:moveTo>
                  <a:lnTo>
                    <a:pt x="0" y="0"/>
                  </a:lnTo>
                  <a:lnTo>
                    <a:pt x="0" y="319316"/>
                  </a:lnTo>
                  <a:lnTo>
                    <a:pt x="635647" y="319316"/>
                  </a:lnTo>
                  <a:lnTo>
                    <a:pt x="685970" y="311141"/>
                  </a:lnTo>
                  <a:lnTo>
                    <a:pt x="729782" y="288407"/>
                  </a:lnTo>
                  <a:lnTo>
                    <a:pt x="764398" y="253794"/>
                  </a:lnTo>
                  <a:lnTo>
                    <a:pt x="787136" y="209986"/>
                  </a:lnTo>
                  <a:lnTo>
                    <a:pt x="795312" y="159664"/>
                  </a:lnTo>
                  <a:lnTo>
                    <a:pt x="787136" y="109336"/>
                  </a:lnTo>
                  <a:lnTo>
                    <a:pt x="764398" y="65524"/>
                  </a:lnTo>
                  <a:lnTo>
                    <a:pt x="729782" y="30909"/>
                  </a:lnTo>
                  <a:lnTo>
                    <a:pt x="685970" y="8174"/>
                  </a:lnTo>
                  <a:lnTo>
                    <a:pt x="635647" y="0"/>
                  </a:lnTo>
                  <a:close/>
                </a:path>
              </a:pathLst>
            </a:custGeom>
            <a:solidFill>
              <a:srgbClr val="00B9F2"/>
            </a:solidFill>
          </p:spPr>
          <p:txBody>
            <a:bodyPr wrap="square" lIns="0" tIns="0" rIns="0" bIns="0" rtlCol="0"/>
            <a:lstStyle/>
            <a:p>
              <a:endParaRPr/>
            </a:p>
          </p:txBody>
        </p:sp>
        <p:sp>
          <p:nvSpPr>
            <p:cNvPr id="15" name="object 15"/>
            <p:cNvSpPr/>
            <p:nvPr/>
          </p:nvSpPr>
          <p:spPr>
            <a:xfrm>
              <a:off x="1050425" y="1676125"/>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6" name="object 16"/>
          <p:cNvSpPr txBox="1"/>
          <p:nvPr/>
        </p:nvSpPr>
        <p:spPr>
          <a:xfrm>
            <a:off x="1136600" y="1659577"/>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7</a:t>
            </a:r>
            <a:endParaRPr sz="2200">
              <a:latin typeface="ＭＳ ゴシック"/>
              <a:cs typeface="ＭＳ ゴシック"/>
            </a:endParaRPr>
          </a:p>
        </p:txBody>
      </p:sp>
      <p:sp>
        <p:nvSpPr>
          <p:cNvPr id="17" name="object 17"/>
          <p:cNvSpPr txBox="1"/>
          <p:nvPr/>
        </p:nvSpPr>
        <p:spPr>
          <a:xfrm>
            <a:off x="1437741" y="1652657"/>
            <a:ext cx="3657600" cy="360680"/>
          </a:xfrm>
          <a:prstGeom prst="rect">
            <a:avLst/>
          </a:prstGeom>
        </p:spPr>
        <p:txBody>
          <a:bodyPr vert="horz" wrap="square" lIns="0" tIns="12700" rIns="0" bIns="0" rtlCol="0">
            <a:spAutoFit/>
          </a:bodyPr>
          <a:lstStyle/>
          <a:p>
            <a:pPr marL="12700">
              <a:lnSpc>
                <a:spcPct val="100000"/>
              </a:lnSpc>
              <a:spcBef>
                <a:spcPts val="100"/>
              </a:spcBef>
              <a:tabLst>
                <a:tab pos="443230" algn="l"/>
              </a:tabLst>
            </a:pPr>
            <a:r>
              <a:rPr sz="2700" spc="-187" baseline="3086" dirty="0">
                <a:solidFill>
                  <a:srgbClr val="FFFFFF"/>
                </a:solidFill>
                <a:latin typeface="ＭＳ ゴシック"/>
                <a:cs typeface="ＭＳ ゴシック"/>
              </a:rPr>
              <a:t>-</a:t>
            </a:r>
            <a:r>
              <a:rPr sz="2700" spc="-75" baseline="3086" dirty="0">
                <a:solidFill>
                  <a:srgbClr val="FFFFFF"/>
                </a:solidFill>
                <a:latin typeface="ＭＳ ゴシック"/>
                <a:cs typeface="ＭＳ ゴシック"/>
              </a:rPr>
              <a:t>1</a:t>
            </a:r>
            <a:r>
              <a:rPr sz="2700" baseline="3086" dirty="0">
                <a:solidFill>
                  <a:srgbClr val="FFFFFF"/>
                </a:solidFill>
                <a:latin typeface="ＭＳ ゴシック"/>
                <a:cs typeface="ＭＳ ゴシック"/>
              </a:rPr>
              <a:t>	</a:t>
            </a:r>
            <a:r>
              <a:rPr sz="2200" spc="-120" dirty="0">
                <a:solidFill>
                  <a:srgbClr val="00B9F2"/>
                </a:solidFill>
                <a:latin typeface="ＭＳ ゴシック"/>
                <a:cs typeface="ＭＳ ゴシック"/>
              </a:rPr>
              <a:t>企画書の流れを整理しよう</a:t>
            </a:r>
            <a:endParaRPr sz="2200">
              <a:latin typeface="ＭＳ ゴシック"/>
              <a:cs typeface="ＭＳ ゴシック"/>
            </a:endParaRPr>
          </a:p>
        </p:txBody>
      </p:sp>
      <p:sp>
        <p:nvSpPr>
          <p:cNvPr id="19"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9076" y="747153"/>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65870" y="850350"/>
            <a:ext cx="2648585" cy="452120"/>
          </a:xfrm>
          <a:prstGeom prst="rect">
            <a:avLst/>
          </a:prstGeom>
        </p:spPr>
        <p:txBody>
          <a:bodyPr vert="horz" wrap="square" lIns="0" tIns="12700" rIns="0" bIns="0" rtlCol="0">
            <a:spAutoFit/>
          </a:bodyPr>
          <a:lstStyle/>
          <a:p>
            <a:pPr marL="12700">
              <a:lnSpc>
                <a:spcPct val="100000"/>
              </a:lnSpc>
              <a:spcBef>
                <a:spcPts val="100"/>
              </a:spcBef>
            </a:pPr>
            <a:r>
              <a:rPr sz="2800" spc="-275" dirty="0">
                <a:solidFill>
                  <a:srgbClr val="FFFFFF"/>
                </a:solidFill>
                <a:latin typeface="ＭＳ ゴシック"/>
                <a:cs typeface="ＭＳ ゴシック"/>
              </a:rPr>
              <a:t>企画にまとめよう</a:t>
            </a:r>
            <a:endParaRPr sz="2800">
              <a:latin typeface="ＭＳ ゴシック"/>
              <a:cs typeface="ＭＳ ゴシック"/>
            </a:endParaRPr>
          </a:p>
        </p:txBody>
      </p:sp>
      <p:sp>
        <p:nvSpPr>
          <p:cNvPr id="4" name="object 4"/>
          <p:cNvSpPr/>
          <p:nvPr/>
        </p:nvSpPr>
        <p:spPr>
          <a:xfrm>
            <a:off x="814223" y="635506"/>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52069">
              <a:lnSpc>
                <a:spcPct val="100000"/>
              </a:lnSpc>
              <a:spcBef>
                <a:spcPts val="100"/>
              </a:spcBef>
            </a:pPr>
            <a:r>
              <a:rPr dirty="0"/>
              <a:t>7</a:t>
            </a:r>
          </a:p>
        </p:txBody>
      </p:sp>
      <p:sp>
        <p:nvSpPr>
          <p:cNvPr id="6" name="object 6"/>
          <p:cNvSpPr/>
          <p:nvPr/>
        </p:nvSpPr>
        <p:spPr>
          <a:xfrm>
            <a:off x="539079" y="6771609"/>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7" name="object 7"/>
          <p:cNvSpPr txBox="1"/>
          <p:nvPr/>
        </p:nvSpPr>
        <p:spPr>
          <a:xfrm>
            <a:off x="4201591" y="2311110"/>
            <a:ext cx="3138170" cy="223520"/>
          </a:xfrm>
          <a:prstGeom prst="rect">
            <a:avLst/>
          </a:prstGeom>
        </p:spPr>
        <p:txBody>
          <a:bodyPr vert="horz" wrap="square" lIns="0" tIns="12700" rIns="0" bIns="0" rtlCol="0">
            <a:spAutoFit/>
          </a:bodyPr>
          <a:lstStyle/>
          <a:p>
            <a:pPr marL="12700">
              <a:lnSpc>
                <a:spcPct val="100000"/>
              </a:lnSpc>
              <a:spcBef>
                <a:spcPts val="100"/>
              </a:spcBef>
            </a:pPr>
            <a:r>
              <a:rPr sz="1300" spc="-155" dirty="0">
                <a:solidFill>
                  <a:srgbClr val="231F20"/>
                </a:solidFill>
                <a:latin typeface="ＭＳ ゴシック"/>
                <a:cs typeface="ＭＳ ゴシック"/>
              </a:rPr>
              <a:t>興味を引き付けるようなネーミングを考えよう</a:t>
            </a:r>
            <a:endParaRPr sz="1300">
              <a:latin typeface="ＭＳ ゴシック"/>
              <a:cs typeface="ＭＳ ゴシック"/>
            </a:endParaRPr>
          </a:p>
        </p:txBody>
      </p:sp>
      <p:sp>
        <p:nvSpPr>
          <p:cNvPr id="8" name="object 8"/>
          <p:cNvSpPr txBox="1"/>
          <p:nvPr/>
        </p:nvSpPr>
        <p:spPr>
          <a:xfrm>
            <a:off x="4201591" y="5494238"/>
            <a:ext cx="3036570" cy="223520"/>
          </a:xfrm>
          <a:prstGeom prst="rect">
            <a:avLst/>
          </a:prstGeom>
        </p:spPr>
        <p:txBody>
          <a:bodyPr vert="horz" wrap="square" lIns="0" tIns="12700" rIns="0" bIns="0" rtlCol="0">
            <a:spAutoFit/>
          </a:bodyPr>
          <a:lstStyle/>
          <a:p>
            <a:pPr marL="12700">
              <a:lnSpc>
                <a:spcPct val="100000"/>
              </a:lnSpc>
              <a:spcBef>
                <a:spcPts val="100"/>
              </a:spcBef>
            </a:pPr>
            <a:r>
              <a:rPr sz="1300" spc="-35" dirty="0">
                <a:solidFill>
                  <a:srgbClr val="231F20"/>
                </a:solidFill>
                <a:latin typeface="ＭＳ ゴシック"/>
                <a:cs typeface="ＭＳ ゴシック"/>
              </a:rPr>
              <a:t>RESAS</a:t>
            </a:r>
            <a:r>
              <a:rPr sz="1300" spc="-110" dirty="0">
                <a:solidFill>
                  <a:srgbClr val="231F20"/>
                </a:solidFill>
                <a:latin typeface="ＭＳ ゴシック"/>
                <a:cs typeface="ＭＳ ゴシック"/>
              </a:rPr>
              <a:t>などの複数のデータなどを根拠を示す</a:t>
            </a:r>
            <a:endParaRPr sz="1300">
              <a:latin typeface="ＭＳ ゴシック"/>
              <a:cs typeface="ＭＳ ゴシック"/>
            </a:endParaRPr>
          </a:p>
        </p:txBody>
      </p:sp>
      <p:sp>
        <p:nvSpPr>
          <p:cNvPr id="9" name="object 9"/>
          <p:cNvSpPr txBox="1"/>
          <p:nvPr/>
        </p:nvSpPr>
        <p:spPr>
          <a:xfrm>
            <a:off x="4201591" y="5999444"/>
            <a:ext cx="3106420" cy="223520"/>
          </a:xfrm>
          <a:prstGeom prst="rect">
            <a:avLst/>
          </a:prstGeom>
        </p:spPr>
        <p:txBody>
          <a:bodyPr vert="horz" wrap="square" lIns="0" tIns="12700" rIns="0" bIns="0" rtlCol="0">
            <a:spAutoFit/>
          </a:bodyPr>
          <a:lstStyle/>
          <a:p>
            <a:pPr marL="12700">
              <a:lnSpc>
                <a:spcPct val="100000"/>
              </a:lnSpc>
              <a:spcBef>
                <a:spcPts val="100"/>
              </a:spcBef>
            </a:pPr>
            <a:r>
              <a:rPr sz="1300" spc="-185" dirty="0">
                <a:solidFill>
                  <a:srgbClr val="231F20"/>
                </a:solidFill>
                <a:latin typeface="ＭＳ ゴシック"/>
                <a:cs typeface="ＭＳ ゴシック"/>
              </a:rPr>
              <a:t>採用してもらえるような説得力のある言葉で！</a:t>
            </a:r>
            <a:endParaRPr sz="1300">
              <a:latin typeface="ＭＳ ゴシック"/>
              <a:cs typeface="ＭＳ ゴシック"/>
            </a:endParaRPr>
          </a:p>
        </p:txBody>
      </p:sp>
      <p:sp>
        <p:nvSpPr>
          <p:cNvPr id="10" name="object 10"/>
          <p:cNvSpPr txBox="1"/>
          <p:nvPr/>
        </p:nvSpPr>
        <p:spPr>
          <a:xfrm>
            <a:off x="4201591" y="2858086"/>
            <a:ext cx="4926330" cy="223520"/>
          </a:xfrm>
          <a:prstGeom prst="rect">
            <a:avLst/>
          </a:prstGeom>
        </p:spPr>
        <p:txBody>
          <a:bodyPr vert="horz" wrap="square" lIns="0" tIns="12700" rIns="0" bIns="0" rtlCol="0">
            <a:spAutoFit/>
          </a:bodyPr>
          <a:lstStyle/>
          <a:p>
            <a:pPr marL="12700">
              <a:lnSpc>
                <a:spcPct val="100000"/>
              </a:lnSpc>
              <a:spcBef>
                <a:spcPts val="100"/>
              </a:spcBef>
            </a:pPr>
            <a:r>
              <a:rPr sz="1300" spc="-35" dirty="0">
                <a:solidFill>
                  <a:srgbClr val="231F20"/>
                </a:solidFill>
                <a:latin typeface="ＭＳ ゴシック"/>
                <a:cs typeface="ＭＳ ゴシック"/>
              </a:rPr>
              <a:t>RESAS</a:t>
            </a:r>
            <a:r>
              <a:rPr sz="1300" spc="-155" dirty="0">
                <a:solidFill>
                  <a:srgbClr val="231F20"/>
                </a:solidFill>
                <a:latin typeface="ＭＳ ゴシック"/>
                <a:cs typeface="ＭＳ ゴシック"/>
              </a:rPr>
              <a:t>などの複数のデータ・フィールドワークでの写真などを根拠を示す</a:t>
            </a:r>
            <a:endParaRPr sz="1300">
              <a:latin typeface="ＭＳ ゴシック"/>
              <a:cs typeface="ＭＳ ゴシック"/>
            </a:endParaRPr>
          </a:p>
        </p:txBody>
      </p:sp>
      <p:sp>
        <p:nvSpPr>
          <p:cNvPr id="11" name="object 11"/>
          <p:cNvSpPr txBox="1"/>
          <p:nvPr/>
        </p:nvSpPr>
        <p:spPr>
          <a:xfrm>
            <a:off x="4201591" y="3383930"/>
            <a:ext cx="4926330" cy="223520"/>
          </a:xfrm>
          <a:prstGeom prst="rect">
            <a:avLst/>
          </a:prstGeom>
        </p:spPr>
        <p:txBody>
          <a:bodyPr vert="horz" wrap="square" lIns="0" tIns="12700" rIns="0" bIns="0" rtlCol="0">
            <a:spAutoFit/>
          </a:bodyPr>
          <a:lstStyle/>
          <a:p>
            <a:pPr marL="12700">
              <a:lnSpc>
                <a:spcPct val="100000"/>
              </a:lnSpc>
              <a:spcBef>
                <a:spcPts val="100"/>
              </a:spcBef>
            </a:pPr>
            <a:r>
              <a:rPr sz="1300" spc="-35" dirty="0">
                <a:solidFill>
                  <a:srgbClr val="231F20"/>
                </a:solidFill>
                <a:latin typeface="ＭＳ ゴシック"/>
                <a:cs typeface="ＭＳ ゴシック"/>
              </a:rPr>
              <a:t>RESAS</a:t>
            </a:r>
            <a:r>
              <a:rPr sz="1300" spc="-155" dirty="0">
                <a:solidFill>
                  <a:srgbClr val="231F20"/>
                </a:solidFill>
                <a:latin typeface="ＭＳ ゴシック"/>
                <a:cs typeface="ＭＳ ゴシック"/>
              </a:rPr>
              <a:t>などの複数のデータ・フィールドワークでの写真などを根拠を示す</a:t>
            </a:r>
            <a:endParaRPr sz="1300">
              <a:latin typeface="ＭＳ ゴシック"/>
              <a:cs typeface="ＭＳ ゴシック"/>
            </a:endParaRPr>
          </a:p>
        </p:txBody>
      </p:sp>
      <p:sp>
        <p:nvSpPr>
          <p:cNvPr id="12" name="object 12"/>
          <p:cNvSpPr txBox="1"/>
          <p:nvPr/>
        </p:nvSpPr>
        <p:spPr>
          <a:xfrm>
            <a:off x="4201591" y="4411512"/>
            <a:ext cx="4648200" cy="223520"/>
          </a:xfrm>
          <a:prstGeom prst="rect">
            <a:avLst/>
          </a:prstGeom>
        </p:spPr>
        <p:txBody>
          <a:bodyPr vert="horz" wrap="square" lIns="0" tIns="12700" rIns="0" bIns="0" rtlCol="0">
            <a:spAutoFit/>
          </a:bodyPr>
          <a:lstStyle/>
          <a:p>
            <a:pPr marL="12700">
              <a:lnSpc>
                <a:spcPct val="100000"/>
              </a:lnSpc>
              <a:spcBef>
                <a:spcPts val="100"/>
              </a:spcBef>
            </a:pPr>
            <a:r>
              <a:rPr sz="1300" spc="-170" dirty="0">
                <a:solidFill>
                  <a:srgbClr val="231F20"/>
                </a:solidFill>
                <a:latin typeface="ＭＳ ゴシック"/>
                <a:cs typeface="ＭＳ ゴシック"/>
              </a:rPr>
              <a:t>これを解決し、地域を元気にする私たちが考えたアイデアは○○だ！</a:t>
            </a:r>
            <a:endParaRPr sz="1300">
              <a:latin typeface="ＭＳ ゴシック"/>
              <a:cs typeface="ＭＳ ゴシック"/>
            </a:endParaRPr>
          </a:p>
        </p:txBody>
      </p:sp>
      <p:sp>
        <p:nvSpPr>
          <p:cNvPr id="13" name="object 13"/>
          <p:cNvSpPr txBox="1"/>
          <p:nvPr/>
        </p:nvSpPr>
        <p:spPr>
          <a:xfrm>
            <a:off x="4201591" y="3902014"/>
            <a:ext cx="4436745" cy="223520"/>
          </a:xfrm>
          <a:prstGeom prst="rect">
            <a:avLst/>
          </a:prstGeom>
        </p:spPr>
        <p:txBody>
          <a:bodyPr vert="horz" wrap="square" lIns="0" tIns="12700" rIns="0" bIns="0" rtlCol="0">
            <a:spAutoFit/>
          </a:bodyPr>
          <a:lstStyle/>
          <a:p>
            <a:pPr marL="12700">
              <a:lnSpc>
                <a:spcPct val="100000"/>
              </a:lnSpc>
              <a:spcBef>
                <a:spcPts val="100"/>
              </a:spcBef>
            </a:pPr>
            <a:r>
              <a:rPr sz="1300" spc="-140" dirty="0">
                <a:solidFill>
                  <a:srgbClr val="231F20"/>
                </a:solidFill>
                <a:latin typeface="ＭＳ ゴシック"/>
                <a:cs typeface="ＭＳ ゴシック"/>
              </a:rPr>
              <a:t>この地域の問題点は○○です。これを解決する必要があります。</a:t>
            </a:r>
            <a:endParaRPr sz="1300">
              <a:latin typeface="ＭＳ ゴシック"/>
              <a:cs typeface="ＭＳ ゴシック"/>
            </a:endParaRPr>
          </a:p>
        </p:txBody>
      </p:sp>
      <p:sp>
        <p:nvSpPr>
          <p:cNvPr id="14" name="object 14"/>
          <p:cNvSpPr txBox="1"/>
          <p:nvPr/>
        </p:nvSpPr>
        <p:spPr>
          <a:xfrm>
            <a:off x="4201591" y="4832187"/>
            <a:ext cx="3697604" cy="457834"/>
          </a:xfrm>
          <a:prstGeom prst="rect">
            <a:avLst/>
          </a:prstGeom>
        </p:spPr>
        <p:txBody>
          <a:bodyPr vert="horz" wrap="square" lIns="0" tIns="30480" rIns="0" bIns="0" rtlCol="0">
            <a:spAutoFit/>
          </a:bodyPr>
          <a:lstStyle/>
          <a:p>
            <a:pPr marL="12700">
              <a:lnSpc>
                <a:spcPct val="100000"/>
              </a:lnSpc>
              <a:spcBef>
                <a:spcPts val="240"/>
              </a:spcBef>
            </a:pPr>
            <a:r>
              <a:rPr sz="1300" spc="-125" dirty="0">
                <a:solidFill>
                  <a:srgbClr val="231F20"/>
                </a:solidFill>
                <a:latin typeface="ＭＳ ゴシック"/>
                <a:cs typeface="ＭＳ ゴシック"/>
              </a:rPr>
              <a:t>説明は理解しやすいよう具体的に説明しよう。</a:t>
            </a:r>
            <a:endParaRPr sz="1300">
              <a:latin typeface="ＭＳ ゴシック"/>
              <a:cs typeface="ＭＳ ゴシック"/>
            </a:endParaRPr>
          </a:p>
          <a:p>
            <a:pPr marL="12700">
              <a:lnSpc>
                <a:spcPct val="100000"/>
              </a:lnSpc>
              <a:spcBef>
                <a:spcPts val="140"/>
              </a:spcBef>
            </a:pPr>
            <a:r>
              <a:rPr sz="1300" spc="-175" dirty="0">
                <a:solidFill>
                  <a:srgbClr val="231F20"/>
                </a:solidFill>
                <a:latin typeface="ＭＳ ゴシック"/>
                <a:cs typeface="ＭＳ ゴシック"/>
              </a:rPr>
              <a:t>写真やアイデア図などを用いてイメージしやすいように</a:t>
            </a:r>
            <a:endParaRPr sz="1300">
              <a:latin typeface="ＭＳ ゴシック"/>
              <a:cs typeface="ＭＳ ゴシック"/>
            </a:endParaRPr>
          </a:p>
        </p:txBody>
      </p:sp>
      <p:sp>
        <p:nvSpPr>
          <p:cNvPr id="15" name="object 15"/>
          <p:cNvSpPr/>
          <p:nvPr/>
        </p:nvSpPr>
        <p:spPr>
          <a:xfrm>
            <a:off x="1922364" y="2229431"/>
            <a:ext cx="2126615" cy="425450"/>
          </a:xfrm>
          <a:custGeom>
            <a:avLst/>
            <a:gdLst/>
            <a:ahLst/>
            <a:cxnLst/>
            <a:rect l="l" t="t" r="r" b="b"/>
            <a:pathLst>
              <a:path w="2126615" h="425450">
                <a:moveTo>
                  <a:pt x="2126259" y="0"/>
                </a:moveTo>
                <a:lnTo>
                  <a:pt x="0" y="0"/>
                </a:lnTo>
                <a:lnTo>
                  <a:pt x="0" y="291172"/>
                </a:lnTo>
                <a:lnTo>
                  <a:pt x="6835" y="333548"/>
                </a:lnTo>
                <a:lnTo>
                  <a:pt x="25871" y="370352"/>
                </a:lnTo>
                <a:lnTo>
                  <a:pt x="54896" y="399376"/>
                </a:lnTo>
                <a:lnTo>
                  <a:pt x="91704" y="418411"/>
                </a:lnTo>
                <a:lnTo>
                  <a:pt x="134086" y="425246"/>
                </a:lnTo>
                <a:lnTo>
                  <a:pt x="2126259" y="425246"/>
                </a:lnTo>
                <a:lnTo>
                  <a:pt x="2126259" y="0"/>
                </a:lnTo>
                <a:close/>
              </a:path>
            </a:pathLst>
          </a:custGeom>
          <a:solidFill>
            <a:srgbClr val="00B9F2"/>
          </a:solidFill>
        </p:spPr>
        <p:txBody>
          <a:bodyPr wrap="square" lIns="0" tIns="0" rIns="0" bIns="0" rtlCol="0"/>
          <a:lstStyle/>
          <a:p>
            <a:endParaRPr/>
          </a:p>
        </p:txBody>
      </p:sp>
      <p:sp>
        <p:nvSpPr>
          <p:cNvPr id="16" name="object 16"/>
          <p:cNvSpPr txBox="1"/>
          <p:nvPr/>
        </p:nvSpPr>
        <p:spPr>
          <a:xfrm>
            <a:off x="2689423" y="2315785"/>
            <a:ext cx="592455" cy="223520"/>
          </a:xfrm>
          <a:prstGeom prst="rect">
            <a:avLst/>
          </a:prstGeom>
        </p:spPr>
        <p:txBody>
          <a:bodyPr vert="horz" wrap="square" lIns="0" tIns="12700" rIns="0" bIns="0" rtlCol="0">
            <a:spAutoFit/>
          </a:bodyPr>
          <a:lstStyle/>
          <a:p>
            <a:pPr marL="12700">
              <a:lnSpc>
                <a:spcPct val="100000"/>
              </a:lnSpc>
              <a:spcBef>
                <a:spcPts val="100"/>
              </a:spcBef>
            </a:pPr>
            <a:r>
              <a:rPr sz="1300" spc="-200" dirty="0">
                <a:solidFill>
                  <a:srgbClr val="FFFFFF"/>
                </a:solidFill>
                <a:latin typeface="ＭＳ ゴシック"/>
                <a:cs typeface="ＭＳ ゴシック"/>
              </a:rPr>
              <a:t>タイトル</a:t>
            </a:r>
            <a:endParaRPr sz="1300">
              <a:latin typeface="ＭＳ ゴシック"/>
              <a:cs typeface="ＭＳ ゴシック"/>
            </a:endParaRPr>
          </a:p>
        </p:txBody>
      </p:sp>
      <p:sp>
        <p:nvSpPr>
          <p:cNvPr id="17" name="object 17"/>
          <p:cNvSpPr/>
          <p:nvPr/>
        </p:nvSpPr>
        <p:spPr>
          <a:xfrm>
            <a:off x="1922364" y="2757774"/>
            <a:ext cx="2126615" cy="425450"/>
          </a:xfrm>
          <a:custGeom>
            <a:avLst/>
            <a:gdLst/>
            <a:ahLst/>
            <a:cxnLst/>
            <a:rect l="l" t="t" r="r" b="b"/>
            <a:pathLst>
              <a:path w="2126615" h="425450">
                <a:moveTo>
                  <a:pt x="2126259" y="0"/>
                </a:moveTo>
                <a:lnTo>
                  <a:pt x="0" y="0"/>
                </a:lnTo>
                <a:lnTo>
                  <a:pt x="0" y="291172"/>
                </a:lnTo>
                <a:lnTo>
                  <a:pt x="6835" y="333548"/>
                </a:lnTo>
                <a:lnTo>
                  <a:pt x="25871" y="370352"/>
                </a:lnTo>
                <a:lnTo>
                  <a:pt x="54896" y="399376"/>
                </a:lnTo>
                <a:lnTo>
                  <a:pt x="91704" y="418411"/>
                </a:lnTo>
                <a:lnTo>
                  <a:pt x="134086" y="425246"/>
                </a:lnTo>
                <a:lnTo>
                  <a:pt x="2126259" y="425246"/>
                </a:lnTo>
                <a:lnTo>
                  <a:pt x="2126259" y="0"/>
                </a:lnTo>
                <a:close/>
              </a:path>
            </a:pathLst>
          </a:custGeom>
          <a:solidFill>
            <a:srgbClr val="00B9F2"/>
          </a:solidFill>
        </p:spPr>
        <p:txBody>
          <a:bodyPr wrap="square" lIns="0" tIns="0" rIns="0" bIns="0" rtlCol="0"/>
          <a:lstStyle/>
          <a:p>
            <a:endParaRPr/>
          </a:p>
        </p:txBody>
      </p:sp>
      <p:sp>
        <p:nvSpPr>
          <p:cNvPr id="18" name="object 18"/>
          <p:cNvSpPr txBox="1"/>
          <p:nvPr/>
        </p:nvSpPr>
        <p:spPr>
          <a:xfrm>
            <a:off x="2573473" y="2844125"/>
            <a:ext cx="824230" cy="223520"/>
          </a:xfrm>
          <a:prstGeom prst="rect">
            <a:avLst/>
          </a:prstGeom>
        </p:spPr>
        <p:txBody>
          <a:bodyPr vert="horz" wrap="square" lIns="0" tIns="12700" rIns="0" bIns="0" rtlCol="0">
            <a:spAutoFit/>
          </a:bodyPr>
          <a:lstStyle/>
          <a:p>
            <a:pPr marL="12700">
              <a:lnSpc>
                <a:spcPct val="100000"/>
              </a:lnSpc>
              <a:spcBef>
                <a:spcPts val="100"/>
              </a:spcBef>
            </a:pPr>
            <a:r>
              <a:rPr sz="1300" spc="-60" dirty="0">
                <a:solidFill>
                  <a:srgbClr val="FFFFFF"/>
                </a:solidFill>
                <a:latin typeface="ＭＳ ゴシック"/>
                <a:cs typeface="ＭＳ ゴシック"/>
              </a:rPr>
              <a:t>地域の魅力</a:t>
            </a:r>
            <a:endParaRPr sz="1300">
              <a:latin typeface="ＭＳ ゴシック"/>
              <a:cs typeface="ＭＳ ゴシック"/>
            </a:endParaRPr>
          </a:p>
        </p:txBody>
      </p:sp>
      <p:sp>
        <p:nvSpPr>
          <p:cNvPr id="19" name="object 19"/>
          <p:cNvSpPr/>
          <p:nvPr/>
        </p:nvSpPr>
        <p:spPr>
          <a:xfrm>
            <a:off x="1922364" y="3286117"/>
            <a:ext cx="2126615" cy="425450"/>
          </a:xfrm>
          <a:custGeom>
            <a:avLst/>
            <a:gdLst/>
            <a:ahLst/>
            <a:cxnLst/>
            <a:rect l="l" t="t" r="r" b="b"/>
            <a:pathLst>
              <a:path w="2126615" h="425450">
                <a:moveTo>
                  <a:pt x="2126259" y="0"/>
                </a:moveTo>
                <a:lnTo>
                  <a:pt x="0" y="0"/>
                </a:lnTo>
                <a:lnTo>
                  <a:pt x="0" y="291172"/>
                </a:lnTo>
                <a:lnTo>
                  <a:pt x="6835" y="333548"/>
                </a:lnTo>
                <a:lnTo>
                  <a:pt x="25871" y="370352"/>
                </a:lnTo>
                <a:lnTo>
                  <a:pt x="54896" y="399376"/>
                </a:lnTo>
                <a:lnTo>
                  <a:pt x="91704" y="418411"/>
                </a:lnTo>
                <a:lnTo>
                  <a:pt x="134086" y="425246"/>
                </a:lnTo>
                <a:lnTo>
                  <a:pt x="2126259" y="425246"/>
                </a:lnTo>
                <a:lnTo>
                  <a:pt x="2126259" y="0"/>
                </a:lnTo>
                <a:close/>
              </a:path>
            </a:pathLst>
          </a:custGeom>
          <a:solidFill>
            <a:srgbClr val="00B9F2"/>
          </a:solidFill>
        </p:spPr>
        <p:txBody>
          <a:bodyPr wrap="square" lIns="0" tIns="0" rIns="0" bIns="0" rtlCol="0"/>
          <a:lstStyle/>
          <a:p>
            <a:endParaRPr/>
          </a:p>
        </p:txBody>
      </p:sp>
      <p:sp>
        <p:nvSpPr>
          <p:cNvPr id="20" name="object 20"/>
          <p:cNvSpPr txBox="1"/>
          <p:nvPr/>
        </p:nvSpPr>
        <p:spPr>
          <a:xfrm>
            <a:off x="2572407" y="3372477"/>
            <a:ext cx="826769" cy="223520"/>
          </a:xfrm>
          <a:prstGeom prst="rect">
            <a:avLst/>
          </a:prstGeom>
        </p:spPr>
        <p:txBody>
          <a:bodyPr vert="horz" wrap="square" lIns="0" tIns="12700" rIns="0" bIns="0" rtlCol="0">
            <a:spAutoFit/>
          </a:bodyPr>
          <a:lstStyle/>
          <a:p>
            <a:pPr marL="12700">
              <a:lnSpc>
                <a:spcPct val="100000"/>
              </a:lnSpc>
              <a:spcBef>
                <a:spcPts val="100"/>
              </a:spcBef>
            </a:pPr>
            <a:r>
              <a:rPr sz="1300" spc="-55" dirty="0">
                <a:solidFill>
                  <a:srgbClr val="FFFFFF"/>
                </a:solidFill>
                <a:latin typeface="ＭＳ ゴシック"/>
                <a:cs typeface="ＭＳ ゴシック"/>
              </a:rPr>
              <a:t>地域の課題</a:t>
            </a:r>
            <a:endParaRPr sz="1300">
              <a:latin typeface="ＭＳ ゴシック"/>
              <a:cs typeface="ＭＳ ゴシック"/>
            </a:endParaRPr>
          </a:p>
        </p:txBody>
      </p:sp>
      <p:sp>
        <p:nvSpPr>
          <p:cNvPr id="21" name="object 21"/>
          <p:cNvSpPr/>
          <p:nvPr/>
        </p:nvSpPr>
        <p:spPr>
          <a:xfrm>
            <a:off x="1922364" y="3814461"/>
            <a:ext cx="2126615" cy="425450"/>
          </a:xfrm>
          <a:custGeom>
            <a:avLst/>
            <a:gdLst/>
            <a:ahLst/>
            <a:cxnLst/>
            <a:rect l="l" t="t" r="r" b="b"/>
            <a:pathLst>
              <a:path w="2126615" h="425450">
                <a:moveTo>
                  <a:pt x="2126259" y="0"/>
                </a:moveTo>
                <a:lnTo>
                  <a:pt x="0" y="0"/>
                </a:lnTo>
                <a:lnTo>
                  <a:pt x="0" y="291172"/>
                </a:lnTo>
                <a:lnTo>
                  <a:pt x="6835" y="333548"/>
                </a:lnTo>
                <a:lnTo>
                  <a:pt x="25871" y="370352"/>
                </a:lnTo>
                <a:lnTo>
                  <a:pt x="54896" y="399376"/>
                </a:lnTo>
                <a:lnTo>
                  <a:pt x="91704" y="418411"/>
                </a:lnTo>
                <a:lnTo>
                  <a:pt x="134086" y="425246"/>
                </a:lnTo>
                <a:lnTo>
                  <a:pt x="2126259" y="425246"/>
                </a:lnTo>
                <a:lnTo>
                  <a:pt x="2126259" y="0"/>
                </a:lnTo>
                <a:close/>
              </a:path>
            </a:pathLst>
          </a:custGeom>
          <a:solidFill>
            <a:srgbClr val="00B9F2"/>
          </a:solidFill>
        </p:spPr>
        <p:txBody>
          <a:bodyPr wrap="square" lIns="0" tIns="0" rIns="0" bIns="0" rtlCol="0"/>
          <a:lstStyle/>
          <a:p>
            <a:endParaRPr/>
          </a:p>
        </p:txBody>
      </p:sp>
      <p:sp>
        <p:nvSpPr>
          <p:cNvPr id="22" name="object 22"/>
          <p:cNvSpPr txBox="1"/>
          <p:nvPr/>
        </p:nvSpPr>
        <p:spPr>
          <a:xfrm>
            <a:off x="2404913" y="3900817"/>
            <a:ext cx="1243965" cy="223520"/>
          </a:xfrm>
          <a:prstGeom prst="rect">
            <a:avLst/>
          </a:prstGeom>
        </p:spPr>
        <p:txBody>
          <a:bodyPr vert="horz" wrap="square" lIns="0" tIns="12700" rIns="0" bIns="0" rtlCol="0">
            <a:spAutoFit/>
          </a:bodyPr>
          <a:lstStyle/>
          <a:p>
            <a:pPr marL="12700">
              <a:lnSpc>
                <a:spcPct val="100000"/>
              </a:lnSpc>
              <a:spcBef>
                <a:spcPts val="100"/>
              </a:spcBef>
            </a:pPr>
            <a:r>
              <a:rPr sz="1300" spc="-200" dirty="0">
                <a:solidFill>
                  <a:srgbClr val="FFFFFF"/>
                </a:solidFill>
                <a:latin typeface="ＭＳ ゴシック"/>
                <a:cs typeface="ＭＳ ゴシック"/>
              </a:rPr>
              <a:t>問題提起</a:t>
            </a:r>
            <a:r>
              <a:rPr sz="1300" dirty="0">
                <a:solidFill>
                  <a:srgbClr val="FFFFFF"/>
                </a:solidFill>
                <a:latin typeface="ＭＳ ゴシック"/>
                <a:cs typeface="ＭＳ ゴシック"/>
              </a:rPr>
              <a:t>（</a:t>
            </a:r>
            <a:r>
              <a:rPr sz="1300" spc="-20" dirty="0">
                <a:solidFill>
                  <a:srgbClr val="FFFFFF"/>
                </a:solidFill>
                <a:latin typeface="ＭＳ ゴシック"/>
                <a:cs typeface="ＭＳ ゴシック"/>
              </a:rPr>
              <a:t>課題</a:t>
            </a:r>
            <a:r>
              <a:rPr sz="1300" spc="-50" dirty="0">
                <a:solidFill>
                  <a:srgbClr val="FFFFFF"/>
                </a:solidFill>
                <a:latin typeface="ＭＳ ゴシック"/>
                <a:cs typeface="ＭＳ ゴシック"/>
              </a:rPr>
              <a:t>）</a:t>
            </a:r>
            <a:endParaRPr sz="1300">
              <a:latin typeface="ＭＳ ゴシック"/>
              <a:cs typeface="ＭＳ ゴシック"/>
            </a:endParaRPr>
          </a:p>
        </p:txBody>
      </p:sp>
      <p:sp>
        <p:nvSpPr>
          <p:cNvPr id="23" name="object 23"/>
          <p:cNvSpPr/>
          <p:nvPr/>
        </p:nvSpPr>
        <p:spPr>
          <a:xfrm>
            <a:off x="1922364" y="4342804"/>
            <a:ext cx="2126615" cy="425450"/>
          </a:xfrm>
          <a:custGeom>
            <a:avLst/>
            <a:gdLst/>
            <a:ahLst/>
            <a:cxnLst/>
            <a:rect l="l" t="t" r="r" b="b"/>
            <a:pathLst>
              <a:path w="2126615" h="425450">
                <a:moveTo>
                  <a:pt x="2126259" y="0"/>
                </a:moveTo>
                <a:lnTo>
                  <a:pt x="0" y="0"/>
                </a:lnTo>
                <a:lnTo>
                  <a:pt x="0" y="291172"/>
                </a:lnTo>
                <a:lnTo>
                  <a:pt x="6835" y="333548"/>
                </a:lnTo>
                <a:lnTo>
                  <a:pt x="25871" y="370352"/>
                </a:lnTo>
                <a:lnTo>
                  <a:pt x="54896" y="399376"/>
                </a:lnTo>
                <a:lnTo>
                  <a:pt x="91704" y="418411"/>
                </a:lnTo>
                <a:lnTo>
                  <a:pt x="134086" y="425246"/>
                </a:lnTo>
                <a:lnTo>
                  <a:pt x="2126259" y="425246"/>
                </a:lnTo>
                <a:lnTo>
                  <a:pt x="2126259" y="0"/>
                </a:lnTo>
                <a:close/>
              </a:path>
            </a:pathLst>
          </a:custGeom>
          <a:solidFill>
            <a:srgbClr val="00B9F2"/>
          </a:solidFill>
        </p:spPr>
        <p:txBody>
          <a:bodyPr wrap="square" lIns="0" tIns="0" rIns="0" bIns="0" rtlCol="0"/>
          <a:lstStyle/>
          <a:p>
            <a:endParaRPr/>
          </a:p>
        </p:txBody>
      </p:sp>
      <p:sp>
        <p:nvSpPr>
          <p:cNvPr id="24" name="object 24"/>
          <p:cNvSpPr txBox="1"/>
          <p:nvPr/>
        </p:nvSpPr>
        <p:spPr>
          <a:xfrm>
            <a:off x="2303400" y="4429157"/>
            <a:ext cx="1364615" cy="223520"/>
          </a:xfrm>
          <a:prstGeom prst="rect">
            <a:avLst/>
          </a:prstGeom>
        </p:spPr>
        <p:txBody>
          <a:bodyPr vert="horz" wrap="square" lIns="0" tIns="12700" rIns="0" bIns="0" rtlCol="0">
            <a:spAutoFit/>
          </a:bodyPr>
          <a:lstStyle/>
          <a:p>
            <a:pPr marL="12700">
              <a:lnSpc>
                <a:spcPct val="100000"/>
              </a:lnSpc>
              <a:spcBef>
                <a:spcPts val="100"/>
              </a:spcBef>
            </a:pPr>
            <a:r>
              <a:rPr sz="1300" spc="-150" dirty="0">
                <a:solidFill>
                  <a:srgbClr val="FFFFFF"/>
                </a:solidFill>
                <a:latin typeface="ＭＳ ゴシック"/>
                <a:cs typeface="ＭＳ ゴシック"/>
              </a:rPr>
              <a:t>自分たちのアイデア</a:t>
            </a:r>
            <a:endParaRPr sz="1300">
              <a:latin typeface="ＭＳ ゴシック"/>
              <a:cs typeface="ＭＳ ゴシック"/>
            </a:endParaRPr>
          </a:p>
        </p:txBody>
      </p:sp>
      <p:sp>
        <p:nvSpPr>
          <p:cNvPr id="25" name="object 25"/>
          <p:cNvSpPr/>
          <p:nvPr/>
        </p:nvSpPr>
        <p:spPr>
          <a:xfrm>
            <a:off x="1922364" y="4871147"/>
            <a:ext cx="2126615" cy="425450"/>
          </a:xfrm>
          <a:custGeom>
            <a:avLst/>
            <a:gdLst/>
            <a:ahLst/>
            <a:cxnLst/>
            <a:rect l="l" t="t" r="r" b="b"/>
            <a:pathLst>
              <a:path w="2126615" h="425450">
                <a:moveTo>
                  <a:pt x="2126259" y="0"/>
                </a:moveTo>
                <a:lnTo>
                  <a:pt x="0" y="0"/>
                </a:lnTo>
                <a:lnTo>
                  <a:pt x="0" y="291172"/>
                </a:lnTo>
                <a:lnTo>
                  <a:pt x="6835" y="333548"/>
                </a:lnTo>
                <a:lnTo>
                  <a:pt x="25871" y="370352"/>
                </a:lnTo>
                <a:lnTo>
                  <a:pt x="54896" y="399376"/>
                </a:lnTo>
                <a:lnTo>
                  <a:pt x="91704" y="418411"/>
                </a:lnTo>
                <a:lnTo>
                  <a:pt x="134086" y="425246"/>
                </a:lnTo>
                <a:lnTo>
                  <a:pt x="2126259" y="425246"/>
                </a:lnTo>
                <a:lnTo>
                  <a:pt x="2126259" y="0"/>
                </a:lnTo>
                <a:close/>
              </a:path>
            </a:pathLst>
          </a:custGeom>
          <a:solidFill>
            <a:srgbClr val="00B9F2"/>
          </a:solidFill>
        </p:spPr>
        <p:txBody>
          <a:bodyPr wrap="square" lIns="0" tIns="0" rIns="0" bIns="0" rtlCol="0"/>
          <a:lstStyle/>
          <a:p>
            <a:endParaRPr/>
          </a:p>
        </p:txBody>
      </p:sp>
      <p:sp>
        <p:nvSpPr>
          <p:cNvPr id="26" name="object 26"/>
          <p:cNvSpPr txBox="1"/>
          <p:nvPr/>
        </p:nvSpPr>
        <p:spPr>
          <a:xfrm>
            <a:off x="2088765" y="4957497"/>
            <a:ext cx="1793875" cy="223520"/>
          </a:xfrm>
          <a:prstGeom prst="rect">
            <a:avLst/>
          </a:prstGeom>
        </p:spPr>
        <p:txBody>
          <a:bodyPr vert="horz" wrap="square" lIns="0" tIns="12700" rIns="0" bIns="0" rtlCol="0">
            <a:spAutoFit/>
          </a:bodyPr>
          <a:lstStyle/>
          <a:p>
            <a:pPr marL="12700">
              <a:lnSpc>
                <a:spcPct val="100000"/>
              </a:lnSpc>
              <a:spcBef>
                <a:spcPts val="100"/>
              </a:spcBef>
            </a:pPr>
            <a:r>
              <a:rPr sz="1300" spc="-160" dirty="0">
                <a:solidFill>
                  <a:srgbClr val="FFFFFF"/>
                </a:solidFill>
                <a:latin typeface="ＭＳ ゴシック"/>
                <a:cs typeface="ＭＳ ゴシック"/>
              </a:rPr>
              <a:t>アイデアの説明・実現方法</a:t>
            </a:r>
            <a:endParaRPr sz="1300">
              <a:latin typeface="ＭＳ ゴシック"/>
              <a:cs typeface="ＭＳ ゴシック"/>
            </a:endParaRPr>
          </a:p>
        </p:txBody>
      </p:sp>
      <p:sp>
        <p:nvSpPr>
          <p:cNvPr id="27" name="object 27"/>
          <p:cNvSpPr/>
          <p:nvPr/>
        </p:nvSpPr>
        <p:spPr>
          <a:xfrm>
            <a:off x="1922364" y="5399490"/>
            <a:ext cx="2126615" cy="425450"/>
          </a:xfrm>
          <a:custGeom>
            <a:avLst/>
            <a:gdLst/>
            <a:ahLst/>
            <a:cxnLst/>
            <a:rect l="l" t="t" r="r" b="b"/>
            <a:pathLst>
              <a:path w="2126615" h="425450">
                <a:moveTo>
                  <a:pt x="2126259" y="0"/>
                </a:moveTo>
                <a:lnTo>
                  <a:pt x="0" y="0"/>
                </a:lnTo>
                <a:lnTo>
                  <a:pt x="0" y="291172"/>
                </a:lnTo>
                <a:lnTo>
                  <a:pt x="6835" y="333548"/>
                </a:lnTo>
                <a:lnTo>
                  <a:pt x="25871" y="370352"/>
                </a:lnTo>
                <a:lnTo>
                  <a:pt x="54896" y="399376"/>
                </a:lnTo>
                <a:lnTo>
                  <a:pt x="91704" y="418411"/>
                </a:lnTo>
                <a:lnTo>
                  <a:pt x="134086" y="425246"/>
                </a:lnTo>
                <a:lnTo>
                  <a:pt x="2126259" y="425246"/>
                </a:lnTo>
                <a:lnTo>
                  <a:pt x="2126259" y="0"/>
                </a:lnTo>
                <a:close/>
              </a:path>
            </a:pathLst>
          </a:custGeom>
          <a:solidFill>
            <a:srgbClr val="00B9F2"/>
          </a:solidFill>
        </p:spPr>
        <p:txBody>
          <a:bodyPr wrap="square" lIns="0" tIns="0" rIns="0" bIns="0" rtlCol="0"/>
          <a:lstStyle/>
          <a:p>
            <a:endParaRPr/>
          </a:p>
        </p:txBody>
      </p:sp>
      <p:sp>
        <p:nvSpPr>
          <p:cNvPr id="28" name="object 28"/>
          <p:cNvSpPr txBox="1"/>
          <p:nvPr/>
        </p:nvSpPr>
        <p:spPr>
          <a:xfrm>
            <a:off x="2062237" y="5485837"/>
            <a:ext cx="1846580" cy="223520"/>
          </a:xfrm>
          <a:prstGeom prst="rect">
            <a:avLst/>
          </a:prstGeom>
        </p:spPr>
        <p:txBody>
          <a:bodyPr vert="horz" wrap="square" lIns="0" tIns="12700" rIns="0" bIns="0" rtlCol="0">
            <a:spAutoFit/>
          </a:bodyPr>
          <a:lstStyle/>
          <a:p>
            <a:pPr marL="12700">
              <a:lnSpc>
                <a:spcPct val="100000"/>
              </a:lnSpc>
              <a:spcBef>
                <a:spcPts val="100"/>
              </a:spcBef>
            </a:pPr>
            <a:r>
              <a:rPr sz="1300" spc="-125" dirty="0">
                <a:solidFill>
                  <a:srgbClr val="FFFFFF"/>
                </a:solidFill>
                <a:latin typeface="ＭＳ ゴシック"/>
                <a:cs typeface="ＭＳ ゴシック"/>
              </a:rPr>
              <a:t>アイデアによる地域の効果</a:t>
            </a:r>
            <a:endParaRPr sz="1300">
              <a:latin typeface="ＭＳ ゴシック"/>
              <a:cs typeface="ＭＳ ゴシック"/>
            </a:endParaRPr>
          </a:p>
        </p:txBody>
      </p:sp>
      <p:sp>
        <p:nvSpPr>
          <p:cNvPr id="29" name="object 29"/>
          <p:cNvSpPr/>
          <p:nvPr/>
        </p:nvSpPr>
        <p:spPr>
          <a:xfrm>
            <a:off x="1922364" y="5927833"/>
            <a:ext cx="2126615" cy="425450"/>
          </a:xfrm>
          <a:custGeom>
            <a:avLst/>
            <a:gdLst/>
            <a:ahLst/>
            <a:cxnLst/>
            <a:rect l="l" t="t" r="r" b="b"/>
            <a:pathLst>
              <a:path w="2126615" h="425450">
                <a:moveTo>
                  <a:pt x="2126259" y="0"/>
                </a:moveTo>
                <a:lnTo>
                  <a:pt x="0" y="0"/>
                </a:lnTo>
                <a:lnTo>
                  <a:pt x="0" y="291172"/>
                </a:lnTo>
                <a:lnTo>
                  <a:pt x="6835" y="333548"/>
                </a:lnTo>
                <a:lnTo>
                  <a:pt x="25871" y="370352"/>
                </a:lnTo>
                <a:lnTo>
                  <a:pt x="54896" y="399376"/>
                </a:lnTo>
                <a:lnTo>
                  <a:pt x="91704" y="418411"/>
                </a:lnTo>
                <a:lnTo>
                  <a:pt x="134086" y="425246"/>
                </a:lnTo>
                <a:lnTo>
                  <a:pt x="2126259" y="425246"/>
                </a:lnTo>
                <a:lnTo>
                  <a:pt x="2126259" y="0"/>
                </a:lnTo>
                <a:close/>
              </a:path>
            </a:pathLst>
          </a:custGeom>
          <a:solidFill>
            <a:srgbClr val="00B9F2"/>
          </a:solidFill>
        </p:spPr>
        <p:txBody>
          <a:bodyPr wrap="square" lIns="0" tIns="0" rIns="0" bIns="0" rtlCol="0"/>
          <a:lstStyle/>
          <a:p>
            <a:endParaRPr/>
          </a:p>
        </p:txBody>
      </p:sp>
      <p:sp>
        <p:nvSpPr>
          <p:cNvPr id="30" name="object 30"/>
          <p:cNvSpPr txBox="1"/>
          <p:nvPr/>
        </p:nvSpPr>
        <p:spPr>
          <a:xfrm>
            <a:off x="2809466" y="6014189"/>
            <a:ext cx="349250" cy="223520"/>
          </a:xfrm>
          <a:prstGeom prst="rect">
            <a:avLst/>
          </a:prstGeom>
        </p:spPr>
        <p:txBody>
          <a:bodyPr vert="horz" wrap="square" lIns="0" tIns="12700" rIns="0" bIns="0" rtlCol="0">
            <a:spAutoFit/>
          </a:bodyPr>
          <a:lstStyle/>
          <a:p>
            <a:pPr marL="12700">
              <a:lnSpc>
                <a:spcPct val="100000"/>
              </a:lnSpc>
              <a:spcBef>
                <a:spcPts val="100"/>
              </a:spcBef>
            </a:pPr>
            <a:r>
              <a:rPr sz="1300" spc="-40" dirty="0">
                <a:solidFill>
                  <a:srgbClr val="FFFFFF"/>
                </a:solidFill>
                <a:latin typeface="ＭＳ ゴシック"/>
                <a:cs typeface="ＭＳ ゴシック"/>
              </a:rPr>
              <a:t>結論</a:t>
            </a:r>
            <a:endParaRPr sz="1300">
              <a:latin typeface="ＭＳ ゴシック"/>
              <a:cs typeface="ＭＳ ゴシック"/>
            </a:endParaRPr>
          </a:p>
        </p:txBody>
      </p:sp>
      <p:sp>
        <p:nvSpPr>
          <p:cNvPr id="31" name="object 31"/>
          <p:cNvSpPr/>
          <p:nvPr/>
        </p:nvSpPr>
        <p:spPr>
          <a:xfrm>
            <a:off x="2927502" y="2654693"/>
            <a:ext cx="116205" cy="3273425"/>
          </a:xfrm>
          <a:custGeom>
            <a:avLst/>
            <a:gdLst/>
            <a:ahLst/>
            <a:cxnLst/>
            <a:rect l="l" t="t" r="r" b="b"/>
            <a:pathLst>
              <a:path w="116205" h="3273425">
                <a:moveTo>
                  <a:pt x="115976" y="3170059"/>
                </a:moveTo>
                <a:lnTo>
                  <a:pt x="0" y="3170059"/>
                </a:lnTo>
                <a:lnTo>
                  <a:pt x="57988" y="3273145"/>
                </a:lnTo>
                <a:lnTo>
                  <a:pt x="115976" y="3170059"/>
                </a:lnTo>
                <a:close/>
              </a:path>
              <a:path w="116205" h="3273425">
                <a:moveTo>
                  <a:pt x="115976" y="2641714"/>
                </a:moveTo>
                <a:lnTo>
                  <a:pt x="0" y="2641714"/>
                </a:lnTo>
                <a:lnTo>
                  <a:pt x="57988" y="2744800"/>
                </a:lnTo>
                <a:lnTo>
                  <a:pt x="115976" y="2641714"/>
                </a:lnTo>
                <a:close/>
              </a:path>
              <a:path w="116205" h="3273425">
                <a:moveTo>
                  <a:pt x="115976" y="2113369"/>
                </a:moveTo>
                <a:lnTo>
                  <a:pt x="0" y="2113369"/>
                </a:lnTo>
                <a:lnTo>
                  <a:pt x="57988" y="2216454"/>
                </a:lnTo>
                <a:lnTo>
                  <a:pt x="115976" y="2113369"/>
                </a:lnTo>
                <a:close/>
              </a:path>
              <a:path w="116205" h="3273425">
                <a:moveTo>
                  <a:pt x="115976" y="1585023"/>
                </a:moveTo>
                <a:lnTo>
                  <a:pt x="0" y="1585023"/>
                </a:lnTo>
                <a:lnTo>
                  <a:pt x="57988" y="1688109"/>
                </a:lnTo>
                <a:lnTo>
                  <a:pt x="115976" y="1585023"/>
                </a:lnTo>
                <a:close/>
              </a:path>
              <a:path w="116205" h="3273425">
                <a:moveTo>
                  <a:pt x="115976" y="1056678"/>
                </a:moveTo>
                <a:lnTo>
                  <a:pt x="0" y="1056678"/>
                </a:lnTo>
                <a:lnTo>
                  <a:pt x="57988" y="1159764"/>
                </a:lnTo>
                <a:lnTo>
                  <a:pt x="115976" y="1056678"/>
                </a:lnTo>
                <a:close/>
              </a:path>
              <a:path w="116205" h="3273425">
                <a:moveTo>
                  <a:pt x="115976" y="528345"/>
                </a:moveTo>
                <a:lnTo>
                  <a:pt x="0" y="528345"/>
                </a:lnTo>
                <a:lnTo>
                  <a:pt x="57988" y="631431"/>
                </a:lnTo>
                <a:lnTo>
                  <a:pt x="115976" y="528345"/>
                </a:lnTo>
                <a:close/>
              </a:path>
              <a:path w="116205" h="3273425">
                <a:moveTo>
                  <a:pt x="115976" y="0"/>
                </a:moveTo>
                <a:lnTo>
                  <a:pt x="0" y="0"/>
                </a:lnTo>
                <a:lnTo>
                  <a:pt x="57988" y="103085"/>
                </a:lnTo>
                <a:lnTo>
                  <a:pt x="115976" y="0"/>
                </a:lnTo>
                <a:close/>
              </a:path>
            </a:pathLst>
          </a:custGeom>
          <a:solidFill>
            <a:srgbClr val="939598"/>
          </a:solidFill>
        </p:spPr>
        <p:txBody>
          <a:bodyPr wrap="square" lIns="0" tIns="0" rIns="0" bIns="0" rtlCol="0"/>
          <a:lstStyle/>
          <a:p>
            <a:endParaRPr/>
          </a:p>
        </p:txBody>
      </p:sp>
      <p:grpSp>
        <p:nvGrpSpPr>
          <p:cNvPr id="32" name="object 32"/>
          <p:cNvGrpSpPr/>
          <p:nvPr/>
        </p:nvGrpSpPr>
        <p:grpSpPr>
          <a:xfrm>
            <a:off x="954886" y="1676125"/>
            <a:ext cx="795655" cy="358140"/>
            <a:chOff x="954886" y="1676125"/>
            <a:chExt cx="795655" cy="358140"/>
          </a:xfrm>
        </p:grpSpPr>
        <p:sp>
          <p:nvSpPr>
            <p:cNvPr id="33" name="object 33"/>
            <p:cNvSpPr/>
            <p:nvPr/>
          </p:nvSpPr>
          <p:spPr>
            <a:xfrm>
              <a:off x="954886" y="1695357"/>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34" name="object 34"/>
            <p:cNvSpPr/>
            <p:nvPr/>
          </p:nvSpPr>
          <p:spPr>
            <a:xfrm>
              <a:off x="1035554" y="1676125"/>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35" name="object 35"/>
          <p:cNvSpPr txBox="1"/>
          <p:nvPr/>
        </p:nvSpPr>
        <p:spPr>
          <a:xfrm>
            <a:off x="1121730" y="1659577"/>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7</a:t>
            </a:r>
            <a:endParaRPr sz="2200">
              <a:latin typeface="ＭＳ ゴシック"/>
              <a:cs typeface="ＭＳ ゴシック"/>
            </a:endParaRPr>
          </a:p>
        </p:txBody>
      </p:sp>
      <p:sp>
        <p:nvSpPr>
          <p:cNvPr id="36" name="object 36"/>
          <p:cNvSpPr txBox="1"/>
          <p:nvPr/>
        </p:nvSpPr>
        <p:spPr>
          <a:xfrm>
            <a:off x="1419820" y="1652657"/>
            <a:ext cx="6436995" cy="360680"/>
          </a:xfrm>
          <a:prstGeom prst="rect">
            <a:avLst/>
          </a:prstGeom>
        </p:spPr>
        <p:txBody>
          <a:bodyPr vert="horz" wrap="square" lIns="0" tIns="12700" rIns="0" bIns="0" rtlCol="0">
            <a:spAutoFit/>
          </a:bodyPr>
          <a:lstStyle/>
          <a:p>
            <a:pPr marL="12700">
              <a:lnSpc>
                <a:spcPct val="100000"/>
              </a:lnSpc>
              <a:spcBef>
                <a:spcPts val="100"/>
              </a:spcBef>
              <a:tabLst>
                <a:tab pos="454025" algn="l"/>
              </a:tabLst>
            </a:pPr>
            <a:r>
              <a:rPr sz="2700" spc="-112" baseline="3086" dirty="0">
                <a:solidFill>
                  <a:srgbClr val="FFFFFF"/>
                </a:solidFill>
                <a:latin typeface="ＭＳ ゴシック"/>
                <a:cs typeface="ＭＳ ゴシック"/>
              </a:rPr>
              <a:t>-</a:t>
            </a:r>
            <a:r>
              <a:rPr sz="2700" spc="-75" baseline="3086" dirty="0">
                <a:solidFill>
                  <a:srgbClr val="FFFFFF"/>
                </a:solidFill>
                <a:latin typeface="ＭＳ ゴシック"/>
                <a:cs typeface="ＭＳ ゴシック"/>
              </a:rPr>
              <a:t>2</a:t>
            </a:r>
            <a:r>
              <a:rPr sz="2700" baseline="3086" dirty="0">
                <a:solidFill>
                  <a:srgbClr val="FFFFFF"/>
                </a:solidFill>
                <a:latin typeface="ＭＳ ゴシック"/>
                <a:cs typeface="ＭＳ ゴシック"/>
              </a:rPr>
              <a:t>	</a:t>
            </a:r>
            <a:r>
              <a:rPr sz="2200" spc="-385" dirty="0">
                <a:solidFill>
                  <a:srgbClr val="00B9F2"/>
                </a:solidFill>
                <a:latin typeface="ＭＳ ゴシック"/>
                <a:cs typeface="ＭＳ ゴシック"/>
              </a:rPr>
              <a:t>企画書</a:t>
            </a:r>
            <a:r>
              <a:rPr sz="2200" spc="55" dirty="0">
                <a:solidFill>
                  <a:srgbClr val="00B9F2"/>
                </a:solidFill>
                <a:latin typeface="ＭＳ ゴシック"/>
                <a:cs typeface="ＭＳ ゴシック"/>
              </a:rPr>
              <a:t>（</a:t>
            </a:r>
            <a:r>
              <a:rPr sz="2200" spc="-240" dirty="0">
                <a:solidFill>
                  <a:srgbClr val="00B9F2"/>
                </a:solidFill>
                <a:latin typeface="ＭＳ ゴシック"/>
                <a:cs typeface="ＭＳ ゴシック"/>
              </a:rPr>
              <a:t>プレゼンテーション・スライド資料</a:t>
            </a:r>
            <a:r>
              <a:rPr sz="2200" spc="-1045" dirty="0">
                <a:solidFill>
                  <a:srgbClr val="00B9F2"/>
                </a:solidFill>
                <a:latin typeface="ＭＳ ゴシック"/>
                <a:cs typeface="ＭＳ ゴシック"/>
              </a:rPr>
              <a:t>）</a:t>
            </a:r>
            <a:r>
              <a:rPr sz="2200" spc="-80" dirty="0">
                <a:solidFill>
                  <a:srgbClr val="00B9F2"/>
                </a:solidFill>
                <a:latin typeface="ＭＳ ゴシック"/>
                <a:cs typeface="ＭＳ ゴシック"/>
              </a:rPr>
              <a:t>の展開</a:t>
            </a:r>
            <a:endParaRPr sz="2200">
              <a:latin typeface="ＭＳ ゴシック"/>
              <a:cs typeface="ＭＳ ゴシック"/>
            </a:endParaRPr>
          </a:p>
        </p:txBody>
      </p:sp>
      <p:sp>
        <p:nvSpPr>
          <p:cNvPr id="38"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55826" y="2569121"/>
            <a:ext cx="7571740" cy="3357245"/>
          </a:xfrm>
          <a:prstGeom prst="rect">
            <a:avLst/>
          </a:prstGeom>
        </p:spPr>
        <p:txBody>
          <a:bodyPr vert="horz" wrap="square" lIns="0" tIns="0" rIns="0" bIns="0" rtlCol="0">
            <a:spAutoFit/>
          </a:bodyPr>
          <a:lstStyle/>
          <a:p>
            <a:pPr>
              <a:lnSpc>
                <a:spcPct val="100000"/>
              </a:lnSpc>
            </a:pPr>
            <a:endParaRPr sz="2800">
              <a:latin typeface="Times New Roman"/>
              <a:cs typeface="Times New Roman"/>
            </a:endParaRPr>
          </a:p>
          <a:p>
            <a:pPr>
              <a:lnSpc>
                <a:spcPct val="100000"/>
              </a:lnSpc>
            </a:pPr>
            <a:endParaRPr sz="2750">
              <a:latin typeface="Times New Roman"/>
              <a:cs typeface="Times New Roman"/>
            </a:endParaRPr>
          </a:p>
          <a:p>
            <a:pPr marL="1987550" marR="1068705" indent="-911860">
              <a:lnSpc>
                <a:spcPct val="142800"/>
              </a:lnSpc>
              <a:spcBef>
                <a:spcPts val="5"/>
              </a:spcBef>
            </a:pPr>
            <a:r>
              <a:rPr sz="2800" spc="-160" dirty="0">
                <a:solidFill>
                  <a:srgbClr val="FFFFFF"/>
                </a:solidFill>
                <a:latin typeface="ＭＳ ゴシック"/>
                <a:cs typeface="ＭＳ ゴシック"/>
              </a:rPr>
              <a:t>あなたが住んでいる都市の魅力とは</a:t>
            </a:r>
            <a:r>
              <a:rPr sz="2800" spc="-250" dirty="0">
                <a:solidFill>
                  <a:srgbClr val="FFFFFF"/>
                </a:solidFill>
                <a:latin typeface="ＭＳ ゴシック"/>
                <a:cs typeface="ＭＳ ゴシック"/>
              </a:rPr>
              <a:t>どのようなものですか？</a:t>
            </a:r>
            <a:endParaRPr sz="2800">
              <a:latin typeface="ＭＳ ゴシック"/>
              <a:cs typeface="ＭＳ ゴシック"/>
            </a:endParaRPr>
          </a:p>
        </p:txBody>
      </p:sp>
      <p:sp>
        <p:nvSpPr>
          <p:cNvPr id="3" name="object 3"/>
          <p:cNvSpPr/>
          <p:nvPr/>
        </p:nvSpPr>
        <p:spPr>
          <a:xfrm>
            <a:off x="532650"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4" name="object 4"/>
          <p:cNvSpPr/>
          <p:nvPr/>
        </p:nvSpPr>
        <p:spPr>
          <a:xfrm>
            <a:off x="532650" y="767839"/>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5" name="object 5"/>
          <p:cNvSpPr/>
          <p:nvPr/>
        </p:nvSpPr>
        <p:spPr>
          <a:xfrm>
            <a:off x="4873853" y="1634058"/>
            <a:ext cx="935355" cy="935355"/>
          </a:xfrm>
          <a:custGeom>
            <a:avLst/>
            <a:gdLst/>
            <a:ahLst/>
            <a:cxnLst/>
            <a:rect l="l" t="t" r="r" b="b"/>
            <a:pathLst>
              <a:path w="935354" h="935355">
                <a:moveTo>
                  <a:pt x="935062" y="0"/>
                </a:moveTo>
                <a:lnTo>
                  <a:pt x="0" y="0"/>
                </a:lnTo>
                <a:lnTo>
                  <a:pt x="0" y="935062"/>
                </a:lnTo>
                <a:lnTo>
                  <a:pt x="935062" y="935062"/>
                </a:lnTo>
                <a:lnTo>
                  <a:pt x="935062" y="0"/>
                </a:lnTo>
                <a:close/>
              </a:path>
            </a:pathLst>
          </a:custGeom>
          <a:solidFill>
            <a:srgbClr val="FFFFFF"/>
          </a:solidFill>
        </p:spPr>
        <p:txBody>
          <a:bodyPr wrap="square" lIns="0" tIns="0" rIns="0" bIns="0" rtlCol="0"/>
          <a:lstStyle/>
          <a:p>
            <a:endParaRPr/>
          </a:p>
        </p:txBody>
      </p:sp>
      <p:sp>
        <p:nvSpPr>
          <p:cNvPr id="6" name="object 6"/>
          <p:cNvSpPr txBox="1"/>
          <p:nvPr/>
        </p:nvSpPr>
        <p:spPr>
          <a:xfrm>
            <a:off x="4873853" y="1634058"/>
            <a:ext cx="935355" cy="935355"/>
          </a:xfrm>
          <a:prstGeom prst="rect">
            <a:avLst/>
          </a:prstGeom>
        </p:spPr>
        <p:txBody>
          <a:bodyPr vert="horz" wrap="square" lIns="0" tIns="184785" rIns="0" bIns="0" rtlCol="0">
            <a:spAutoFit/>
          </a:bodyPr>
          <a:lstStyle/>
          <a:p>
            <a:pPr marL="213995">
              <a:lnSpc>
                <a:spcPct val="100000"/>
              </a:lnSpc>
              <a:spcBef>
                <a:spcPts val="1455"/>
              </a:spcBef>
            </a:pPr>
            <a:r>
              <a:rPr sz="4000" spc="-25" dirty="0">
                <a:solidFill>
                  <a:srgbClr val="00B9F2"/>
                </a:solidFill>
                <a:latin typeface="ＭＳ ゴシック"/>
                <a:cs typeface="ＭＳ ゴシック"/>
              </a:rPr>
              <a:t>Q2</a:t>
            </a:r>
            <a:endParaRPr sz="4000">
              <a:latin typeface="ＭＳ ゴシック"/>
              <a:cs typeface="ＭＳ ゴシック"/>
            </a:endParaRPr>
          </a:p>
        </p:txBody>
      </p:sp>
      <p:sp>
        <p:nvSpPr>
          <p:cNvPr id="7" name="object 7"/>
          <p:cNvSpPr/>
          <p:nvPr/>
        </p:nvSpPr>
        <p:spPr>
          <a:xfrm>
            <a:off x="5177147" y="2444709"/>
            <a:ext cx="344170" cy="354965"/>
          </a:xfrm>
          <a:custGeom>
            <a:avLst/>
            <a:gdLst/>
            <a:ahLst/>
            <a:cxnLst/>
            <a:rect l="l" t="t" r="r" b="b"/>
            <a:pathLst>
              <a:path w="344170" h="354964">
                <a:moveTo>
                  <a:pt x="96735" y="0"/>
                </a:moveTo>
                <a:lnTo>
                  <a:pt x="0" y="354685"/>
                </a:lnTo>
                <a:lnTo>
                  <a:pt x="343941" y="21501"/>
                </a:lnTo>
                <a:lnTo>
                  <a:pt x="96735" y="0"/>
                </a:lnTo>
                <a:close/>
              </a:path>
            </a:pathLst>
          </a:custGeom>
          <a:solidFill>
            <a:srgbClr val="FFFFFF"/>
          </a:solidFill>
        </p:spPr>
        <p:txBody>
          <a:bodyPr wrap="square" lIns="0" tIns="0" rIns="0" bIns="0" rtlCol="0"/>
          <a:lstStyle/>
          <a:p>
            <a:endParaRPr/>
          </a:p>
        </p:txBody>
      </p:sp>
      <p:sp>
        <p:nvSpPr>
          <p:cNvPr id="1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3133" y="997673"/>
            <a:ext cx="9611995" cy="31115"/>
          </a:xfrm>
          <a:custGeom>
            <a:avLst/>
            <a:gdLst/>
            <a:ahLst/>
            <a:cxnLst/>
            <a:rect l="l" t="t" r="r" b="b"/>
            <a:pathLst>
              <a:path w="9611995" h="31115">
                <a:moveTo>
                  <a:pt x="9611868" y="0"/>
                </a:moveTo>
                <a:lnTo>
                  <a:pt x="0" y="0"/>
                </a:lnTo>
                <a:lnTo>
                  <a:pt x="0" y="30721"/>
                </a:lnTo>
                <a:lnTo>
                  <a:pt x="9611868" y="30721"/>
                </a:lnTo>
                <a:lnTo>
                  <a:pt x="9611868" y="0"/>
                </a:lnTo>
                <a:close/>
              </a:path>
            </a:pathLst>
          </a:custGeom>
          <a:solidFill>
            <a:srgbClr val="00B9F2"/>
          </a:solidFill>
        </p:spPr>
        <p:txBody>
          <a:bodyPr wrap="square" lIns="0" tIns="0" rIns="0" bIns="0" rtlCol="0"/>
          <a:lstStyle/>
          <a:p>
            <a:endParaRPr/>
          </a:p>
        </p:txBody>
      </p:sp>
      <p:sp>
        <p:nvSpPr>
          <p:cNvPr id="3" name="object 3"/>
          <p:cNvSpPr/>
          <p:nvPr/>
        </p:nvSpPr>
        <p:spPr>
          <a:xfrm>
            <a:off x="533135" y="6771609"/>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4" name="object 4"/>
          <p:cNvSpPr txBox="1"/>
          <p:nvPr/>
        </p:nvSpPr>
        <p:spPr>
          <a:xfrm>
            <a:off x="528215" y="708193"/>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5" name="object 5"/>
          <p:cNvGrpSpPr/>
          <p:nvPr/>
        </p:nvGrpSpPr>
        <p:grpSpPr>
          <a:xfrm>
            <a:off x="1432102" y="1546661"/>
            <a:ext cx="7958455" cy="4678680"/>
            <a:chOff x="1432102" y="1546661"/>
            <a:chExt cx="7958455" cy="4678680"/>
          </a:xfrm>
        </p:grpSpPr>
        <p:pic>
          <p:nvPicPr>
            <p:cNvPr id="6" name="object 6"/>
            <p:cNvPicPr/>
            <p:nvPr/>
          </p:nvPicPr>
          <p:blipFill>
            <a:blip r:embed="rId2" cstate="print"/>
            <a:stretch>
              <a:fillRect/>
            </a:stretch>
          </p:blipFill>
          <p:spPr>
            <a:xfrm>
              <a:off x="1432102" y="1546661"/>
              <a:ext cx="7958324" cy="4678674"/>
            </a:xfrm>
            <a:prstGeom prst="rect">
              <a:avLst/>
            </a:prstGeom>
          </p:spPr>
        </p:pic>
        <p:sp>
          <p:nvSpPr>
            <p:cNvPr id="7" name="object 7"/>
            <p:cNvSpPr/>
            <p:nvPr/>
          </p:nvSpPr>
          <p:spPr>
            <a:xfrm>
              <a:off x="1553502" y="1668729"/>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8" name="object 8"/>
            <p:cNvSpPr/>
            <p:nvPr/>
          </p:nvSpPr>
          <p:spPr>
            <a:xfrm>
              <a:off x="7140083" y="1668726"/>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9" name="object 9"/>
          <p:cNvSpPr txBox="1"/>
          <p:nvPr/>
        </p:nvSpPr>
        <p:spPr>
          <a:xfrm>
            <a:off x="1553502" y="1668729"/>
            <a:ext cx="7571740" cy="4292600"/>
          </a:xfrm>
          <a:prstGeom prst="rect">
            <a:avLst/>
          </a:prstGeom>
        </p:spPr>
        <p:txBody>
          <a:bodyPr vert="horz" wrap="square" lIns="0" tIns="107314" rIns="0" bIns="0" rtlCol="0">
            <a:spAutoFit/>
          </a:bodyPr>
          <a:lstStyle/>
          <a:p>
            <a:pPr marR="679450" algn="r">
              <a:lnSpc>
                <a:spcPct val="100000"/>
              </a:lnSpc>
              <a:spcBef>
                <a:spcPts val="844"/>
              </a:spcBef>
            </a:pPr>
            <a:r>
              <a:rPr sz="1400" spc="-220" dirty="0">
                <a:solidFill>
                  <a:srgbClr val="FFFFFF"/>
                </a:solidFill>
                <a:latin typeface="ＭＳ ゴシック"/>
                <a:cs typeface="ＭＳ ゴシック"/>
              </a:rPr>
              <a:t>タイトル</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10"/>
              </a:spcBef>
            </a:pPr>
            <a:endParaRPr sz="1400">
              <a:latin typeface="ＭＳ ゴシック"/>
              <a:cs typeface="ＭＳ ゴシック"/>
            </a:endParaRPr>
          </a:p>
          <a:p>
            <a:pPr algn="ctr">
              <a:lnSpc>
                <a:spcPct val="100000"/>
              </a:lnSpc>
            </a:pPr>
            <a:r>
              <a:rPr sz="5200" spc="-750" dirty="0">
                <a:solidFill>
                  <a:srgbClr val="231F20"/>
                </a:solidFill>
                <a:latin typeface="ＭＳ ゴシック"/>
                <a:cs typeface="ＭＳ ゴシック"/>
              </a:rPr>
              <a:t>タイトル</a:t>
            </a:r>
            <a:endParaRPr sz="5200">
              <a:latin typeface="ＭＳ ゴシック"/>
              <a:cs typeface="ＭＳ ゴシック"/>
            </a:endParaRPr>
          </a:p>
          <a:p>
            <a:pPr algn="ctr">
              <a:lnSpc>
                <a:spcPct val="100000"/>
              </a:lnSpc>
              <a:spcBef>
                <a:spcPts val="1280"/>
              </a:spcBef>
              <a:tabLst>
                <a:tab pos="1059180" algn="l"/>
              </a:tabLst>
            </a:pPr>
            <a:r>
              <a:rPr sz="1700" spc="-45" dirty="0">
                <a:solidFill>
                  <a:srgbClr val="231F20"/>
                </a:solidFill>
                <a:latin typeface="ＭＳ ゴシック"/>
                <a:cs typeface="ＭＳ ゴシック"/>
              </a:rPr>
              <a:t>チ</a:t>
            </a:r>
            <a:r>
              <a:rPr sz="1700" spc="-120" dirty="0">
                <a:solidFill>
                  <a:srgbClr val="231F20"/>
                </a:solidFill>
                <a:latin typeface="ＭＳ ゴシック"/>
                <a:cs typeface="ＭＳ ゴシック"/>
              </a:rPr>
              <a:t>ー</a:t>
            </a:r>
            <a:r>
              <a:rPr sz="1700" spc="-85" dirty="0">
                <a:solidFill>
                  <a:srgbClr val="231F20"/>
                </a:solidFill>
                <a:latin typeface="ＭＳ ゴシック"/>
                <a:cs typeface="ＭＳ ゴシック"/>
              </a:rPr>
              <a:t>ム</a:t>
            </a:r>
            <a:r>
              <a:rPr sz="1700" spc="-50" dirty="0">
                <a:solidFill>
                  <a:srgbClr val="231F20"/>
                </a:solidFill>
                <a:latin typeface="ＭＳ ゴシック"/>
                <a:cs typeface="ＭＳ ゴシック"/>
              </a:rPr>
              <a:t>名</a:t>
            </a:r>
            <a:r>
              <a:rPr sz="1700" dirty="0">
                <a:solidFill>
                  <a:srgbClr val="231F20"/>
                </a:solidFill>
                <a:latin typeface="ＭＳ ゴシック"/>
                <a:cs typeface="ＭＳ ゴシック"/>
              </a:rPr>
              <a:t>	</a:t>
            </a:r>
            <a:r>
              <a:rPr sz="1700" spc="-320" dirty="0">
                <a:solidFill>
                  <a:srgbClr val="231F20"/>
                </a:solidFill>
                <a:latin typeface="ＭＳ ゴシック"/>
                <a:cs typeface="ＭＳ ゴシック"/>
              </a:rPr>
              <a:t>メ</a:t>
            </a:r>
            <a:r>
              <a:rPr sz="1700" spc="-175" dirty="0">
                <a:solidFill>
                  <a:srgbClr val="231F20"/>
                </a:solidFill>
                <a:latin typeface="ＭＳ ゴシック"/>
                <a:cs typeface="ＭＳ ゴシック"/>
              </a:rPr>
              <a:t>ン</a:t>
            </a:r>
            <a:r>
              <a:rPr sz="1700" spc="-75" dirty="0">
                <a:solidFill>
                  <a:srgbClr val="231F20"/>
                </a:solidFill>
                <a:latin typeface="ＭＳ ゴシック"/>
                <a:cs typeface="ＭＳ ゴシック"/>
              </a:rPr>
              <a:t>バ</a:t>
            </a:r>
            <a:r>
              <a:rPr sz="1700" spc="-50" dirty="0">
                <a:solidFill>
                  <a:srgbClr val="231F20"/>
                </a:solidFill>
                <a:latin typeface="ＭＳ ゴシック"/>
                <a:cs typeface="ＭＳ ゴシック"/>
              </a:rPr>
              <a:t>ー</a:t>
            </a:r>
            <a:endParaRPr sz="1700">
              <a:latin typeface="ＭＳ ゴシック"/>
              <a:cs typeface="ＭＳ ゴシック"/>
            </a:endParaRPr>
          </a:p>
        </p:txBody>
      </p:sp>
      <p:sp>
        <p:nvSpPr>
          <p:cNvPr id="11"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1580" y="708193"/>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425780" y="1546661"/>
            <a:ext cx="7958455" cy="4678680"/>
            <a:chOff x="1425780" y="1546661"/>
            <a:chExt cx="7958455" cy="4678680"/>
          </a:xfrm>
        </p:grpSpPr>
        <p:pic>
          <p:nvPicPr>
            <p:cNvPr id="4" name="object 4"/>
            <p:cNvPicPr/>
            <p:nvPr/>
          </p:nvPicPr>
          <p:blipFill>
            <a:blip r:embed="rId2" cstate="print"/>
            <a:stretch>
              <a:fillRect/>
            </a:stretch>
          </p:blipFill>
          <p:spPr>
            <a:xfrm>
              <a:off x="1425780" y="1546661"/>
              <a:ext cx="7958325" cy="4678674"/>
            </a:xfrm>
            <a:prstGeom prst="rect">
              <a:avLst/>
            </a:prstGeom>
          </p:spPr>
        </p:pic>
        <p:sp>
          <p:nvSpPr>
            <p:cNvPr id="5" name="object 5"/>
            <p:cNvSpPr/>
            <p:nvPr/>
          </p:nvSpPr>
          <p:spPr>
            <a:xfrm>
              <a:off x="1546885" y="1668729"/>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7133458" y="1668726"/>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5394591" y="3191827"/>
            <a:ext cx="3105785" cy="2294255"/>
          </a:xfrm>
          <a:prstGeom prst="rect">
            <a:avLst/>
          </a:prstGeom>
          <a:solidFill>
            <a:srgbClr val="FFFFFF"/>
          </a:solid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marL="979805">
              <a:lnSpc>
                <a:spcPct val="100000"/>
              </a:lnSpc>
              <a:spcBef>
                <a:spcPts val="1075"/>
              </a:spcBef>
            </a:pPr>
            <a:r>
              <a:rPr sz="1200" spc="-85" dirty="0">
                <a:solidFill>
                  <a:srgbClr val="231F20"/>
                </a:solidFill>
                <a:latin typeface="ＭＳ ゴシック"/>
                <a:cs typeface="ＭＳ ゴシック"/>
              </a:rPr>
              <a:t>写真などを入れる</a:t>
            </a:r>
            <a:endParaRPr sz="1200">
              <a:latin typeface="ＭＳ ゴシック"/>
              <a:cs typeface="ＭＳ ゴシック"/>
            </a:endParaRPr>
          </a:p>
        </p:txBody>
      </p:sp>
      <p:sp>
        <p:nvSpPr>
          <p:cNvPr id="8" name="object 8"/>
          <p:cNvSpPr txBox="1"/>
          <p:nvPr/>
        </p:nvSpPr>
        <p:spPr>
          <a:xfrm>
            <a:off x="1546885" y="1668729"/>
            <a:ext cx="7571740" cy="4292600"/>
          </a:xfrm>
          <a:prstGeom prst="rect">
            <a:avLst/>
          </a:prstGeom>
        </p:spPr>
        <p:txBody>
          <a:bodyPr vert="horz" wrap="square" lIns="0" tIns="107314" rIns="0" bIns="0" rtlCol="0">
            <a:spAutoFit/>
          </a:bodyPr>
          <a:lstStyle/>
          <a:p>
            <a:pPr marR="200025" algn="r">
              <a:lnSpc>
                <a:spcPct val="100000"/>
              </a:lnSpc>
              <a:spcBef>
                <a:spcPts val="844"/>
              </a:spcBef>
            </a:pPr>
            <a:r>
              <a:rPr sz="1400" spc="-195" dirty="0">
                <a:solidFill>
                  <a:srgbClr val="FFFFFF"/>
                </a:solidFill>
                <a:latin typeface="ＭＳ ゴシック"/>
                <a:cs typeface="ＭＳ ゴシック"/>
              </a:rPr>
              <a:t>地域の魅力</a:t>
            </a:r>
            <a:r>
              <a:rPr sz="1400" dirty="0">
                <a:solidFill>
                  <a:srgbClr val="FFFFFF"/>
                </a:solidFill>
                <a:latin typeface="ＭＳ ゴシック"/>
                <a:cs typeface="ＭＳ ゴシック"/>
              </a:rPr>
              <a:t>（</a:t>
            </a:r>
            <a:r>
              <a:rPr sz="1400" spc="-15" dirty="0">
                <a:solidFill>
                  <a:srgbClr val="FFFFFF"/>
                </a:solidFill>
                <a:latin typeface="ＭＳ ゴシック"/>
                <a:cs typeface="ＭＳ ゴシック"/>
              </a:rPr>
              <a:t>情報</a:t>
            </a:r>
            <a:r>
              <a:rPr sz="1400" spc="-50" dirty="0">
                <a:solidFill>
                  <a:srgbClr val="FFFFFF"/>
                </a:solidFill>
                <a:latin typeface="ＭＳ ゴシック"/>
                <a:cs typeface="ＭＳ ゴシック"/>
              </a:rPr>
              <a:t>）</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algn="ctr">
              <a:lnSpc>
                <a:spcPct val="100000"/>
              </a:lnSpc>
            </a:pPr>
            <a:r>
              <a:rPr sz="3400" spc="-275" dirty="0">
                <a:solidFill>
                  <a:srgbClr val="231F20"/>
                </a:solidFill>
                <a:latin typeface="ＭＳ ゴシック"/>
                <a:cs typeface="ＭＳ ゴシック"/>
              </a:rPr>
              <a:t>○○市はこんなところ</a:t>
            </a:r>
            <a:endParaRPr sz="3400">
              <a:latin typeface="ＭＳ ゴシック"/>
              <a:cs typeface="ＭＳ ゴシック"/>
            </a:endParaRPr>
          </a:p>
          <a:p>
            <a:pPr marL="608965">
              <a:lnSpc>
                <a:spcPct val="100000"/>
              </a:lnSpc>
              <a:spcBef>
                <a:spcPts val="2800"/>
              </a:spcBef>
            </a:pPr>
            <a:r>
              <a:rPr sz="1300" spc="-50" dirty="0">
                <a:solidFill>
                  <a:srgbClr val="231F20"/>
                </a:solidFill>
                <a:latin typeface="ＭＳ ゴシック"/>
                <a:cs typeface="ＭＳ ゴシック"/>
              </a:rPr>
              <a:t>説明</a:t>
            </a:r>
            <a:endParaRPr sz="1300">
              <a:latin typeface="ＭＳ ゴシック"/>
              <a:cs typeface="ＭＳ ゴシック"/>
            </a:endParaRPr>
          </a:p>
          <a:p>
            <a:pPr marL="608965">
              <a:lnSpc>
                <a:spcPct val="100000"/>
              </a:lnSpc>
              <a:spcBef>
                <a:spcPts val="365"/>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p:txBody>
      </p:sp>
      <p:sp>
        <p:nvSpPr>
          <p:cNvPr id="1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4958" y="708193"/>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419466" y="1546661"/>
            <a:ext cx="7958455" cy="4678680"/>
            <a:chOff x="1419466" y="1546661"/>
            <a:chExt cx="7958455" cy="4678680"/>
          </a:xfrm>
        </p:grpSpPr>
        <p:pic>
          <p:nvPicPr>
            <p:cNvPr id="4" name="object 4"/>
            <p:cNvPicPr/>
            <p:nvPr/>
          </p:nvPicPr>
          <p:blipFill>
            <a:blip r:embed="rId2" cstate="print"/>
            <a:stretch>
              <a:fillRect/>
            </a:stretch>
          </p:blipFill>
          <p:spPr>
            <a:xfrm>
              <a:off x="1419466" y="1546661"/>
              <a:ext cx="7958322" cy="4678674"/>
            </a:xfrm>
            <a:prstGeom prst="rect">
              <a:avLst/>
            </a:prstGeom>
          </p:spPr>
        </p:pic>
        <p:sp>
          <p:nvSpPr>
            <p:cNvPr id="5" name="object 5"/>
            <p:cNvSpPr/>
            <p:nvPr/>
          </p:nvSpPr>
          <p:spPr>
            <a:xfrm>
              <a:off x="1540255" y="1668729"/>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7126832" y="1668726"/>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5387962" y="3191827"/>
            <a:ext cx="3105785" cy="2294255"/>
          </a:xfrm>
          <a:prstGeom prst="rect">
            <a:avLst/>
          </a:prstGeom>
          <a:solidFill>
            <a:srgbClr val="FFFFFF"/>
          </a:solid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marL="979805">
              <a:lnSpc>
                <a:spcPct val="100000"/>
              </a:lnSpc>
              <a:spcBef>
                <a:spcPts val="1075"/>
              </a:spcBef>
            </a:pPr>
            <a:r>
              <a:rPr sz="1200" spc="-85" dirty="0">
                <a:solidFill>
                  <a:srgbClr val="231F20"/>
                </a:solidFill>
                <a:latin typeface="ＭＳ ゴシック"/>
                <a:cs typeface="ＭＳ ゴシック"/>
              </a:rPr>
              <a:t>写真などを入れる</a:t>
            </a:r>
            <a:endParaRPr sz="1200">
              <a:latin typeface="ＭＳ ゴシック"/>
              <a:cs typeface="ＭＳ ゴシック"/>
            </a:endParaRPr>
          </a:p>
        </p:txBody>
      </p:sp>
      <p:sp>
        <p:nvSpPr>
          <p:cNvPr id="8" name="object 8"/>
          <p:cNvSpPr txBox="1"/>
          <p:nvPr/>
        </p:nvSpPr>
        <p:spPr>
          <a:xfrm>
            <a:off x="1540255" y="1668729"/>
            <a:ext cx="7571740" cy="4292600"/>
          </a:xfrm>
          <a:prstGeom prst="rect">
            <a:avLst/>
          </a:prstGeom>
        </p:spPr>
        <p:txBody>
          <a:bodyPr vert="horz" wrap="square" lIns="0" tIns="107314" rIns="0" bIns="0" rtlCol="0">
            <a:spAutoFit/>
          </a:bodyPr>
          <a:lstStyle/>
          <a:p>
            <a:pPr marR="554355" algn="r">
              <a:lnSpc>
                <a:spcPct val="100000"/>
              </a:lnSpc>
              <a:spcBef>
                <a:spcPts val="844"/>
              </a:spcBef>
            </a:pPr>
            <a:r>
              <a:rPr sz="1400" spc="-65" dirty="0">
                <a:solidFill>
                  <a:srgbClr val="FFFFFF"/>
                </a:solidFill>
                <a:latin typeface="ＭＳ ゴシック"/>
                <a:cs typeface="ＭＳ ゴシック"/>
              </a:rPr>
              <a:t>地域の魅力</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marL="601980">
              <a:lnSpc>
                <a:spcPct val="100000"/>
              </a:lnSpc>
            </a:pPr>
            <a:r>
              <a:rPr sz="3400" spc="-285" dirty="0">
                <a:solidFill>
                  <a:srgbClr val="231F20"/>
                </a:solidFill>
                <a:latin typeface="ＭＳ ゴシック"/>
                <a:cs typeface="ＭＳ ゴシック"/>
              </a:rPr>
              <a:t>○○市はこんなところが素晴らしい</a:t>
            </a:r>
            <a:endParaRPr sz="3400">
              <a:latin typeface="ＭＳ ゴシック"/>
              <a:cs typeface="ＭＳ ゴシック"/>
            </a:endParaRPr>
          </a:p>
          <a:p>
            <a:pPr marL="608965">
              <a:lnSpc>
                <a:spcPct val="100000"/>
              </a:lnSpc>
              <a:spcBef>
                <a:spcPts val="2800"/>
              </a:spcBef>
            </a:pPr>
            <a:r>
              <a:rPr sz="1300" spc="-50" dirty="0">
                <a:solidFill>
                  <a:srgbClr val="231F20"/>
                </a:solidFill>
                <a:latin typeface="ＭＳ ゴシック"/>
                <a:cs typeface="ＭＳ ゴシック"/>
              </a:rPr>
              <a:t>説明</a:t>
            </a:r>
            <a:endParaRPr sz="1300">
              <a:latin typeface="ＭＳ ゴシック"/>
              <a:cs typeface="ＭＳ ゴシック"/>
            </a:endParaRPr>
          </a:p>
          <a:p>
            <a:pPr marL="608965">
              <a:lnSpc>
                <a:spcPct val="100000"/>
              </a:lnSpc>
              <a:spcBef>
                <a:spcPts val="365"/>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a:p>
            <a:pPr marL="608965">
              <a:lnSpc>
                <a:spcPct val="100000"/>
              </a:lnSpc>
              <a:spcBef>
                <a:spcPts val="580"/>
              </a:spcBef>
            </a:pPr>
            <a:r>
              <a:rPr sz="1100" spc="-10" dirty="0">
                <a:solidFill>
                  <a:srgbClr val="231F20"/>
                </a:solidFill>
                <a:latin typeface="ＭＳ ゴシック"/>
                <a:cs typeface="ＭＳ ゴシック"/>
              </a:rPr>
              <a:t>□□□□□□□□□□□□□</a:t>
            </a:r>
            <a:endParaRPr sz="1100">
              <a:latin typeface="ＭＳ ゴシック"/>
              <a:cs typeface="ＭＳ ゴシック"/>
            </a:endParaRPr>
          </a:p>
        </p:txBody>
      </p:sp>
      <p:sp>
        <p:nvSpPr>
          <p:cNvPr id="1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8335" y="708193"/>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413141" y="1546661"/>
            <a:ext cx="7958455" cy="4678680"/>
            <a:chOff x="1413141" y="1546661"/>
            <a:chExt cx="7958455" cy="4678680"/>
          </a:xfrm>
        </p:grpSpPr>
        <p:pic>
          <p:nvPicPr>
            <p:cNvPr id="4" name="object 4"/>
            <p:cNvPicPr/>
            <p:nvPr/>
          </p:nvPicPr>
          <p:blipFill>
            <a:blip r:embed="rId2" cstate="print"/>
            <a:stretch>
              <a:fillRect/>
            </a:stretch>
          </p:blipFill>
          <p:spPr>
            <a:xfrm>
              <a:off x="1413141" y="1546661"/>
              <a:ext cx="7958327" cy="4678674"/>
            </a:xfrm>
            <a:prstGeom prst="rect">
              <a:avLst/>
            </a:prstGeom>
          </p:spPr>
        </p:pic>
        <p:sp>
          <p:nvSpPr>
            <p:cNvPr id="5" name="object 5"/>
            <p:cNvSpPr/>
            <p:nvPr/>
          </p:nvSpPr>
          <p:spPr>
            <a:xfrm>
              <a:off x="1533626" y="1668729"/>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7120206" y="1668726"/>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2110422" y="3191827"/>
            <a:ext cx="2967355" cy="1733550"/>
          </a:xfrm>
          <a:prstGeom prst="rect">
            <a:avLst/>
          </a:prstGeom>
          <a:solidFill>
            <a:srgbClr val="FFFFFF"/>
          </a:solid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30"/>
              </a:spcBef>
            </a:pPr>
            <a:endParaRPr sz="950">
              <a:latin typeface="Times New Roman"/>
              <a:cs typeface="Times New Roman"/>
            </a:endParaRPr>
          </a:p>
          <a:p>
            <a:pPr marL="841375" marR="812165" indent="-21590">
              <a:lnSpc>
                <a:spcPct val="111100"/>
              </a:lnSpc>
              <a:spcBef>
                <a:spcPts val="5"/>
              </a:spcBef>
            </a:pPr>
            <a:r>
              <a:rPr sz="1200" spc="-25" dirty="0">
                <a:solidFill>
                  <a:srgbClr val="231F20"/>
                </a:solidFill>
                <a:latin typeface="ＭＳ ゴシック"/>
                <a:cs typeface="ＭＳ ゴシック"/>
              </a:rPr>
              <a:t>RESAS</a:t>
            </a:r>
            <a:r>
              <a:rPr sz="1200" spc="-140" dirty="0">
                <a:solidFill>
                  <a:srgbClr val="231F20"/>
                </a:solidFill>
                <a:latin typeface="ＭＳ ゴシック"/>
                <a:cs typeface="ＭＳ ゴシック"/>
              </a:rPr>
              <a:t>のデータ・写真</a:t>
            </a:r>
            <a:r>
              <a:rPr sz="1200" spc="-90" dirty="0">
                <a:solidFill>
                  <a:srgbClr val="231F20"/>
                </a:solidFill>
                <a:latin typeface="ＭＳ ゴシック"/>
                <a:cs typeface="ＭＳ ゴシック"/>
              </a:rPr>
              <a:t>などの根拠を入れる</a:t>
            </a:r>
            <a:endParaRPr sz="1200">
              <a:latin typeface="ＭＳ ゴシック"/>
              <a:cs typeface="ＭＳ ゴシック"/>
            </a:endParaRPr>
          </a:p>
        </p:txBody>
      </p:sp>
      <p:sp>
        <p:nvSpPr>
          <p:cNvPr id="8" name="object 8"/>
          <p:cNvSpPr txBox="1"/>
          <p:nvPr/>
        </p:nvSpPr>
        <p:spPr>
          <a:xfrm>
            <a:off x="5519737" y="3191827"/>
            <a:ext cx="2967355" cy="1733550"/>
          </a:xfrm>
          <a:prstGeom prst="rect">
            <a:avLst/>
          </a:prstGeom>
          <a:solidFill>
            <a:srgbClr val="FFFFFF"/>
          </a:solid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30"/>
              </a:spcBef>
            </a:pPr>
            <a:endParaRPr sz="950">
              <a:latin typeface="Times New Roman"/>
              <a:cs typeface="Times New Roman"/>
            </a:endParaRPr>
          </a:p>
          <a:p>
            <a:pPr marL="841375" marR="812165" indent="-21590">
              <a:lnSpc>
                <a:spcPct val="111100"/>
              </a:lnSpc>
              <a:spcBef>
                <a:spcPts val="5"/>
              </a:spcBef>
            </a:pPr>
            <a:r>
              <a:rPr sz="1200" spc="-25" dirty="0">
                <a:solidFill>
                  <a:srgbClr val="231F20"/>
                </a:solidFill>
                <a:latin typeface="ＭＳ ゴシック"/>
                <a:cs typeface="ＭＳ ゴシック"/>
              </a:rPr>
              <a:t>RESAS</a:t>
            </a:r>
            <a:r>
              <a:rPr sz="1200" spc="-140" dirty="0">
                <a:solidFill>
                  <a:srgbClr val="231F20"/>
                </a:solidFill>
                <a:latin typeface="ＭＳ ゴシック"/>
                <a:cs typeface="ＭＳ ゴシック"/>
              </a:rPr>
              <a:t>のデータ・写真</a:t>
            </a:r>
            <a:r>
              <a:rPr sz="1200" spc="-90" dirty="0">
                <a:solidFill>
                  <a:srgbClr val="231F20"/>
                </a:solidFill>
                <a:latin typeface="ＭＳ ゴシック"/>
                <a:cs typeface="ＭＳ ゴシック"/>
              </a:rPr>
              <a:t>などの根拠を入れる</a:t>
            </a:r>
            <a:endParaRPr sz="1200">
              <a:latin typeface="ＭＳ ゴシック"/>
              <a:cs typeface="ＭＳ ゴシック"/>
            </a:endParaRPr>
          </a:p>
        </p:txBody>
      </p:sp>
      <p:sp>
        <p:nvSpPr>
          <p:cNvPr id="9" name="object 9"/>
          <p:cNvSpPr txBox="1"/>
          <p:nvPr/>
        </p:nvSpPr>
        <p:spPr>
          <a:xfrm>
            <a:off x="1533626" y="1668729"/>
            <a:ext cx="7571740" cy="4292600"/>
          </a:xfrm>
          <a:prstGeom prst="rect">
            <a:avLst/>
          </a:prstGeom>
        </p:spPr>
        <p:txBody>
          <a:bodyPr vert="horz" wrap="square" lIns="0" tIns="107314" rIns="0" bIns="0" rtlCol="0">
            <a:spAutoFit/>
          </a:bodyPr>
          <a:lstStyle/>
          <a:p>
            <a:pPr marR="553085" algn="r">
              <a:lnSpc>
                <a:spcPct val="100000"/>
              </a:lnSpc>
              <a:spcBef>
                <a:spcPts val="844"/>
              </a:spcBef>
            </a:pPr>
            <a:r>
              <a:rPr sz="1400" spc="-60" dirty="0">
                <a:solidFill>
                  <a:srgbClr val="FFFFFF"/>
                </a:solidFill>
                <a:latin typeface="ＭＳ ゴシック"/>
                <a:cs typeface="ＭＳ ゴシック"/>
              </a:rPr>
              <a:t>地域の課題</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algn="ctr">
              <a:lnSpc>
                <a:spcPct val="100000"/>
              </a:lnSpc>
            </a:pPr>
            <a:r>
              <a:rPr sz="3400" spc="-140" dirty="0">
                <a:solidFill>
                  <a:srgbClr val="231F20"/>
                </a:solidFill>
                <a:latin typeface="ＭＳ ゴシック"/>
                <a:cs typeface="ＭＳ ゴシック"/>
              </a:rPr>
              <a:t>○○市の問題点①</a:t>
            </a:r>
            <a:endParaRPr sz="3400">
              <a:latin typeface="ＭＳ ゴシック"/>
              <a:cs typeface="ＭＳ ゴシック"/>
            </a:endParaRPr>
          </a:p>
          <a:p>
            <a:pPr>
              <a:lnSpc>
                <a:spcPct val="100000"/>
              </a:lnSpc>
            </a:pPr>
            <a:endParaRPr sz="3400">
              <a:latin typeface="ＭＳ ゴシック"/>
              <a:cs typeface="ＭＳ ゴシック"/>
            </a:endParaRPr>
          </a:p>
          <a:p>
            <a:pPr>
              <a:lnSpc>
                <a:spcPct val="100000"/>
              </a:lnSpc>
            </a:pPr>
            <a:endParaRPr sz="3400">
              <a:latin typeface="ＭＳ ゴシック"/>
              <a:cs typeface="ＭＳ ゴシック"/>
            </a:endParaRPr>
          </a:p>
          <a:p>
            <a:pPr>
              <a:lnSpc>
                <a:spcPct val="100000"/>
              </a:lnSpc>
            </a:pPr>
            <a:endParaRPr sz="3400">
              <a:latin typeface="ＭＳ ゴシック"/>
              <a:cs typeface="ＭＳ ゴシック"/>
            </a:endParaRPr>
          </a:p>
          <a:p>
            <a:pPr>
              <a:lnSpc>
                <a:spcPct val="100000"/>
              </a:lnSpc>
              <a:spcBef>
                <a:spcPts val="45"/>
              </a:spcBef>
            </a:pPr>
            <a:endParaRPr sz="3750">
              <a:latin typeface="ＭＳ ゴシック"/>
              <a:cs typeface="ＭＳ ゴシック"/>
            </a:endParaRPr>
          </a:p>
          <a:p>
            <a:pPr marL="576580">
              <a:lnSpc>
                <a:spcPct val="100000"/>
              </a:lnSpc>
            </a:pPr>
            <a:r>
              <a:rPr sz="1300" spc="-50" dirty="0">
                <a:solidFill>
                  <a:srgbClr val="231F20"/>
                </a:solidFill>
                <a:latin typeface="ＭＳ ゴシック"/>
                <a:cs typeface="ＭＳ ゴシック"/>
              </a:rPr>
              <a:t>説明</a:t>
            </a:r>
            <a:endParaRPr sz="1300">
              <a:latin typeface="ＭＳ ゴシック"/>
              <a:cs typeface="ＭＳ ゴシック"/>
            </a:endParaRPr>
          </a:p>
          <a:p>
            <a:pPr marL="576580">
              <a:lnSpc>
                <a:spcPct val="100000"/>
              </a:lnSpc>
              <a:spcBef>
                <a:spcPts val="370"/>
              </a:spcBef>
            </a:pPr>
            <a:r>
              <a:rPr sz="1100" spc="-45" dirty="0">
                <a:solidFill>
                  <a:srgbClr val="231F20"/>
                </a:solidFill>
                <a:latin typeface="ＭＳ ゴシック"/>
                <a:cs typeface="ＭＳ ゴシック"/>
              </a:rPr>
              <a:t>□□□□□□□□□□□□□□□□□□□□□□□□□□□□□□□□□□□□□□□□□□□□□□□□</a:t>
            </a:r>
            <a:endParaRPr sz="1100">
              <a:latin typeface="ＭＳ ゴシック"/>
              <a:cs typeface="ＭＳ ゴシック"/>
            </a:endParaRPr>
          </a:p>
          <a:p>
            <a:pPr marL="576580">
              <a:lnSpc>
                <a:spcPct val="100000"/>
              </a:lnSpc>
              <a:spcBef>
                <a:spcPts val="580"/>
              </a:spcBef>
            </a:pPr>
            <a:r>
              <a:rPr sz="1100" spc="-50" dirty="0">
                <a:solidFill>
                  <a:srgbClr val="231F20"/>
                </a:solidFill>
                <a:latin typeface="ＭＳ ゴシック"/>
                <a:cs typeface="ＭＳ ゴシック"/>
              </a:rPr>
              <a:t>□□□□□□□□□□□□□□□□□□□□□□□□□□□□□□□□□□□□□□</a:t>
            </a:r>
            <a:endParaRPr sz="1100">
              <a:latin typeface="ＭＳ ゴシック"/>
              <a:cs typeface="ＭＳ ゴシック"/>
            </a:endParaRPr>
          </a:p>
        </p:txBody>
      </p:sp>
      <p:sp>
        <p:nvSpPr>
          <p:cNvPr id="11"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1712" y="708193"/>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406822" y="1546661"/>
            <a:ext cx="7958455" cy="4678680"/>
            <a:chOff x="1406822" y="1546661"/>
            <a:chExt cx="7958455" cy="4678680"/>
          </a:xfrm>
        </p:grpSpPr>
        <p:pic>
          <p:nvPicPr>
            <p:cNvPr id="4" name="object 4"/>
            <p:cNvPicPr/>
            <p:nvPr/>
          </p:nvPicPr>
          <p:blipFill>
            <a:blip r:embed="rId2" cstate="print"/>
            <a:stretch>
              <a:fillRect/>
            </a:stretch>
          </p:blipFill>
          <p:spPr>
            <a:xfrm>
              <a:off x="1406822" y="1546661"/>
              <a:ext cx="7958322" cy="4678674"/>
            </a:xfrm>
            <a:prstGeom prst="rect">
              <a:avLst/>
            </a:prstGeom>
          </p:spPr>
        </p:pic>
        <p:sp>
          <p:nvSpPr>
            <p:cNvPr id="5" name="object 5"/>
            <p:cNvSpPr/>
            <p:nvPr/>
          </p:nvSpPr>
          <p:spPr>
            <a:xfrm>
              <a:off x="1527009" y="1668729"/>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7113581" y="1668726"/>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2103793" y="3191827"/>
            <a:ext cx="2967355" cy="1733550"/>
          </a:xfrm>
          <a:prstGeom prst="rect">
            <a:avLst/>
          </a:prstGeom>
          <a:solidFill>
            <a:srgbClr val="FFFFFF"/>
          </a:solid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30"/>
              </a:spcBef>
            </a:pPr>
            <a:endParaRPr sz="950">
              <a:latin typeface="Times New Roman"/>
              <a:cs typeface="Times New Roman"/>
            </a:endParaRPr>
          </a:p>
          <a:p>
            <a:pPr marL="841375" marR="812165" indent="-21590">
              <a:lnSpc>
                <a:spcPct val="111100"/>
              </a:lnSpc>
              <a:spcBef>
                <a:spcPts val="5"/>
              </a:spcBef>
            </a:pPr>
            <a:r>
              <a:rPr sz="1200" spc="-25" dirty="0">
                <a:solidFill>
                  <a:srgbClr val="231F20"/>
                </a:solidFill>
                <a:latin typeface="ＭＳ ゴシック"/>
                <a:cs typeface="ＭＳ ゴシック"/>
              </a:rPr>
              <a:t>RESAS</a:t>
            </a:r>
            <a:r>
              <a:rPr sz="1200" spc="-140" dirty="0">
                <a:solidFill>
                  <a:srgbClr val="231F20"/>
                </a:solidFill>
                <a:latin typeface="ＭＳ ゴシック"/>
                <a:cs typeface="ＭＳ ゴシック"/>
              </a:rPr>
              <a:t>のデータ・写真</a:t>
            </a:r>
            <a:r>
              <a:rPr sz="1200" spc="-90" dirty="0">
                <a:solidFill>
                  <a:srgbClr val="231F20"/>
                </a:solidFill>
                <a:latin typeface="ＭＳ ゴシック"/>
                <a:cs typeface="ＭＳ ゴシック"/>
              </a:rPr>
              <a:t>などの根拠を入れる</a:t>
            </a:r>
            <a:endParaRPr sz="1200">
              <a:latin typeface="ＭＳ ゴシック"/>
              <a:cs typeface="ＭＳ ゴシック"/>
            </a:endParaRPr>
          </a:p>
        </p:txBody>
      </p:sp>
      <p:sp>
        <p:nvSpPr>
          <p:cNvPr id="8" name="object 8"/>
          <p:cNvSpPr txBox="1"/>
          <p:nvPr/>
        </p:nvSpPr>
        <p:spPr>
          <a:xfrm>
            <a:off x="5513120" y="3191827"/>
            <a:ext cx="2967355" cy="1733550"/>
          </a:xfrm>
          <a:prstGeom prst="rect">
            <a:avLst/>
          </a:prstGeom>
          <a:solidFill>
            <a:srgbClr val="FFFFFF"/>
          </a:solid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30"/>
              </a:spcBef>
            </a:pPr>
            <a:endParaRPr sz="950">
              <a:latin typeface="Times New Roman"/>
              <a:cs typeface="Times New Roman"/>
            </a:endParaRPr>
          </a:p>
          <a:p>
            <a:pPr marL="841375" marR="812165" indent="-21590">
              <a:lnSpc>
                <a:spcPct val="111100"/>
              </a:lnSpc>
              <a:spcBef>
                <a:spcPts val="5"/>
              </a:spcBef>
            </a:pPr>
            <a:r>
              <a:rPr sz="1200" spc="-25" dirty="0">
                <a:solidFill>
                  <a:srgbClr val="231F20"/>
                </a:solidFill>
                <a:latin typeface="ＭＳ ゴシック"/>
                <a:cs typeface="ＭＳ ゴシック"/>
              </a:rPr>
              <a:t>RESAS</a:t>
            </a:r>
            <a:r>
              <a:rPr sz="1200" spc="-140" dirty="0">
                <a:solidFill>
                  <a:srgbClr val="231F20"/>
                </a:solidFill>
                <a:latin typeface="ＭＳ ゴシック"/>
                <a:cs typeface="ＭＳ ゴシック"/>
              </a:rPr>
              <a:t>のデータ・写真</a:t>
            </a:r>
            <a:r>
              <a:rPr sz="1200" spc="-90" dirty="0">
                <a:solidFill>
                  <a:srgbClr val="231F20"/>
                </a:solidFill>
                <a:latin typeface="ＭＳ ゴシック"/>
                <a:cs typeface="ＭＳ ゴシック"/>
              </a:rPr>
              <a:t>などの根拠を入れる</a:t>
            </a:r>
            <a:endParaRPr sz="1200">
              <a:latin typeface="ＭＳ ゴシック"/>
              <a:cs typeface="ＭＳ ゴシック"/>
            </a:endParaRPr>
          </a:p>
        </p:txBody>
      </p:sp>
      <p:sp>
        <p:nvSpPr>
          <p:cNvPr id="9" name="object 9"/>
          <p:cNvSpPr txBox="1"/>
          <p:nvPr/>
        </p:nvSpPr>
        <p:spPr>
          <a:xfrm>
            <a:off x="1527009" y="1668729"/>
            <a:ext cx="7571740" cy="4292600"/>
          </a:xfrm>
          <a:prstGeom prst="rect">
            <a:avLst/>
          </a:prstGeom>
        </p:spPr>
        <p:txBody>
          <a:bodyPr vert="horz" wrap="square" lIns="0" tIns="107314" rIns="0" bIns="0" rtlCol="0">
            <a:spAutoFit/>
          </a:bodyPr>
          <a:lstStyle/>
          <a:p>
            <a:pPr marR="553085" algn="r">
              <a:lnSpc>
                <a:spcPct val="100000"/>
              </a:lnSpc>
              <a:spcBef>
                <a:spcPts val="844"/>
              </a:spcBef>
            </a:pPr>
            <a:r>
              <a:rPr sz="1400" spc="-60" dirty="0">
                <a:solidFill>
                  <a:srgbClr val="FFFFFF"/>
                </a:solidFill>
                <a:latin typeface="ＭＳ ゴシック"/>
                <a:cs typeface="ＭＳ ゴシック"/>
              </a:rPr>
              <a:t>地域の課題</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algn="ctr">
              <a:lnSpc>
                <a:spcPct val="100000"/>
              </a:lnSpc>
            </a:pPr>
            <a:r>
              <a:rPr sz="3400" spc="-140" dirty="0">
                <a:solidFill>
                  <a:srgbClr val="231F20"/>
                </a:solidFill>
                <a:latin typeface="ＭＳ ゴシック"/>
                <a:cs typeface="ＭＳ ゴシック"/>
              </a:rPr>
              <a:t>○○市の問題点②</a:t>
            </a:r>
            <a:endParaRPr sz="3400">
              <a:latin typeface="ＭＳ ゴシック"/>
              <a:cs typeface="ＭＳ ゴシック"/>
            </a:endParaRPr>
          </a:p>
          <a:p>
            <a:pPr>
              <a:lnSpc>
                <a:spcPct val="100000"/>
              </a:lnSpc>
            </a:pPr>
            <a:endParaRPr sz="3400">
              <a:latin typeface="ＭＳ ゴシック"/>
              <a:cs typeface="ＭＳ ゴシック"/>
            </a:endParaRPr>
          </a:p>
          <a:p>
            <a:pPr>
              <a:lnSpc>
                <a:spcPct val="100000"/>
              </a:lnSpc>
            </a:pPr>
            <a:endParaRPr sz="3400">
              <a:latin typeface="ＭＳ ゴシック"/>
              <a:cs typeface="ＭＳ ゴシック"/>
            </a:endParaRPr>
          </a:p>
          <a:p>
            <a:pPr>
              <a:lnSpc>
                <a:spcPct val="100000"/>
              </a:lnSpc>
            </a:pPr>
            <a:endParaRPr sz="3400">
              <a:latin typeface="ＭＳ ゴシック"/>
              <a:cs typeface="ＭＳ ゴシック"/>
            </a:endParaRPr>
          </a:p>
          <a:p>
            <a:pPr>
              <a:lnSpc>
                <a:spcPct val="100000"/>
              </a:lnSpc>
              <a:spcBef>
                <a:spcPts val="45"/>
              </a:spcBef>
            </a:pPr>
            <a:endParaRPr sz="3750">
              <a:latin typeface="ＭＳ ゴシック"/>
              <a:cs typeface="ＭＳ ゴシック"/>
            </a:endParaRPr>
          </a:p>
          <a:p>
            <a:pPr marL="576580">
              <a:lnSpc>
                <a:spcPct val="100000"/>
              </a:lnSpc>
            </a:pPr>
            <a:r>
              <a:rPr sz="1300" spc="-50" dirty="0">
                <a:solidFill>
                  <a:srgbClr val="231F20"/>
                </a:solidFill>
                <a:latin typeface="ＭＳ ゴシック"/>
                <a:cs typeface="ＭＳ ゴシック"/>
              </a:rPr>
              <a:t>説明</a:t>
            </a:r>
            <a:endParaRPr sz="1300">
              <a:latin typeface="ＭＳ ゴシック"/>
              <a:cs typeface="ＭＳ ゴシック"/>
            </a:endParaRPr>
          </a:p>
          <a:p>
            <a:pPr marL="576580">
              <a:lnSpc>
                <a:spcPct val="100000"/>
              </a:lnSpc>
              <a:spcBef>
                <a:spcPts val="370"/>
              </a:spcBef>
            </a:pPr>
            <a:r>
              <a:rPr sz="1100" spc="-45" dirty="0">
                <a:solidFill>
                  <a:srgbClr val="231F20"/>
                </a:solidFill>
                <a:latin typeface="ＭＳ ゴシック"/>
                <a:cs typeface="ＭＳ ゴシック"/>
              </a:rPr>
              <a:t>□□□□□□□□□□□□□□□□□□□□□□□□□□□□□□□□□□□□□□□□□□□□□□□□</a:t>
            </a:r>
            <a:endParaRPr sz="1100">
              <a:latin typeface="ＭＳ ゴシック"/>
              <a:cs typeface="ＭＳ ゴシック"/>
            </a:endParaRPr>
          </a:p>
          <a:p>
            <a:pPr marL="576580">
              <a:lnSpc>
                <a:spcPct val="100000"/>
              </a:lnSpc>
              <a:spcBef>
                <a:spcPts val="580"/>
              </a:spcBef>
            </a:pPr>
            <a:r>
              <a:rPr sz="1100" spc="-50" dirty="0">
                <a:solidFill>
                  <a:srgbClr val="231F20"/>
                </a:solidFill>
                <a:latin typeface="ＭＳ ゴシック"/>
                <a:cs typeface="ＭＳ ゴシック"/>
              </a:rPr>
              <a:t>□□□□□□□□□□□□□□□□□□□□□□□□□□□□□□□□□□□□□□</a:t>
            </a:r>
            <a:endParaRPr sz="1100">
              <a:latin typeface="ＭＳ ゴシック"/>
              <a:cs typeface="ＭＳ ゴシック"/>
            </a:endParaRPr>
          </a:p>
        </p:txBody>
      </p:sp>
      <p:sp>
        <p:nvSpPr>
          <p:cNvPr id="11"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5089" y="708193"/>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397457" y="1546661"/>
            <a:ext cx="7958455" cy="4678680"/>
            <a:chOff x="1397457" y="1546661"/>
            <a:chExt cx="7958455" cy="4678680"/>
          </a:xfrm>
        </p:grpSpPr>
        <p:pic>
          <p:nvPicPr>
            <p:cNvPr id="4" name="object 4"/>
            <p:cNvPicPr/>
            <p:nvPr/>
          </p:nvPicPr>
          <p:blipFill>
            <a:blip r:embed="rId2" cstate="print"/>
            <a:stretch>
              <a:fillRect/>
            </a:stretch>
          </p:blipFill>
          <p:spPr>
            <a:xfrm>
              <a:off x="1397457" y="1546661"/>
              <a:ext cx="7958326" cy="4678674"/>
            </a:xfrm>
            <a:prstGeom prst="rect">
              <a:avLst/>
            </a:prstGeom>
          </p:spPr>
        </p:pic>
        <p:sp>
          <p:nvSpPr>
            <p:cNvPr id="5" name="object 5"/>
            <p:cNvSpPr/>
            <p:nvPr/>
          </p:nvSpPr>
          <p:spPr>
            <a:xfrm>
              <a:off x="1520380" y="1668729"/>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7106956" y="1668726"/>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2710738" y="3142856"/>
            <a:ext cx="415290" cy="415290"/>
          </a:xfrm>
          <a:prstGeom prst="rect">
            <a:avLst/>
          </a:prstGeom>
          <a:solidFill>
            <a:srgbClr val="FFFFFF"/>
          </a:solidFill>
        </p:spPr>
        <p:txBody>
          <a:bodyPr vert="horz" wrap="square" lIns="0" tIns="0" rIns="0" bIns="0" rtlCol="0">
            <a:spAutoFit/>
          </a:bodyPr>
          <a:lstStyle/>
          <a:p>
            <a:pPr marL="41910">
              <a:lnSpc>
                <a:spcPts val="3115"/>
              </a:lnSpc>
            </a:pPr>
            <a:r>
              <a:rPr sz="2600" dirty="0">
                <a:solidFill>
                  <a:srgbClr val="231F20"/>
                </a:solidFill>
                <a:latin typeface="ＭＳ ゴシック"/>
                <a:cs typeface="ＭＳ ゴシック"/>
              </a:rPr>
              <a:t>１</a:t>
            </a:r>
            <a:endParaRPr sz="2600">
              <a:latin typeface="ＭＳ ゴシック"/>
              <a:cs typeface="ＭＳ ゴシック"/>
            </a:endParaRPr>
          </a:p>
        </p:txBody>
      </p:sp>
      <p:sp>
        <p:nvSpPr>
          <p:cNvPr id="8" name="object 8"/>
          <p:cNvSpPr txBox="1"/>
          <p:nvPr/>
        </p:nvSpPr>
        <p:spPr>
          <a:xfrm>
            <a:off x="2710738" y="3724122"/>
            <a:ext cx="415290" cy="415290"/>
          </a:xfrm>
          <a:prstGeom prst="rect">
            <a:avLst/>
          </a:prstGeom>
          <a:solidFill>
            <a:srgbClr val="FFFFFF"/>
          </a:solidFill>
        </p:spPr>
        <p:txBody>
          <a:bodyPr vert="horz" wrap="square" lIns="0" tIns="0" rIns="0" bIns="0" rtlCol="0">
            <a:spAutoFit/>
          </a:bodyPr>
          <a:lstStyle/>
          <a:p>
            <a:pPr marL="124460">
              <a:lnSpc>
                <a:spcPts val="3120"/>
              </a:lnSpc>
            </a:pPr>
            <a:r>
              <a:rPr sz="2600" dirty="0">
                <a:solidFill>
                  <a:srgbClr val="231F20"/>
                </a:solidFill>
                <a:latin typeface="ＭＳ ゴシック"/>
                <a:cs typeface="ＭＳ ゴシック"/>
              </a:rPr>
              <a:t>2</a:t>
            </a:r>
            <a:endParaRPr sz="2600">
              <a:latin typeface="ＭＳ ゴシック"/>
              <a:cs typeface="ＭＳ ゴシック"/>
            </a:endParaRPr>
          </a:p>
        </p:txBody>
      </p:sp>
      <p:sp>
        <p:nvSpPr>
          <p:cNvPr id="9" name="object 9"/>
          <p:cNvSpPr txBox="1"/>
          <p:nvPr/>
        </p:nvSpPr>
        <p:spPr>
          <a:xfrm>
            <a:off x="2710738" y="4305401"/>
            <a:ext cx="415290" cy="415290"/>
          </a:xfrm>
          <a:prstGeom prst="rect">
            <a:avLst/>
          </a:prstGeom>
          <a:solidFill>
            <a:srgbClr val="FFFFFF"/>
          </a:solidFill>
        </p:spPr>
        <p:txBody>
          <a:bodyPr vert="horz" wrap="square" lIns="0" tIns="0" rIns="0" bIns="0" rtlCol="0">
            <a:spAutoFit/>
          </a:bodyPr>
          <a:lstStyle/>
          <a:p>
            <a:pPr marL="124460">
              <a:lnSpc>
                <a:spcPts val="3120"/>
              </a:lnSpc>
            </a:pPr>
            <a:r>
              <a:rPr sz="2600" dirty="0">
                <a:solidFill>
                  <a:srgbClr val="231F20"/>
                </a:solidFill>
                <a:latin typeface="ＭＳ ゴシック"/>
                <a:cs typeface="ＭＳ ゴシック"/>
              </a:rPr>
              <a:t>3</a:t>
            </a:r>
            <a:endParaRPr sz="2600">
              <a:latin typeface="ＭＳ ゴシック"/>
              <a:cs typeface="ＭＳ ゴシック"/>
            </a:endParaRPr>
          </a:p>
        </p:txBody>
      </p:sp>
      <p:sp>
        <p:nvSpPr>
          <p:cNvPr id="10" name="object 10"/>
          <p:cNvSpPr txBox="1"/>
          <p:nvPr/>
        </p:nvSpPr>
        <p:spPr>
          <a:xfrm>
            <a:off x="1520380" y="1668729"/>
            <a:ext cx="7571740" cy="4292600"/>
          </a:xfrm>
          <a:prstGeom prst="rect">
            <a:avLst/>
          </a:prstGeom>
        </p:spPr>
        <p:txBody>
          <a:bodyPr vert="horz" wrap="square" lIns="0" tIns="107314" rIns="0" bIns="0" rtlCol="0">
            <a:spAutoFit/>
          </a:bodyPr>
          <a:lstStyle/>
          <a:p>
            <a:pPr marR="283845" algn="r">
              <a:lnSpc>
                <a:spcPct val="100000"/>
              </a:lnSpc>
              <a:spcBef>
                <a:spcPts val="844"/>
              </a:spcBef>
            </a:pPr>
            <a:r>
              <a:rPr sz="1400" spc="-210" dirty="0">
                <a:solidFill>
                  <a:srgbClr val="FFFFFF"/>
                </a:solidFill>
                <a:latin typeface="ＭＳ ゴシック"/>
                <a:cs typeface="ＭＳ ゴシック"/>
              </a:rPr>
              <a:t>問題提起</a:t>
            </a:r>
            <a:r>
              <a:rPr sz="1400" dirty="0">
                <a:solidFill>
                  <a:srgbClr val="FFFFFF"/>
                </a:solidFill>
                <a:latin typeface="ＭＳ ゴシック"/>
                <a:cs typeface="ＭＳ ゴシック"/>
              </a:rPr>
              <a:t>（</a:t>
            </a:r>
            <a:r>
              <a:rPr sz="1400" spc="-20" dirty="0">
                <a:solidFill>
                  <a:srgbClr val="FFFFFF"/>
                </a:solidFill>
                <a:latin typeface="ＭＳ ゴシック"/>
                <a:cs typeface="ＭＳ ゴシック"/>
              </a:rPr>
              <a:t>課題</a:t>
            </a:r>
            <a:r>
              <a:rPr sz="1400" spc="-50" dirty="0">
                <a:solidFill>
                  <a:srgbClr val="FFFFFF"/>
                </a:solidFill>
                <a:latin typeface="ＭＳ ゴシック"/>
                <a:cs typeface="ＭＳ ゴシック"/>
              </a:rPr>
              <a:t>）</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algn="ctr">
              <a:lnSpc>
                <a:spcPct val="100000"/>
              </a:lnSpc>
            </a:pPr>
            <a:r>
              <a:rPr sz="3400" spc="-135" dirty="0">
                <a:solidFill>
                  <a:srgbClr val="231F20"/>
                </a:solidFill>
                <a:latin typeface="ＭＳ ゴシック"/>
                <a:cs typeface="ＭＳ ゴシック"/>
              </a:rPr>
              <a:t>○○市の課題は</a:t>
            </a:r>
            <a:endParaRPr sz="3400">
              <a:latin typeface="ＭＳ ゴシック"/>
              <a:cs typeface="ＭＳ ゴシック"/>
            </a:endParaRPr>
          </a:p>
          <a:p>
            <a:pPr marL="269875" algn="ctr">
              <a:lnSpc>
                <a:spcPct val="100000"/>
              </a:lnSpc>
              <a:spcBef>
                <a:spcPts val="2215"/>
              </a:spcBef>
            </a:pPr>
            <a:r>
              <a:rPr sz="1800" spc="-90" dirty="0">
                <a:solidFill>
                  <a:srgbClr val="231F20"/>
                </a:solidFill>
                <a:latin typeface="ＭＳ ゴシック"/>
                <a:cs typeface="ＭＳ ゴシック"/>
              </a:rPr>
              <a:t>□□□□□□□□□□□□□□□□□□□□</a:t>
            </a:r>
            <a:endParaRPr sz="1800">
              <a:latin typeface="ＭＳ ゴシック"/>
              <a:cs typeface="ＭＳ ゴシック"/>
            </a:endParaRPr>
          </a:p>
          <a:p>
            <a:pPr>
              <a:lnSpc>
                <a:spcPct val="100000"/>
              </a:lnSpc>
              <a:spcBef>
                <a:spcPts val="55"/>
              </a:spcBef>
            </a:pPr>
            <a:endParaRPr sz="1950">
              <a:latin typeface="ＭＳ ゴシック"/>
              <a:cs typeface="ＭＳ ゴシック"/>
            </a:endParaRPr>
          </a:p>
          <a:p>
            <a:pPr marL="269875" algn="ctr">
              <a:lnSpc>
                <a:spcPct val="100000"/>
              </a:lnSpc>
            </a:pPr>
            <a:r>
              <a:rPr sz="1800" spc="-90" dirty="0">
                <a:solidFill>
                  <a:srgbClr val="231F20"/>
                </a:solidFill>
                <a:latin typeface="ＭＳ ゴシック"/>
                <a:cs typeface="ＭＳ ゴシック"/>
              </a:rPr>
              <a:t>□□□□□□□□□□□□□□□□□□□□</a:t>
            </a:r>
            <a:endParaRPr sz="1800">
              <a:latin typeface="ＭＳ ゴシック"/>
              <a:cs typeface="ＭＳ ゴシック"/>
            </a:endParaRPr>
          </a:p>
          <a:p>
            <a:pPr>
              <a:lnSpc>
                <a:spcPct val="100000"/>
              </a:lnSpc>
              <a:spcBef>
                <a:spcPts val="55"/>
              </a:spcBef>
            </a:pPr>
            <a:endParaRPr sz="1950">
              <a:latin typeface="ＭＳ ゴシック"/>
              <a:cs typeface="ＭＳ ゴシック"/>
            </a:endParaRPr>
          </a:p>
          <a:p>
            <a:pPr marL="269875" algn="ctr">
              <a:lnSpc>
                <a:spcPct val="100000"/>
              </a:lnSpc>
            </a:pPr>
            <a:r>
              <a:rPr sz="1800" spc="-90" dirty="0">
                <a:solidFill>
                  <a:srgbClr val="231F20"/>
                </a:solidFill>
                <a:latin typeface="ＭＳ ゴシック"/>
                <a:cs typeface="ＭＳ ゴシック"/>
              </a:rPr>
              <a:t>□□□□□□□□□□□□□□□□□□□□</a:t>
            </a:r>
            <a:endParaRPr sz="1800">
              <a:latin typeface="ＭＳ ゴシック"/>
              <a:cs typeface="ＭＳ ゴシック"/>
            </a:endParaRPr>
          </a:p>
          <a:p>
            <a:pPr>
              <a:lnSpc>
                <a:spcPct val="100000"/>
              </a:lnSpc>
              <a:spcBef>
                <a:spcPts val="20"/>
              </a:spcBef>
            </a:pPr>
            <a:endParaRPr sz="1350">
              <a:latin typeface="ＭＳ ゴシック"/>
              <a:cs typeface="ＭＳ ゴシック"/>
            </a:endParaRPr>
          </a:p>
          <a:p>
            <a:pPr marR="1172210" algn="r">
              <a:lnSpc>
                <a:spcPct val="100000"/>
              </a:lnSpc>
            </a:pPr>
            <a:r>
              <a:rPr sz="1800" spc="-130" dirty="0">
                <a:solidFill>
                  <a:srgbClr val="231F20"/>
                </a:solidFill>
                <a:latin typeface="ＭＳ ゴシック"/>
                <a:cs typeface="ＭＳ ゴシック"/>
              </a:rPr>
              <a:t>である</a:t>
            </a:r>
            <a:endParaRPr sz="1800">
              <a:latin typeface="ＭＳ ゴシック"/>
              <a:cs typeface="ＭＳ ゴシック"/>
            </a:endParaRPr>
          </a:p>
        </p:txBody>
      </p:sp>
      <p:sp>
        <p:nvSpPr>
          <p:cNvPr id="12"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53012" y="676637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3" name="object 3"/>
          <p:cNvSpPr/>
          <p:nvPr/>
        </p:nvSpPr>
        <p:spPr>
          <a:xfrm>
            <a:off x="553008" y="992441"/>
            <a:ext cx="9611995" cy="31115"/>
          </a:xfrm>
          <a:custGeom>
            <a:avLst/>
            <a:gdLst/>
            <a:ahLst/>
            <a:cxnLst/>
            <a:rect l="l" t="t" r="r" b="b"/>
            <a:pathLst>
              <a:path w="9611995" h="31115">
                <a:moveTo>
                  <a:pt x="9611868" y="0"/>
                </a:moveTo>
                <a:lnTo>
                  <a:pt x="0" y="0"/>
                </a:lnTo>
                <a:lnTo>
                  <a:pt x="0" y="30721"/>
                </a:lnTo>
                <a:lnTo>
                  <a:pt x="9611868" y="30721"/>
                </a:lnTo>
                <a:lnTo>
                  <a:pt x="9611868" y="0"/>
                </a:lnTo>
                <a:close/>
              </a:path>
            </a:pathLst>
          </a:custGeom>
          <a:solidFill>
            <a:srgbClr val="00B9F2"/>
          </a:solidFill>
        </p:spPr>
        <p:txBody>
          <a:bodyPr wrap="square" lIns="0" tIns="0" rIns="0" bIns="0" rtlCol="0"/>
          <a:lstStyle/>
          <a:p>
            <a:endParaRPr/>
          </a:p>
        </p:txBody>
      </p:sp>
      <p:sp>
        <p:nvSpPr>
          <p:cNvPr id="4" name="object 4"/>
          <p:cNvSpPr txBox="1"/>
          <p:nvPr/>
        </p:nvSpPr>
        <p:spPr>
          <a:xfrm>
            <a:off x="548085" y="702960"/>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5" name="object 5"/>
          <p:cNvGrpSpPr/>
          <p:nvPr/>
        </p:nvGrpSpPr>
        <p:grpSpPr>
          <a:xfrm>
            <a:off x="1451056" y="1543015"/>
            <a:ext cx="7958455" cy="4678680"/>
            <a:chOff x="1451056" y="1543015"/>
            <a:chExt cx="7958455" cy="4678680"/>
          </a:xfrm>
        </p:grpSpPr>
        <p:pic>
          <p:nvPicPr>
            <p:cNvPr id="6" name="object 6"/>
            <p:cNvPicPr/>
            <p:nvPr/>
          </p:nvPicPr>
          <p:blipFill>
            <a:blip r:embed="rId2" cstate="print"/>
            <a:stretch>
              <a:fillRect/>
            </a:stretch>
          </p:blipFill>
          <p:spPr>
            <a:xfrm>
              <a:off x="1451056" y="1543015"/>
              <a:ext cx="7958322" cy="4678676"/>
            </a:xfrm>
            <a:prstGeom prst="rect">
              <a:avLst/>
            </a:prstGeom>
          </p:spPr>
        </p:pic>
        <p:sp>
          <p:nvSpPr>
            <p:cNvPr id="7" name="object 7"/>
            <p:cNvSpPr/>
            <p:nvPr/>
          </p:nvSpPr>
          <p:spPr>
            <a:xfrm>
              <a:off x="1573377" y="1663484"/>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8" name="object 8"/>
            <p:cNvSpPr/>
            <p:nvPr/>
          </p:nvSpPr>
          <p:spPr>
            <a:xfrm>
              <a:off x="7159958" y="1663490"/>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9" name="object 9"/>
          <p:cNvSpPr txBox="1"/>
          <p:nvPr/>
        </p:nvSpPr>
        <p:spPr>
          <a:xfrm>
            <a:off x="1573377" y="1663484"/>
            <a:ext cx="7571740" cy="4292600"/>
          </a:xfrm>
          <a:prstGeom prst="rect">
            <a:avLst/>
          </a:prstGeom>
        </p:spPr>
        <p:txBody>
          <a:bodyPr vert="horz" wrap="square" lIns="0" tIns="107314" rIns="0" bIns="0" rtlCol="0">
            <a:spAutoFit/>
          </a:bodyPr>
          <a:lstStyle/>
          <a:p>
            <a:pPr marR="263525" algn="r">
              <a:lnSpc>
                <a:spcPct val="100000"/>
              </a:lnSpc>
              <a:spcBef>
                <a:spcPts val="844"/>
              </a:spcBef>
            </a:pPr>
            <a:r>
              <a:rPr sz="1400" spc="-155" dirty="0">
                <a:solidFill>
                  <a:srgbClr val="FFFFFF"/>
                </a:solidFill>
                <a:latin typeface="ＭＳ ゴシック"/>
                <a:cs typeface="ＭＳ ゴシック"/>
              </a:rPr>
              <a:t>自分たちのアイデア</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marR="37465" algn="ctr">
              <a:lnSpc>
                <a:spcPct val="100000"/>
              </a:lnSpc>
            </a:pPr>
            <a:r>
              <a:rPr sz="3400" spc="-240" dirty="0">
                <a:solidFill>
                  <a:srgbClr val="231F20"/>
                </a:solidFill>
                <a:latin typeface="ＭＳ ゴシック"/>
                <a:cs typeface="ＭＳ ゴシック"/>
              </a:rPr>
              <a:t>この問題点を</a:t>
            </a:r>
            <a:endParaRPr sz="3400">
              <a:latin typeface="ＭＳ ゴシック"/>
              <a:cs typeface="ＭＳ ゴシック"/>
            </a:endParaRPr>
          </a:p>
          <a:p>
            <a:pPr algn="ctr">
              <a:lnSpc>
                <a:spcPct val="100000"/>
              </a:lnSpc>
              <a:spcBef>
                <a:spcPts val="819"/>
              </a:spcBef>
            </a:pPr>
            <a:r>
              <a:rPr sz="3400" spc="-350" dirty="0">
                <a:solidFill>
                  <a:srgbClr val="231F20"/>
                </a:solidFill>
                <a:latin typeface="ＭＳ ゴシック"/>
                <a:cs typeface="ＭＳ ゴシック"/>
              </a:rPr>
              <a:t>解決するアイデアは？</a:t>
            </a:r>
            <a:endParaRPr sz="3400">
              <a:latin typeface="ＭＳ ゴシック"/>
              <a:cs typeface="ＭＳ ゴシック"/>
            </a:endParaRPr>
          </a:p>
          <a:p>
            <a:pPr>
              <a:lnSpc>
                <a:spcPct val="100000"/>
              </a:lnSpc>
              <a:spcBef>
                <a:spcPts val="5"/>
              </a:spcBef>
            </a:pPr>
            <a:endParaRPr sz="2750">
              <a:latin typeface="ＭＳ ゴシック"/>
              <a:cs typeface="ＭＳ ゴシック"/>
            </a:endParaRPr>
          </a:p>
          <a:p>
            <a:pPr marR="2303780" algn="r">
              <a:lnSpc>
                <a:spcPct val="100000"/>
              </a:lnSpc>
            </a:pPr>
            <a:r>
              <a:rPr sz="2100" spc="-85" dirty="0">
                <a:solidFill>
                  <a:srgbClr val="231F20"/>
                </a:solidFill>
                <a:latin typeface="ＭＳ ゴシック"/>
                <a:cs typeface="ＭＳ ゴシック"/>
              </a:rPr>
              <a:t>□□□□□□□□□□□□</a:t>
            </a:r>
            <a:endParaRPr sz="2100">
              <a:latin typeface="ＭＳ ゴシック"/>
              <a:cs typeface="ＭＳ ゴシック"/>
            </a:endParaRPr>
          </a:p>
          <a:p>
            <a:pPr marR="2331085" algn="r">
              <a:lnSpc>
                <a:spcPct val="100000"/>
              </a:lnSpc>
              <a:spcBef>
                <a:spcPts val="280"/>
              </a:spcBef>
            </a:pPr>
            <a:r>
              <a:rPr sz="2100" spc="-145" dirty="0">
                <a:solidFill>
                  <a:srgbClr val="231F20"/>
                </a:solidFill>
                <a:latin typeface="ＭＳ ゴシック"/>
                <a:cs typeface="ＭＳ ゴシック"/>
              </a:rPr>
              <a:t>□□□□□□□□です。</a:t>
            </a:r>
            <a:endParaRPr sz="2100">
              <a:latin typeface="ＭＳ ゴシック"/>
              <a:cs typeface="ＭＳ ゴシック"/>
            </a:endParaRPr>
          </a:p>
        </p:txBody>
      </p:sp>
      <p:sp>
        <p:nvSpPr>
          <p:cNvPr id="11"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46386" y="676637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3" name="object 3"/>
          <p:cNvSpPr/>
          <p:nvPr/>
        </p:nvSpPr>
        <p:spPr>
          <a:xfrm>
            <a:off x="546392" y="992441"/>
            <a:ext cx="9611995" cy="31115"/>
          </a:xfrm>
          <a:custGeom>
            <a:avLst/>
            <a:gdLst/>
            <a:ahLst/>
            <a:cxnLst/>
            <a:rect l="l" t="t" r="r" b="b"/>
            <a:pathLst>
              <a:path w="9611995" h="31115">
                <a:moveTo>
                  <a:pt x="9611868" y="0"/>
                </a:moveTo>
                <a:lnTo>
                  <a:pt x="0" y="0"/>
                </a:lnTo>
                <a:lnTo>
                  <a:pt x="0" y="30721"/>
                </a:lnTo>
                <a:lnTo>
                  <a:pt x="9611868" y="30721"/>
                </a:lnTo>
                <a:lnTo>
                  <a:pt x="9611868" y="0"/>
                </a:lnTo>
                <a:close/>
              </a:path>
            </a:pathLst>
          </a:custGeom>
          <a:solidFill>
            <a:srgbClr val="00B9F2"/>
          </a:solidFill>
        </p:spPr>
        <p:txBody>
          <a:bodyPr wrap="square" lIns="0" tIns="0" rIns="0" bIns="0" rtlCol="0"/>
          <a:lstStyle/>
          <a:p>
            <a:endParaRPr/>
          </a:p>
        </p:txBody>
      </p:sp>
      <p:sp>
        <p:nvSpPr>
          <p:cNvPr id="4" name="object 4"/>
          <p:cNvSpPr txBox="1"/>
          <p:nvPr/>
        </p:nvSpPr>
        <p:spPr>
          <a:xfrm>
            <a:off x="541461" y="702960"/>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5" name="object 5"/>
          <p:cNvGrpSpPr/>
          <p:nvPr/>
        </p:nvGrpSpPr>
        <p:grpSpPr>
          <a:xfrm>
            <a:off x="1444739" y="1543015"/>
            <a:ext cx="7958455" cy="4678680"/>
            <a:chOff x="1444739" y="1543015"/>
            <a:chExt cx="7958455" cy="4678680"/>
          </a:xfrm>
        </p:grpSpPr>
        <p:pic>
          <p:nvPicPr>
            <p:cNvPr id="6" name="object 6"/>
            <p:cNvPicPr/>
            <p:nvPr/>
          </p:nvPicPr>
          <p:blipFill>
            <a:blip r:embed="rId2" cstate="print"/>
            <a:stretch>
              <a:fillRect/>
            </a:stretch>
          </p:blipFill>
          <p:spPr>
            <a:xfrm>
              <a:off x="1444739" y="1543015"/>
              <a:ext cx="7958325" cy="4678676"/>
            </a:xfrm>
            <a:prstGeom prst="rect">
              <a:avLst/>
            </a:prstGeom>
          </p:spPr>
        </p:pic>
        <p:sp>
          <p:nvSpPr>
            <p:cNvPr id="7" name="object 7"/>
            <p:cNvSpPr/>
            <p:nvPr/>
          </p:nvSpPr>
          <p:spPr>
            <a:xfrm>
              <a:off x="1566760" y="1663484"/>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8" name="object 8"/>
            <p:cNvSpPr/>
            <p:nvPr/>
          </p:nvSpPr>
          <p:spPr>
            <a:xfrm>
              <a:off x="7000933" y="1663490"/>
              <a:ext cx="2137410" cy="444500"/>
            </a:xfrm>
            <a:custGeom>
              <a:avLst/>
              <a:gdLst/>
              <a:ahLst/>
              <a:cxnLst/>
              <a:rect l="l" t="t" r="r" b="b"/>
              <a:pathLst>
                <a:path w="2137409" h="444500">
                  <a:moveTo>
                    <a:pt x="2136952" y="0"/>
                  </a:moveTo>
                  <a:lnTo>
                    <a:pt x="0" y="0"/>
                  </a:lnTo>
                  <a:lnTo>
                    <a:pt x="0" y="300278"/>
                  </a:lnTo>
                  <a:lnTo>
                    <a:pt x="7340" y="345798"/>
                  </a:lnTo>
                  <a:lnTo>
                    <a:pt x="27781" y="385329"/>
                  </a:lnTo>
                  <a:lnTo>
                    <a:pt x="58951" y="416501"/>
                  </a:lnTo>
                  <a:lnTo>
                    <a:pt x="98478" y="436943"/>
                  </a:lnTo>
                  <a:lnTo>
                    <a:pt x="143992" y="444284"/>
                  </a:lnTo>
                  <a:lnTo>
                    <a:pt x="2136952" y="444284"/>
                  </a:lnTo>
                  <a:lnTo>
                    <a:pt x="2136952" y="0"/>
                  </a:lnTo>
                  <a:close/>
                </a:path>
              </a:pathLst>
            </a:custGeom>
            <a:solidFill>
              <a:srgbClr val="00B9F2"/>
            </a:solidFill>
          </p:spPr>
          <p:txBody>
            <a:bodyPr wrap="square" lIns="0" tIns="0" rIns="0" bIns="0" rtlCol="0"/>
            <a:lstStyle/>
            <a:p>
              <a:endParaRPr/>
            </a:p>
          </p:txBody>
        </p:sp>
      </p:grpSp>
      <p:sp>
        <p:nvSpPr>
          <p:cNvPr id="9" name="object 9"/>
          <p:cNvSpPr txBox="1"/>
          <p:nvPr/>
        </p:nvSpPr>
        <p:spPr>
          <a:xfrm>
            <a:off x="1566760" y="1663484"/>
            <a:ext cx="7571740" cy="4292600"/>
          </a:xfrm>
          <a:prstGeom prst="rect">
            <a:avLst/>
          </a:prstGeom>
        </p:spPr>
        <p:txBody>
          <a:bodyPr vert="horz" wrap="square" lIns="0" tIns="107314" rIns="0" bIns="0" rtlCol="0">
            <a:spAutoFit/>
          </a:bodyPr>
          <a:lstStyle/>
          <a:p>
            <a:pPr marR="108585" algn="r">
              <a:lnSpc>
                <a:spcPct val="100000"/>
              </a:lnSpc>
              <a:spcBef>
                <a:spcPts val="844"/>
              </a:spcBef>
            </a:pPr>
            <a:r>
              <a:rPr sz="1400" spc="-170" dirty="0">
                <a:solidFill>
                  <a:srgbClr val="FFFFFF"/>
                </a:solidFill>
                <a:latin typeface="ＭＳ ゴシック"/>
                <a:cs typeface="ＭＳ ゴシック"/>
              </a:rPr>
              <a:t>アイデアの説明・実現方法</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marR="41910" algn="ctr">
              <a:lnSpc>
                <a:spcPct val="100000"/>
              </a:lnSpc>
            </a:pPr>
            <a:r>
              <a:rPr sz="3400" spc="-385" dirty="0">
                <a:solidFill>
                  <a:srgbClr val="231F20"/>
                </a:solidFill>
                <a:latin typeface="ＭＳ ゴシック"/>
                <a:cs typeface="ＭＳ ゴシック"/>
              </a:rPr>
              <a:t>このアイデアは</a:t>
            </a:r>
            <a:r>
              <a:rPr sz="3400" spc="-420" dirty="0">
                <a:solidFill>
                  <a:srgbClr val="231F20"/>
                </a:solidFill>
                <a:latin typeface="ＭＳ ゴシック"/>
                <a:cs typeface="ＭＳ ゴシック"/>
              </a:rPr>
              <a:t>･･･</a:t>
            </a:r>
            <a:endParaRPr sz="3400">
              <a:latin typeface="ＭＳ ゴシック"/>
              <a:cs typeface="ＭＳ ゴシック"/>
            </a:endParaRPr>
          </a:p>
          <a:p>
            <a:pPr>
              <a:lnSpc>
                <a:spcPct val="100000"/>
              </a:lnSpc>
              <a:spcBef>
                <a:spcPts val="20"/>
              </a:spcBef>
            </a:pPr>
            <a:endParaRPr sz="2800">
              <a:latin typeface="ＭＳ ゴシック"/>
              <a:cs typeface="ＭＳ ゴシック"/>
            </a:endParaRPr>
          </a:p>
          <a:p>
            <a:pPr marL="1792605">
              <a:lnSpc>
                <a:spcPct val="100000"/>
              </a:lnSpc>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0"/>
              </a:spcBef>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5"/>
              </a:spcBef>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0"/>
              </a:spcBef>
            </a:pPr>
            <a:r>
              <a:rPr sz="1800" spc="-135" dirty="0">
                <a:solidFill>
                  <a:srgbClr val="231F20"/>
                </a:solidFill>
                <a:latin typeface="ＭＳ ゴシック"/>
                <a:cs typeface="ＭＳ ゴシック"/>
              </a:rPr>
              <a:t>□□□□□□□□□□□□□□である。</a:t>
            </a:r>
            <a:endParaRPr sz="1800">
              <a:latin typeface="ＭＳ ゴシック"/>
              <a:cs typeface="ＭＳ ゴシック"/>
            </a:endParaRPr>
          </a:p>
        </p:txBody>
      </p:sp>
      <p:sp>
        <p:nvSpPr>
          <p:cNvPr id="10" name="object 10"/>
          <p:cNvSpPr txBox="1"/>
          <p:nvPr/>
        </p:nvSpPr>
        <p:spPr>
          <a:xfrm>
            <a:off x="2774124" y="3405809"/>
            <a:ext cx="415290" cy="415290"/>
          </a:xfrm>
          <a:prstGeom prst="rect">
            <a:avLst/>
          </a:prstGeom>
          <a:solidFill>
            <a:srgbClr val="FFFFFF"/>
          </a:solidFill>
        </p:spPr>
        <p:txBody>
          <a:bodyPr vert="horz" wrap="square" lIns="0" tIns="0" rIns="0" bIns="0" rtlCol="0">
            <a:spAutoFit/>
          </a:bodyPr>
          <a:lstStyle/>
          <a:p>
            <a:pPr marL="41910">
              <a:lnSpc>
                <a:spcPts val="3115"/>
              </a:lnSpc>
            </a:pPr>
            <a:r>
              <a:rPr sz="2600" dirty="0">
                <a:solidFill>
                  <a:srgbClr val="231F20"/>
                </a:solidFill>
                <a:latin typeface="ＭＳ ゴシック"/>
                <a:cs typeface="ＭＳ ゴシック"/>
              </a:rPr>
              <a:t>１</a:t>
            </a:r>
            <a:endParaRPr sz="2600">
              <a:latin typeface="ＭＳ ゴシック"/>
              <a:cs typeface="ＭＳ ゴシック"/>
            </a:endParaRPr>
          </a:p>
        </p:txBody>
      </p:sp>
      <p:sp>
        <p:nvSpPr>
          <p:cNvPr id="12"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4838" y="702960"/>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438418" y="1543015"/>
            <a:ext cx="7958455" cy="4678680"/>
            <a:chOff x="1438418" y="1543015"/>
            <a:chExt cx="7958455" cy="4678680"/>
          </a:xfrm>
        </p:grpSpPr>
        <p:pic>
          <p:nvPicPr>
            <p:cNvPr id="4" name="object 4"/>
            <p:cNvPicPr/>
            <p:nvPr/>
          </p:nvPicPr>
          <p:blipFill>
            <a:blip r:embed="rId2" cstate="print"/>
            <a:stretch>
              <a:fillRect/>
            </a:stretch>
          </p:blipFill>
          <p:spPr>
            <a:xfrm>
              <a:off x="1438418" y="1543015"/>
              <a:ext cx="7958324" cy="4678676"/>
            </a:xfrm>
            <a:prstGeom prst="rect">
              <a:avLst/>
            </a:prstGeom>
          </p:spPr>
        </p:pic>
        <p:sp>
          <p:nvSpPr>
            <p:cNvPr id="5" name="object 5"/>
            <p:cNvSpPr/>
            <p:nvPr/>
          </p:nvSpPr>
          <p:spPr>
            <a:xfrm>
              <a:off x="1560131" y="1663484"/>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6994307" y="1663490"/>
              <a:ext cx="2137410" cy="444500"/>
            </a:xfrm>
            <a:custGeom>
              <a:avLst/>
              <a:gdLst/>
              <a:ahLst/>
              <a:cxnLst/>
              <a:rect l="l" t="t" r="r" b="b"/>
              <a:pathLst>
                <a:path w="2137409" h="444500">
                  <a:moveTo>
                    <a:pt x="2136952" y="0"/>
                  </a:moveTo>
                  <a:lnTo>
                    <a:pt x="0" y="0"/>
                  </a:lnTo>
                  <a:lnTo>
                    <a:pt x="0" y="300278"/>
                  </a:lnTo>
                  <a:lnTo>
                    <a:pt x="7340" y="345798"/>
                  </a:lnTo>
                  <a:lnTo>
                    <a:pt x="27781" y="385329"/>
                  </a:lnTo>
                  <a:lnTo>
                    <a:pt x="58951" y="416501"/>
                  </a:lnTo>
                  <a:lnTo>
                    <a:pt x="98478" y="436943"/>
                  </a:lnTo>
                  <a:lnTo>
                    <a:pt x="143992" y="444284"/>
                  </a:lnTo>
                  <a:lnTo>
                    <a:pt x="2136952" y="444284"/>
                  </a:lnTo>
                  <a:lnTo>
                    <a:pt x="21369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1560131" y="1663484"/>
            <a:ext cx="7571740" cy="4292600"/>
          </a:xfrm>
          <a:prstGeom prst="rect">
            <a:avLst/>
          </a:prstGeom>
        </p:spPr>
        <p:txBody>
          <a:bodyPr vert="horz" wrap="square" lIns="0" tIns="107314" rIns="0" bIns="0" rtlCol="0">
            <a:spAutoFit/>
          </a:bodyPr>
          <a:lstStyle/>
          <a:p>
            <a:pPr marR="108585" algn="r">
              <a:lnSpc>
                <a:spcPct val="100000"/>
              </a:lnSpc>
              <a:spcBef>
                <a:spcPts val="844"/>
              </a:spcBef>
            </a:pPr>
            <a:r>
              <a:rPr sz="1400" spc="-170" dirty="0">
                <a:solidFill>
                  <a:srgbClr val="FFFFFF"/>
                </a:solidFill>
                <a:latin typeface="ＭＳ ゴシック"/>
                <a:cs typeface="ＭＳ ゴシック"/>
              </a:rPr>
              <a:t>アイデアの説明・実現方法</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marR="41910" algn="ctr">
              <a:lnSpc>
                <a:spcPct val="100000"/>
              </a:lnSpc>
            </a:pPr>
            <a:r>
              <a:rPr sz="3400" spc="-385" dirty="0">
                <a:solidFill>
                  <a:srgbClr val="231F20"/>
                </a:solidFill>
                <a:latin typeface="ＭＳ ゴシック"/>
                <a:cs typeface="ＭＳ ゴシック"/>
              </a:rPr>
              <a:t>このアイデアは</a:t>
            </a:r>
            <a:r>
              <a:rPr sz="3400" spc="-420" dirty="0">
                <a:solidFill>
                  <a:srgbClr val="231F20"/>
                </a:solidFill>
                <a:latin typeface="ＭＳ ゴシック"/>
                <a:cs typeface="ＭＳ ゴシック"/>
              </a:rPr>
              <a:t>･･･</a:t>
            </a:r>
            <a:endParaRPr sz="3400">
              <a:latin typeface="ＭＳ ゴシック"/>
              <a:cs typeface="ＭＳ ゴシック"/>
            </a:endParaRPr>
          </a:p>
          <a:p>
            <a:pPr>
              <a:lnSpc>
                <a:spcPct val="100000"/>
              </a:lnSpc>
              <a:spcBef>
                <a:spcPts val="20"/>
              </a:spcBef>
            </a:pPr>
            <a:endParaRPr sz="2800">
              <a:latin typeface="ＭＳ ゴシック"/>
              <a:cs typeface="ＭＳ ゴシック"/>
            </a:endParaRPr>
          </a:p>
          <a:p>
            <a:pPr marL="1792605">
              <a:lnSpc>
                <a:spcPct val="100000"/>
              </a:lnSpc>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0"/>
              </a:spcBef>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5"/>
              </a:spcBef>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0"/>
              </a:spcBef>
            </a:pPr>
            <a:r>
              <a:rPr sz="1800" spc="-135" dirty="0">
                <a:solidFill>
                  <a:srgbClr val="231F20"/>
                </a:solidFill>
                <a:latin typeface="ＭＳ ゴシック"/>
                <a:cs typeface="ＭＳ ゴシック"/>
              </a:rPr>
              <a:t>□□□□□□□□□□□□□□である。</a:t>
            </a:r>
            <a:endParaRPr sz="1800">
              <a:latin typeface="ＭＳ ゴシック"/>
              <a:cs typeface="ＭＳ ゴシック"/>
            </a:endParaRPr>
          </a:p>
        </p:txBody>
      </p:sp>
      <p:sp>
        <p:nvSpPr>
          <p:cNvPr id="8" name="object 8"/>
          <p:cNvSpPr txBox="1"/>
          <p:nvPr/>
        </p:nvSpPr>
        <p:spPr>
          <a:xfrm>
            <a:off x="2767495" y="3405809"/>
            <a:ext cx="415290" cy="415290"/>
          </a:xfrm>
          <a:prstGeom prst="rect">
            <a:avLst/>
          </a:prstGeom>
          <a:solidFill>
            <a:srgbClr val="FFFFFF"/>
          </a:solidFill>
        </p:spPr>
        <p:txBody>
          <a:bodyPr vert="horz" wrap="square" lIns="0" tIns="0" rIns="0" bIns="0" rtlCol="0">
            <a:spAutoFit/>
          </a:bodyPr>
          <a:lstStyle/>
          <a:p>
            <a:pPr marL="124460">
              <a:lnSpc>
                <a:spcPts val="3115"/>
              </a:lnSpc>
            </a:pPr>
            <a:r>
              <a:rPr sz="2600" dirty="0">
                <a:solidFill>
                  <a:srgbClr val="231F20"/>
                </a:solidFill>
                <a:latin typeface="ＭＳ ゴシック"/>
                <a:cs typeface="ＭＳ ゴシック"/>
              </a:rPr>
              <a:t>2</a:t>
            </a:r>
            <a:endParaRPr sz="2600">
              <a:latin typeface="ＭＳ ゴシック"/>
              <a:cs typeface="ＭＳ ゴシック"/>
            </a:endParaRPr>
          </a:p>
        </p:txBody>
      </p:sp>
      <p:sp>
        <p:nvSpPr>
          <p:cNvPr id="1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8215" y="702960"/>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432102" y="1543015"/>
            <a:ext cx="7958455" cy="4678680"/>
            <a:chOff x="1432102" y="1543015"/>
            <a:chExt cx="7958455" cy="4678680"/>
          </a:xfrm>
        </p:grpSpPr>
        <p:pic>
          <p:nvPicPr>
            <p:cNvPr id="4" name="object 4"/>
            <p:cNvPicPr/>
            <p:nvPr/>
          </p:nvPicPr>
          <p:blipFill>
            <a:blip r:embed="rId2" cstate="print"/>
            <a:stretch>
              <a:fillRect/>
            </a:stretch>
          </p:blipFill>
          <p:spPr>
            <a:xfrm>
              <a:off x="1432102" y="1543015"/>
              <a:ext cx="7958324" cy="4678676"/>
            </a:xfrm>
            <a:prstGeom prst="rect">
              <a:avLst/>
            </a:prstGeom>
          </p:spPr>
        </p:pic>
        <p:sp>
          <p:nvSpPr>
            <p:cNvPr id="5" name="object 5"/>
            <p:cNvSpPr/>
            <p:nvPr/>
          </p:nvSpPr>
          <p:spPr>
            <a:xfrm>
              <a:off x="1553502" y="1663484"/>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7140083" y="1663490"/>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1553502" y="1663484"/>
            <a:ext cx="7571740" cy="4292600"/>
          </a:xfrm>
          <a:prstGeom prst="rect">
            <a:avLst/>
          </a:prstGeom>
        </p:spPr>
        <p:txBody>
          <a:bodyPr vert="horz" wrap="square" lIns="0" tIns="107314" rIns="0" bIns="0" rtlCol="0">
            <a:spAutoFit/>
          </a:bodyPr>
          <a:lstStyle/>
          <a:p>
            <a:pPr marR="32384" algn="r">
              <a:lnSpc>
                <a:spcPct val="100000"/>
              </a:lnSpc>
              <a:spcBef>
                <a:spcPts val="844"/>
              </a:spcBef>
            </a:pPr>
            <a:r>
              <a:rPr sz="1400" spc="-170" dirty="0">
                <a:solidFill>
                  <a:srgbClr val="FFFFFF"/>
                </a:solidFill>
                <a:latin typeface="ＭＳ ゴシック"/>
                <a:cs typeface="ＭＳ ゴシック"/>
              </a:rPr>
              <a:t>アイデアの説明・実現方法</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marR="41910" algn="ctr">
              <a:lnSpc>
                <a:spcPct val="100000"/>
              </a:lnSpc>
            </a:pPr>
            <a:r>
              <a:rPr sz="3400" spc="-385" dirty="0">
                <a:solidFill>
                  <a:srgbClr val="231F20"/>
                </a:solidFill>
                <a:latin typeface="ＭＳ ゴシック"/>
                <a:cs typeface="ＭＳ ゴシック"/>
              </a:rPr>
              <a:t>このアイデアは</a:t>
            </a:r>
            <a:r>
              <a:rPr sz="3400" spc="-420" dirty="0">
                <a:solidFill>
                  <a:srgbClr val="231F20"/>
                </a:solidFill>
                <a:latin typeface="ＭＳ ゴシック"/>
                <a:cs typeface="ＭＳ ゴシック"/>
              </a:rPr>
              <a:t>･･･</a:t>
            </a:r>
            <a:endParaRPr sz="3400">
              <a:latin typeface="ＭＳ ゴシック"/>
              <a:cs typeface="ＭＳ ゴシック"/>
            </a:endParaRPr>
          </a:p>
          <a:p>
            <a:pPr>
              <a:lnSpc>
                <a:spcPct val="100000"/>
              </a:lnSpc>
              <a:spcBef>
                <a:spcPts val="20"/>
              </a:spcBef>
            </a:pPr>
            <a:endParaRPr sz="2800">
              <a:latin typeface="ＭＳ ゴシック"/>
              <a:cs typeface="ＭＳ ゴシック"/>
            </a:endParaRPr>
          </a:p>
          <a:p>
            <a:pPr marL="1792605">
              <a:lnSpc>
                <a:spcPct val="100000"/>
              </a:lnSpc>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0"/>
              </a:spcBef>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5"/>
              </a:spcBef>
            </a:pPr>
            <a:r>
              <a:rPr sz="1800" spc="-80" dirty="0">
                <a:solidFill>
                  <a:srgbClr val="231F20"/>
                </a:solidFill>
                <a:latin typeface="ＭＳ ゴシック"/>
                <a:cs typeface="ＭＳ ゴシック"/>
              </a:rPr>
              <a:t>□□□□□□□□□□□□□□□□□</a:t>
            </a:r>
            <a:endParaRPr sz="1800">
              <a:latin typeface="ＭＳ ゴシック"/>
              <a:cs typeface="ＭＳ ゴシック"/>
            </a:endParaRPr>
          </a:p>
          <a:p>
            <a:pPr marL="1792605">
              <a:lnSpc>
                <a:spcPct val="100000"/>
              </a:lnSpc>
              <a:spcBef>
                <a:spcPts val="640"/>
              </a:spcBef>
            </a:pPr>
            <a:r>
              <a:rPr sz="1800" spc="-135" dirty="0">
                <a:solidFill>
                  <a:srgbClr val="231F20"/>
                </a:solidFill>
                <a:latin typeface="ＭＳ ゴシック"/>
                <a:cs typeface="ＭＳ ゴシック"/>
              </a:rPr>
              <a:t>□□□□□□□□□□□□□□である。</a:t>
            </a:r>
            <a:endParaRPr sz="1800">
              <a:latin typeface="ＭＳ ゴシック"/>
              <a:cs typeface="ＭＳ ゴシック"/>
            </a:endParaRPr>
          </a:p>
        </p:txBody>
      </p:sp>
      <p:sp>
        <p:nvSpPr>
          <p:cNvPr id="8" name="object 8"/>
          <p:cNvSpPr txBox="1"/>
          <p:nvPr/>
        </p:nvSpPr>
        <p:spPr>
          <a:xfrm>
            <a:off x="2760878" y="3405809"/>
            <a:ext cx="415290" cy="415290"/>
          </a:xfrm>
          <a:prstGeom prst="rect">
            <a:avLst/>
          </a:prstGeom>
          <a:solidFill>
            <a:srgbClr val="FFFFFF"/>
          </a:solidFill>
        </p:spPr>
        <p:txBody>
          <a:bodyPr vert="horz" wrap="square" lIns="0" tIns="12065" rIns="0" bIns="0" rtlCol="0">
            <a:spAutoFit/>
          </a:bodyPr>
          <a:lstStyle/>
          <a:p>
            <a:pPr marL="127635">
              <a:lnSpc>
                <a:spcPct val="100000"/>
              </a:lnSpc>
              <a:spcBef>
                <a:spcPts val="95"/>
              </a:spcBef>
            </a:pPr>
            <a:r>
              <a:rPr sz="2500" dirty="0">
                <a:solidFill>
                  <a:srgbClr val="231F20"/>
                </a:solidFill>
                <a:latin typeface="ＭＳ ゴシック"/>
                <a:cs typeface="ＭＳ ゴシック"/>
              </a:rPr>
              <a:t>3</a:t>
            </a:r>
            <a:endParaRPr sz="2500">
              <a:latin typeface="ＭＳ ゴシック"/>
              <a:cs typeface="ＭＳ ゴシック"/>
            </a:endParaRPr>
          </a:p>
        </p:txBody>
      </p:sp>
      <p:sp>
        <p:nvSpPr>
          <p:cNvPr id="1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29029" y="1512227"/>
            <a:ext cx="7958455" cy="4678680"/>
            <a:chOff x="1429029" y="1512227"/>
            <a:chExt cx="7958455" cy="4678680"/>
          </a:xfrm>
        </p:grpSpPr>
        <p:pic>
          <p:nvPicPr>
            <p:cNvPr id="3" name="object 3"/>
            <p:cNvPicPr/>
            <p:nvPr/>
          </p:nvPicPr>
          <p:blipFill>
            <a:blip r:embed="rId2" cstate="print"/>
            <a:stretch>
              <a:fillRect/>
            </a:stretch>
          </p:blipFill>
          <p:spPr>
            <a:xfrm>
              <a:off x="1429029" y="1512227"/>
              <a:ext cx="7958322" cy="4678674"/>
            </a:xfrm>
            <a:prstGeom prst="rect">
              <a:avLst/>
            </a:prstGeom>
          </p:spPr>
        </p:pic>
        <p:sp>
          <p:nvSpPr>
            <p:cNvPr id="4" name="object 4"/>
            <p:cNvSpPr/>
            <p:nvPr/>
          </p:nvSpPr>
          <p:spPr>
            <a:xfrm>
              <a:off x="1549196" y="1634058"/>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00B9F2"/>
            </a:solidFill>
          </p:spPr>
          <p:txBody>
            <a:bodyPr wrap="square" lIns="0" tIns="0" rIns="0" bIns="0" rtlCol="0"/>
            <a:lstStyle/>
            <a:p>
              <a:endParaRPr/>
            </a:p>
          </p:txBody>
        </p:sp>
      </p:grpSp>
      <p:sp>
        <p:nvSpPr>
          <p:cNvPr id="5" name="object 5"/>
          <p:cNvSpPr txBox="1"/>
          <p:nvPr/>
        </p:nvSpPr>
        <p:spPr>
          <a:xfrm>
            <a:off x="2512616" y="2924411"/>
            <a:ext cx="5822315" cy="1092200"/>
          </a:xfrm>
          <a:prstGeom prst="rect">
            <a:avLst/>
          </a:prstGeom>
        </p:spPr>
        <p:txBody>
          <a:bodyPr vert="horz" wrap="square" lIns="0" tIns="119380" rIns="0" bIns="0" rtlCol="0">
            <a:spAutoFit/>
          </a:bodyPr>
          <a:lstStyle/>
          <a:p>
            <a:pPr marR="170180" algn="ctr">
              <a:lnSpc>
                <a:spcPct val="100000"/>
              </a:lnSpc>
              <a:spcBef>
                <a:spcPts val="940"/>
              </a:spcBef>
            </a:pPr>
            <a:r>
              <a:rPr sz="2800" spc="-155" dirty="0">
                <a:solidFill>
                  <a:srgbClr val="FFFFFF"/>
                </a:solidFill>
                <a:latin typeface="ＭＳ ゴシック"/>
                <a:cs typeface="ＭＳ ゴシック"/>
              </a:rPr>
              <a:t>動画で魅力ある都市とは</a:t>
            </a:r>
            <a:endParaRPr sz="2800">
              <a:latin typeface="ＭＳ ゴシック"/>
              <a:cs typeface="ＭＳ ゴシック"/>
            </a:endParaRPr>
          </a:p>
          <a:p>
            <a:pPr algn="ctr">
              <a:lnSpc>
                <a:spcPct val="100000"/>
              </a:lnSpc>
              <a:spcBef>
                <a:spcPts val="840"/>
              </a:spcBef>
            </a:pPr>
            <a:r>
              <a:rPr sz="2800" spc="-295" dirty="0">
                <a:solidFill>
                  <a:srgbClr val="FFFFFF"/>
                </a:solidFill>
                <a:latin typeface="ＭＳ ゴシック"/>
                <a:cs typeface="ＭＳ ゴシック"/>
              </a:rPr>
              <a:t>どのようなものかイメージしてみよう。</a:t>
            </a:r>
            <a:endParaRPr sz="2800">
              <a:latin typeface="ＭＳ ゴシック"/>
              <a:cs typeface="ＭＳ ゴシック"/>
            </a:endParaRPr>
          </a:p>
        </p:txBody>
      </p:sp>
      <p:sp>
        <p:nvSpPr>
          <p:cNvPr id="6" name="object 6"/>
          <p:cNvSpPr txBox="1"/>
          <p:nvPr/>
        </p:nvSpPr>
        <p:spPr>
          <a:xfrm>
            <a:off x="2761890" y="4252926"/>
            <a:ext cx="5476875" cy="558800"/>
          </a:xfrm>
          <a:prstGeom prst="rect">
            <a:avLst/>
          </a:prstGeom>
        </p:spPr>
        <p:txBody>
          <a:bodyPr vert="horz" wrap="square" lIns="0" tIns="12700" rIns="0" bIns="0" rtlCol="0">
            <a:spAutoFit/>
          </a:bodyPr>
          <a:lstStyle/>
          <a:p>
            <a:pPr marL="12700" marR="5080">
              <a:lnSpc>
                <a:spcPct val="134600"/>
              </a:lnSpc>
              <a:spcBef>
                <a:spcPts val="100"/>
              </a:spcBef>
            </a:pPr>
            <a:r>
              <a:rPr sz="1300" spc="-170" dirty="0">
                <a:solidFill>
                  <a:srgbClr val="FFFFFF"/>
                </a:solidFill>
                <a:latin typeface="ＭＳ ゴシック"/>
                <a:cs typeface="ＭＳ ゴシック"/>
              </a:rPr>
              <a:t>インターネット検索エンジンから『地方創生☆政策アイデアコンテスト』を検索</a:t>
            </a:r>
            <a:r>
              <a:rPr sz="1300" spc="-80" dirty="0">
                <a:solidFill>
                  <a:srgbClr val="FFFFFF"/>
                </a:solidFill>
                <a:latin typeface="ＭＳ ゴシック"/>
                <a:cs typeface="ＭＳ ゴシック"/>
              </a:rPr>
              <a:t>これまでの政策アイデアコンテストの全国大会の受賞者プレゼン動画を見て</a:t>
            </a:r>
            <a:endParaRPr sz="1300">
              <a:latin typeface="ＭＳ ゴシック"/>
              <a:cs typeface="ＭＳ ゴシック"/>
            </a:endParaRPr>
          </a:p>
        </p:txBody>
      </p:sp>
      <p:sp>
        <p:nvSpPr>
          <p:cNvPr id="7" name="object 7"/>
          <p:cNvSpPr txBox="1"/>
          <p:nvPr/>
        </p:nvSpPr>
        <p:spPr>
          <a:xfrm>
            <a:off x="7730245" y="5370158"/>
            <a:ext cx="1126490" cy="223520"/>
          </a:xfrm>
          <a:prstGeom prst="rect">
            <a:avLst/>
          </a:prstGeom>
        </p:spPr>
        <p:txBody>
          <a:bodyPr vert="horz" wrap="square" lIns="0" tIns="12700" rIns="0" bIns="0" rtlCol="0">
            <a:spAutoFit/>
          </a:bodyPr>
          <a:lstStyle/>
          <a:p>
            <a:pPr marL="12700">
              <a:lnSpc>
                <a:spcPct val="100000"/>
              </a:lnSpc>
              <a:spcBef>
                <a:spcPts val="100"/>
              </a:spcBef>
            </a:pPr>
            <a:r>
              <a:rPr sz="1300" spc="-80" dirty="0">
                <a:solidFill>
                  <a:srgbClr val="FFFFFF"/>
                </a:solidFill>
                <a:latin typeface="ＭＳ ゴシック"/>
                <a:cs typeface="ＭＳ ゴシック"/>
              </a:rPr>
              <a:t>を発見しよう。</a:t>
            </a:r>
            <a:endParaRPr sz="1300">
              <a:latin typeface="ＭＳ ゴシック"/>
              <a:cs typeface="ＭＳ ゴシック"/>
            </a:endParaRPr>
          </a:p>
        </p:txBody>
      </p:sp>
      <p:sp>
        <p:nvSpPr>
          <p:cNvPr id="8" name="object 8"/>
          <p:cNvSpPr/>
          <p:nvPr/>
        </p:nvSpPr>
        <p:spPr>
          <a:xfrm>
            <a:off x="526025"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9" name="object 9"/>
          <p:cNvSpPr/>
          <p:nvPr/>
        </p:nvSpPr>
        <p:spPr>
          <a:xfrm>
            <a:off x="526025" y="767839"/>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10" name="object 10"/>
          <p:cNvSpPr/>
          <p:nvPr/>
        </p:nvSpPr>
        <p:spPr>
          <a:xfrm>
            <a:off x="4867237" y="1634058"/>
            <a:ext cx="935355" cy="935355"/>
          </a:xfrm>
          <a:custGeom>
            <a:avLst/>
            <a:gdLst/>
            <a:ahLst/>
            <a:cxnLst/>
            <a:rect l="l" t="t" r="r" b="b"/>
            <a:pathLst>
              <a:path w="935354" h="935355">
                <a:moveTo>
                  <a:pt x="935062" y="0"/>
                </a:moveTo>
                <a:lnTo>
                  <a:pt x="0" y="0"/>
                </a:lnTo>
                <a:lnTo>
                  <a:pt x="0" y="935062"/>
                </a:lnTo>
                <a:lnTo>
                  <a:pt x="935062" y="935062"/>
                </a:lnTo>
                <a:lnTo>
                  <a:pt x="935062" y="0"/>
                </a:lnTo>
                <a:close/>
              </a:path>
            </a:pathLst>
          </a:custGeom>
          <a:solidFill>
            <a:srgbClr val="FFFFFF"/>
          </a:solidFill>
        </p:spPr>
        <p:txBody>
          <a:bodyPr wrap="square" lIns="0" tIns="0" rIns="0" bIns="0" rtlCol="0"/>
          <a:lstStyle/>
          <a:p>
            <a:endParaRPr/>
          </a:p>
        </p:txBody>
      </p:sp>
      <p:sp>
        <p:nvSpPr>
          <p:cNvPr id="11" name="object 11"/>
          <p:cNvSpPr txBox="1">
            <a:spLocks noGrp="1"/>
          </p:cNvSpPr>
          <p:nvPr>
            <p:ph type="title"/>
          </p:nvPr>
        </p:nvSpPr>
        <p:spPr>
          <a:xfrm>
            <a:off x="5066208" y="1806595"/>
            <a:ext cx="541020" cy="635000"/>
          </a:xfrm>
          <a:prstGeom prst="rect">
            <a:avLst/>
          </a:prstGeom>
        </p:spPr>
        <p:txBody>
          <a:bodyPr vert="horz" wrap="square" lIns="0" tIns="12700" rIns="0" bIns="0" rtlCol="0">
            <a:spAutoFit/>
          </a:bodyPr>
          <a:lstStyle/>
          <a:p>
            <a:pPr marL="12700">
              <a:lnSpc>
                <a:spcPct val="100000"/>
              </a:lnSpc>
              <a:spcBef>
                <a:spcPts val="100"/>
              </a:spcBef>
            </a:pPr>
            <a:r>
              <a:rPr sz="4000" spc="-25" dirty="0"/>
              <a:t>Q3</a:t>
            </a:r>
            <a:endParaRPr sz="4000"/>
          </a:p>
        </p:txBody>
      </p:sp>
      <p:sp>
        <p:nvSpPr>
          <p:cNvPr id="12" name="object 12"/>
          <p:cNvSpPr txBox="1"/>
          <p:nvPr/>
        </p:nvSpPr>
        <p:spPr>
          <a:xfrm>
            <a:off x="1989013" y="4988515"/>
            <a:ext cx="15240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rgbClr val="FFFFFF"/>
                </a:solidFill>
                <a:latin typeface="ＭＳ ゴシック"/>
                <a:cs typeface="ＭＳ ゴシック"/>
              </a:rPr>
              <a:t>1</a:t>
            </a:r>
            <a:endParaRPr sz="2000">
              <a:latin typeface="ＭＳ ゴシック"/>
              <a:cs typeface="ＭＳ ゴシック"/>
            </a:endParaRPr>
          </a:p>
        </p:txBody>
      </p:sp>
      <p:sp>
        <p:nvSpPr>
          <p:cNvPr id="13" name="object 13"/>
          <p:cNvSpPr/>
          <p:nvPr/>
        </p:nvSpPr>
        <p:spPr>
          <a:xfrm>
            <a:off x="5170521" y="2444709"/>
            <a:ext cx="344170" cy="354965"/>
          </a:xfrm>
          <a:custGeom>
            <a:avLst/>
            <a:gdLst/>
            <a:ahLst/>
            <a:cxnLst/>
            <a:rect l="l" t="t" r="r" b="b"/>
            <a:pathLst>
              <a:path w="344170" h="354964">
                <a:moveTo>
                  <a:pt x="96735" y="0"/>
                </a:moveTo>
                <a:lnTo>
                  <a:pt x="0" y="354685"/>
                </a:lnTo>
                <a:lnTo>
                  <a:pt x="343941" y="21501"/>
                </a:lnTo>
                <a:lnTo>
                  <a:pt x="96735" y="0"/>
                </a:lnTo>
                <a:close/>
              </a:path>
            </a:pathLst>
          </a:custGeom>
          <a:solidFill>
            <a:srgbClr val="FFFFFF"/>
          </a:solidFill>
        </p:spPr>
        <p:txBody>
          <a:bodyPr wrap="square" lIns="0" tIns="0" rIns="0" bIns="0" rtlCol="0"/>
          <a:lstStyle/>
          <a:p>
            <a:endParaRPr/>
          </a:p>
        </p:txBody>
      </p:sp>
      <p:sp>
        <p:nvSpPr>
          <p:cNvPr id="14" name="object 14"/>
          <p:cNvSpPr txBox="1"/>
          <p:nvPr/>
        </p:nvSpPr>
        <p:spPr>
          <a:xfrm>
            <a:off x="2209477" y="5169635"/>
            <a:ext cx="1116330" cy="432434"/>
          </a:xfrm>
          <a:prstGeom prst="rect">
            <a:avLst/>
          </a:prstGeom>
        </p:spPr>
        <p:txBody>
          <a:bodyPr vert="horz" wrap="square" lIns="0" tIns="12700" rIns="0" bIns="0" rtlCol="0">
            <a:spAutoFit/>
          </a:bodyPr>
          <a:lstStyle/>
          <a:p>
            <a:pPr marL="12700" marR="5080">
              <a:lnSpc>
                <a:spcPct val="121300"/>
              </a:lnSpc>
              <a:spcBef>
                <a:spcPts val="100"/>
              </a:spcBef>
            </a:pPr>
            <a:r>
              <a:rPr sz="1100" spc="-50" dirty="0">
                <a:solidFill>
                  <a:srgbClr val="FFFFFF"/>
                </a:solidFill>
                <a:latin typeface="ＭＳ ゴシック"/>
                <a:cs typeface="ＭＳ ゴシック"/>
              </a:rPr>
              <a:t>どの地域を対象に</a:t>
            </a:r>
            <a:r>
              <a:rPr sz="1100" spc="-100" dirty="0">
                <a:solidFill>
                  <a:srgbClr val="FFFFFF"/>
                </a:solidFill>
                <a:latin typeface="ＭＳ ゴシック"/>
                <a:cs typeface="ＭＳ ゴシック"/>
              </a:rPr>
              <a:t>しているか？</a:t>
            </a:r>
            <a:endParaRPr sz="1100">
              <a:latin typeface="ＭＳ ゴシック"/>
              <a:cs typeface="ＭＳ ゴシック"/>
            </a:endParaRPr>
          </a:p>
        </p:txBody>
      </p:sp>
      <p:sp>
        <p:nvSpPr>
          <p:cNvPr id="15" name="object 15"/>
          <p:cNvSpPr/>
          <p:nvPr/>
        </p:nvSpPr>
        <p:spPr>
          <a:xfrm>
            <a:off x="1979488" y="5082064"/>
            <a:ext cx="335915" cy="335915"/>
          </a:xfrm>
          <a:custGeom>
            <a:avLst/>
            <a:gdLst/>
            <a:ahLst/>
            <a:cxnLst/>
            <a:rect l="l" t="t" r="r" b="b"/>
            <a:pathLst>
              <a:path w="335914" h="335914">
                <a:moveTo>
                  <a:pt x="335305" y="0"/>
                </a:moveTo>
                <a:lnTo>
                  <a:pt x="0" y="335305"/>
                </a:lnTo>
              </a:path>
            </a:pathLst>
          </a:custGeom>
          <a:ln w="6350">
            <a:solidFill>
              <a:srgbClr val="FFFFFF"/>
            </a:solidFill>
          </a:ln>
        </p:spPr>
        <p:txBody>
          <a:bodyPr wrap="square" lIns="0" tIns="0" rIns="0" bIns="0" rtlCol="0"/>
          <a:lstStyle/>
          <a:p>
            <a:endParaRPr/>
          </a:p>
        </p:txBody>
      </p:sp>
      <p:sp>
        <p:nvSpPr>
          <p:cNvPr id="16" name="object 16"/>
          <p:cNvSpPr txBox="1"/>
          <p:nvPr/>
        </p:nvSpPr>
        <p:spPr>
          <a:xfrm>
            <a:off x="4015581" y="5205259"/>
            <a:ext cx="1127760" cy="193040"/>
          </a:xfrm>
          <a:prstGeom prst="rect">
            <a:avLst/>
          </a:prstGeom>
        </p:spPr>
        <p:txBody>
          <a:bodyPr vert="horz" wrap="square" lIns="0" tIns="12700" rIns="0" bIns="0" rtlCol="0">
            <a:spAutoFit/>
          </a:bodyPr>
          <a:lstStyle/>
          <a:p>
            <a:pPr marL="12700">
              <a:lnSpc>
                <a:spcPct val="100000"/>
              </a:lnSpc>
              <a:spcBef>
                <a:spcPts val="100"/>
              </a:spcBef>
            </a:pPr>
            <a:r>
              <a:rPr sz="1100" spc="-40" dirty="0">
                <a:solidFill>
                  <a:srgbClr val="FFFFFF"/>
                </a:solidFill>
                <a:latin typeface="ＭＳ ゴシック"/>
                <a:cs typeface="ＭＳ ゴシック"/>
              </a:rPr>
              <a:t>その地域の問題点</a:t>
            </a:r>
            <a:endParaRPr sz="1100">
              <a:latin typeface="ＭＳ ゴシック"/>
              <a:cs typeface="ＭＳ ゴシック"/>
            </a:endParaRPr>
          </a:p>
        </p:txBody>
      </p:sp>
      <p:sp>
        <p:nvSpPr>
          <p:cNvPr id="17" name="object 17"/>
          <p:cNvSpPr/>
          <p:nvPr/>
        </p:nvSpPr>
        <p:spPr>
          <a:xfrm>
            <a:off x="3785587" y="5082064"/>
            <a:ext cx="335915" cy="335915"/>
          </a:xfrm>
          <a:custGeom>
            <a:avLst/>
            <a:gdLst/>
            <a:ahLst/>
            <a:cxnLst/>
            <a:rect l="l" t="t" r="r" b="b"/>
            <a:pathLst>
              <a:path w="335914" h="335914">
                <a:moveTo>
                  <a:pt x="335305" y="0"/>
                </a:moveTo>
                <a:lnTo>
                  <a:pt x="0" y="335305"/>
                </a:lnTo>
              </a:path>
            </a:pathLst>
          </a:custGeom>
          <a:ln w="6350">
            <a:solidFill>
              <a:srgbClr val="FFFFFF"/>
            </a:solidFill>
          </a:ln>
        </p:spPr>
        <p:txBody>
          <a:bodyPr wrap="square" lIns="0" tIns="0" rIns="0" bIns="0" rtlCol="0"/>
          <a:lstStyle/>
          <a:p>
            <a:endParaRPr/>
          </a:p>
        </p:txBody>
      </p:sp>
      <p:sp>
        <p:nvSpPr>
          <p:cNvPr id="18" name="object 18"/>
          <p:cNvSpPr txBox="1"/>
          <p:nvPr/>
        </p:nvSpPr>
        <p:spPr>
          <a:xfrm>
            <a:off x="3795116" y="4988515"/>
            <a:ext cx="1958975" cy="330200"/>
          </a:xfrm>
          <a:prstGeom prst="rect">
            <a:avLst/>
          </a:prstGeom>
        </p:spPr>
        <p:txBody>
          <a:bodyPr vert="horz" wrap="square" lIns="0" tIns="12700" rIns="0" bIns="0" rtlCol="0">
            <a:spAutoFit/>
          </a:bodyPr>
          <a:lstStyle/>
          <a:p>
            <a:pPr marL="12700">
              <a:lnSpc>
                <a:spcPct val="100000"/>
              </a:lnSpc>
              <a:spcBef>
                <a:spcPts val="100"/>
              </a:spcBef>
              <a:tabLst>
                <a:tab pos="1818639" algn="l"/>
              </a:tabLst>
            </a:pPr>
            <a:r>
              <a:rPr sz="2000" spc="-50" dirty="0">
                <a:solidFill>
                  <a:srgbClr val="FFFFFF"/>
                </a:solidFill>
                <a:latin typeface="ＭＳ ゴシック"/>
                <a:cs typeface="ＭＳ ゴシック"/>
              </a:rPr>
              <a:t>2</a:t>
            </a:r>
            <a:r>
              <a:rPr sz="2000" dirty="0">
                <a:solidFill>
                  <a:srgbClr val="FFFFFF"/>
                </a:solidFill>
                <a:latin typeface="ＭＳ ゴシック"/>
                <a:cs typeface="ＭＳ ゴシック"/>
              </a:rPr>
              <a:t>	</a:t>
            </a:r>
            <a:r>
              <a:rPr sz="2000" spc="-50" dirty="0">
                <a:solidFill>
                  <a:srgbClr val="FFFFFF"/>
                </a:solidFill>
                <a:latin typeface="ＭＳ ゴシック"/>
                <a:cs typeface="ＭＳ ゴシック"/>
              </a:rPr>
              <a:t>3</a:t>
            </a:r>
            <a:endParaRPr sz="2000">
              <a:latin typeface="ＭＳ ゴシック"/>
              <a:cs typeface="ＭＳ ゴシック"/>
            </a:endParaRPr>
          </a:p>
        </p:txBody>
      </p:sp>
      <p:sp>
        <p:nvSpPr>
          <p:cNvPr id="19" name="object 19"/>
          <p:cNvSpPr txBox="1"/>
          <p:nvPr/>
        </p:nvSpPr>
        <p:spPr>
          <a:xfrm>
            <a:off x="5821684" y="5169635"/>
            <a:ext cx="1603375" cy="432434"/>
          </a:xfrm>
          <a:prstGeom prst="rect">
            <a:avLst/>
          </a:prstGeom>
        </p:spPr>
        <p:txBody>
          <a:bodyPr vert="horz" wrap="square" lIns="0" tIns="12700" rIns="0" bIns="0" rtlCol="0">
            <a:spAutoFit/>
          </a:bodyPr>
          <a:lstStyle/>
          <a:p>
            <a:pPr marL="12700" marR="5080">
              <a:lnSpc>
                <a:spcPct val="121300"/>
              </a:lnSpc>
              <a:spcBef>
                <a:spcPts val="100"/>
              </a:spcBef>
            </a:pPr>
            <a:r>
              <a:rPr sz="1100" spc="-85" dirty="0">
                <a:solidFill>
                  <a:srgbClr val="FFFFFF"/>
                </a:solidFill>
                <a:latin typeface="ＭＳ ゴシック"/>
                <a:cs typeface="ＭＳ ゴシック"/>
              </a:rPr>
              <a:t>問題点をどのような魅力に</a:t>
            </a:r>
            <a:r>
              <a:rPr sz="1100" spc="-90" dirty="0">
                <a:solidFill>
                  <a:srgbClr val="FFFFFF"/>
                </a:solidFill>
                <a:latin typeface="ＭＳ ゴシック"/>
                <a:cs typeface="ＭＳ ゴシック"/>
              </a:rPr>
              <a:t>変えることができたか？</a:t>
            </a:r>
            <a:endParaRPr sz="1100">
              <a:latin typeface="ＭＳ ゴシック"/>
              <a:cs typeface="ＭＳ ゴシック"/>
            </a:endParaRPr>
          </a:p>
        </p:txBody>
      </p:sp>
      <p:sp>
        <p:nvSpPr>
          <p:cNvPr id="20" name="object 20"/>
          <p:cNvSpPr/>
          <p:nvPr/>
        </p:nvSpPr>
        <p:spPr>
          <a:xfrm>
            <a:off x="5591689" y="5082064"/>
            <a:ext cx="335915" cy="335915"/>
          </a:xfrm>
          <a:custGeom>
            <a:avLst/>
            <a:gdLst/>
            <a:ahLst/>
            <a:cxnLst/>
            <a:rect l="l" t="t" r="r" b="b"/>
            <a:pathLst>
              <a:path w="335914" h="335914">
                <a:moveTo>
                  <a:pt x="335305" y="0"/>
                </a:moveTo>
                <a:lnTo>
                  <a:pt x="0" y="335305"/>
                </a:lnTo>
              </a:path>
            </a:pathLst>
          </a:custGeom>
          <a:ln w="6350">
            <a:solidFill>
              <a:srgbClr val="FFFFFF"/>
            </a:solidFill>
          </a:ln>
        </p:spPr>
        <p:txBody>
          <a:bodyPr wrap="square" lIns="0" tIns="0" rIns="0" bIns="0" rtlCol="0"/>
          <a:lstStyle/>
          <a:p>
            <a:endParaRPr/>
          </a:p>
        </p:txBody>
      </p:sp>
      <p:sp>
        <p:nvSpPr>
          <p:cNvPr id="21" name="object 21"/>
          <p:cNvSpPr txBox="1"/>
          <p:nvPr/>
        </p:nvSpPr>
        <p:spPr>
          <a:xfrm>
            <a:off x="2203754" y="4335856"/>
            <a:ext cx="446405" cy="446405"/>
          </a:xfrm>
          <a:prstGeom prst="rect">
            <a:avLst/>
          </a:prstGeom>
          <a:solidFill>
            <a:srgbClr val="FFFFFF"/>
          </a:solidFill>
        </p:spPr>
        <p:txBody>
          <a:bodyPr vert="horz" wrap="square" lIns="0" tIns="39370" rIns="0" bIns="0" rtlCol="0">
            <a:spAutoFit/>
          </a:bodyPr>
          <a:lstStyle/>
          <a:p>
            <a:pPr algn="ctr">
              <a:lnSpc>
                <a:spcPts val="1250"/>
              </a:lnSpc>
              <a:spcBef>
                <a:spcPts val="310"/>
              </a:spcBef>
            </a:pPr>
            <a:r>
              <a:rPr sz="1100" spc="-40" dirty="0">
                <a:solidFill>
                  <a:srgbClr val="00B9F2"/>
                </a:solidFill>
                <a:latin typeface="ＭＳ ゴシック"/>
                <a:cs typeface="ＭＳ ゴシック"/>
              </a:rPr>
              <a:t>活動</a:t>
            </a:r>
            <a:endParaRPr sz="1100">
              <a:latin typeface="ＭＳ ゴシック"/>
              <a:cs typeface="ＭＳ ゴシック"/>
            </a:endParaRPr>
          </a:p>
          <a:p>
            <a:pPr algn="ctr">
              <a:lnSpc>
                <a:spcPts val="1850"/>
              </a:lnSpc>
            </a:pPr>
            <a:r>
              <a:rPr sz="1600" dirty="0">
                <a:solidFill>
                  <a:srgbClr val="00B9F2"/>
                </a:solidFill>
                <a:latin typeface="ＭＳ ゴシック"/>
                <a:cs typeface="ＭＳ ゴシック"/>
              </a:rPr>
              <a:t>1</a:t>
            </a:r>
            <a:endParaRPr sz="1600">
              <a:latin typeface="ＭＳ ゴシック"/>
              <a:cs typeface="ＭＳ ゴシック"/>
            </a:endParaRPr>
          </a:p>
        </p:txBody>
      </p:sp>
      <p:sp>
        <p:nvSpPr>
          <p:cNvPr id="2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1580" y="702960"/>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425780" y="1543015"/>
            <a:ext cx="7958455" cy="4678680"/>
            <a:chOff x="1425780" y="1543015"/>
            <a:chExt cx="7958455" cy="4678680"/>
          </a:xfrm>
        </p:grpSpPr>
        <p:pic>
          <p:nvPicPr>
            <p:cNvPr id="4" name="object 4"/>
            <p:cNvPicPr/>
            <p:nvPr/>
          </p:nvPicPr>
          <p:blipFill>
            <a:blip r:embed="rId2" cstate="print"/>
            <a:stretch>
              <a:fillRect/>
            </a:stretch>
          </p:blipFill>
          <p:spPr>
            <a:xfrm>
              <a:off x="1425780" y="1543015"/>
              <a:ext cx="7958325" cy="4678676"/>
            </a:xfrm>
            <a:prstGeom prst="rect">
              <a:avLst/>
            </a:prstGeom>
          </p:spPr>
        </p:pic>
        <p:sp>
          <p:nvSpPr>
            <p:cNvPr id="5" name="object 5"/>
            <p:cNvSpPr/>
            <p:nvPr/>
          </p:nvSpPr>
          <p:spPr>
            <a:xfrm>
              <a:off x="1546885" y="1663484"/>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6981058" y="1663490"/>
              <a:ext cx="2137410" cy="444500"/>
            </a:xfrm>
            <a:custGeom>
              <a:avLst/>
              <a:gdLst/>
              <a:ahLst/>
              <a:cxnLst/>
              <a:rect l="l" t="t" r="r" b="b"/>
              <a:pathLst>
                <a:path w="2137409" h="444500">
                  <a:moveTo>
                    <a:pt x="2136952" y="0"/>
                  </a:moveTo>
                  <a:lnTo>
                    <a:pt x="0" y="0"/>
                  </a:lnTo>
                  <a:lnTo>
                    <a:pt x="0" y="300278"/>
                  </a:lnTo>
                  <a:lnTo>
                    <a:pt x="7340" y="345798"/>
                  </a:lnTo>
                  <a:lnTo>
                    <a:pt x="27781" y="385329"/>
                  </a:lnTo>
                  <a:lnTo>
                    <a:pt x="58951" y="416501"/>
                  </a:lnTo>
                  <a:lnTo>
                    <a:pt x="98478" y="436943"/>
                  </a:lnTo>
                  <a:lnTo>
                    <a:pt x="143992" y="444284"/>
                  </a:lnTo>
                  <a:lnTo>
                    <a:pt x="2136952" y="444284"/>
                  </a:lnTo>
                  <a:lnTo>
                    <a:pt x="21369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1546885" y="1663484"/>
            <a:ext cx="7571740" cy="4292600"/>
          </a:xfrm>
          <a:prstGeom prst="rect">
            <a:avLst/>
          </a:prstGeom>
        </p:spPr>
        <p:txBody>
          <a:bodyPr vert="horz" wrap="square" lIns="0" tIns="107314" rIns="0" bIns="0" rtlCol="0">
            <a:spAutoFit/>
          </a:bodyPr>
          <a:lstStyle/>
          <a:p>
            <a:pPr marR="67310" algn="r">
              <a:lnSpc>
                <a:spcPct val="100000"/>
              </a:lnSpc>
              <a:spcBef>
                <a:spcPts val="844"/>
              </a:spcBef>
            </a:pPr>
            <a:r>
              <a:rPr sz="1400" spc="-135" dirty="0">
                <a:solidFill>
                  <a:srgbClr val="FFFFFF"/>
                </a:solidFill>
                <a:latin typeface="ＭＳ ゴシック"/>
                <a:cs typeface="ＭＳ ゴシック"/>
              </a:rPr>
              <a:t>アイデアによる地域の効果</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algn="ctr">
              <a:lnSpc>
                <a:spcPct val="100000"/>
              </a:lnSpc>
            </a:pPr>
            <a:r>
              <a:rPr sz="3400" spc="-325" dirty="0">
                <a:solidFill>
                  <a:srgbClr val="231F20"/>
                </a:solidFill>
                <a:latin typeface="ＭＳ ゴシック"/>
                <a:cs typeface="ＭＳ ゴシック"/>
              </a:rPr>
              <a:t>このアイデアで</a:t>
            </a:r>
            <a:endParaRPr sz="3400">
              <a:latin typeface="ＭＳ ゴシック"/>
              <a:cs typeface="ＭＳ ゴシック"/>
            </a:endParaRPr>
          </a:p>
          <a:p>
            <a:pPr>
              <a:lnSpc>
                <a:spcPct val="100000"/>
              </a:lnSpc>
              <a:spcBef>
                <a:spcPts val="45"/>
              </a:spcBef>
            </a:pPr>
            <a:endParaRPr sz="4400">
              <a:latin typeface="ＭＳ ゴシック"/>
              <a:cs typeface="ＭＳ ゴシック"/>
            </a:endParaRPr>
          </a:p>
          <a:p>
            <a:pPr marL="472440">
              <a:lnSpc>
                <a:spcPct val="100000"/>
              </a:lnSpc>
            </a:pPr>
            <a:r>
              <a:rPr sz="1800" spc="-80" dirty="0">
                <a:solidFill>
                  <a:srgbClr val="231F20"/>
                </a:solidFill>
                <a:latin typeface="ＭＳ ゴシック"/>
                <a:cs typeface="ＭＳ ゴシック"/>
              </a:rPr>
              <a:t>□□□□□□□□□□□□□□□□□</a:t>
            </a:r>
            <a:endParaRPr sz="1800">
              <a:latin typeface="ＭＳ ゴシック"/>
              <a:cs typeface="ＭＳ ゴシック"/>
            </a:endParaRPr>
          </a:p>
          <a:p>
            <a:pPr marL="472440">
              <a:lnSpc>
                <a:spcPct val="100000"/>
              </a:lnSpc>
              <a:spcBef>
                <a:spcPts val="640"/>
              </a:spcBef>
            </a:pPr>
            <a:r>
              <a:rPr sz="1800" spc="-80" dirty="0">
                <a:solidFill>
                  <a:srgbClr val="231F20"/>
                </a:solidFill>
                <a:latin typeface="ＭＳ ゴシック"/>
                <a:cs typeface="ＭＳ ゴシック"/>
              </a:rPr>
              <a:t>□□□□□□□□□□□□□□□□□</a:t>
            </a:r>
            <a:endParaRPr sz="1800">
              <a:latin typeface="ＭＳ ゴシック"/>
              <a:cs typeface="ＭＳ ゴシック"/>
            </a:endParaRPr>
          </a:p>
          <a:p>
            <a:pPr marL="472440">
              <a:lnSpc>
                <a:spcPct val="100000"/>
              </a:lnSpc>
              <a:spcBef>
                <a:spcPts val="640"/>
              </a:spcBef>
            </a:pPr>
            <a:r>
              <a:rPr sz="1800" spc="-80" dirty="0">
                <a:solidFill>
                  <a:srgbClr val="231F20"/>
                </a:solidFill>
                <a:latin typeface="ＭＳ ゴシック"/>
                <a:cs typeface="ＭＳ ゴシック"/>
              </a:rPr>
              <a:t>□□□□□□□□□□□□□□□□□</a:t>
            </a:r>
            <a:endParaRPr sz="1800">
              <a:latin typeface="ＭＳ ゴシック"/>
              <a:cs typeface="ＭＳ ゴシック"/>
            </a:endParaRPr>
          </a:p>
          <a:p>
            <a:pPr marL="472440">
              <a:lnSpc>
                <a:spcPct val="100000"/>
              </a:lnSpc>
              <a:spcBef>
                <a:spcPts val="645"/>
              </a:spcBef>
            </a:pPr>
            <a:r>
              <a:rPr sz="1800" spc="-180" dirty="0">
                <a:solidFill>
                  <a:srgbClr val="231F20"/>
                </a:solidFill>
                <a:latin typeface="ＭＳ ゴシック"/>
                <a:cs typeface="ＭＳ ゴシック"/>
              </a:rPr>
              <a:t>□□□□□□このような効果があります。</a:t>
            </a:r>
            <a:endParaRPr sz="1800">
              <a:latin typeface="ＭＳ ゴシック"/>
              <a:cs typeface="ＭＳ ゴシック"/>
            </a:endParaRPr>
          </a:p>
        </p:txBody>
      </p:sp>
      <p:sp>
        <p:nvSpPr>
          <p:cNvPr id="8" name="object 8"/>
          <p:cNvSpPr txBox="1"/>
          <p:nvPr/>
        </p:nvSpPr>
        <p:spPr>
          <a:xfrm>
            <a:off x="6294183" y="3233343"/>
            <a:ext cx="2482850" cy="2294255"/>
          </a:xfrm>
          <a:prstGeom prst="rect">
            <a:avLst/>
          </a:prstGeom>
          <a:solidFill>
            <a:srgbClr val="FFFFFF"/>
          </a:solidFill>
        </p:spPr>
        <p:txBody>
          <a:bodyPr vert="horz" wrap="square" lIns="0" tIns="0" rIns="0" bIns="0" rtlCol="0">
            <a:spAutoFit/>
          </a:bodyPr>
          <a:lstStyle/>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pPr>
            <a:endParaRPr sz="1200">
              <a:latin typeface="Times New Roman"/>
              <a:cs typeface="Times New Roman"/>
            </a:endParaRPr>
          </a:p>
          <a:p>
            <a:pPr>
              <a:lnSpc>
                <a:spcPct val="100000"/>
              </a:lnSpc>
              <a:spcBef>
                <a:spcPts val="30"/>
              </a:spcBef>
            </a:pPr>
            <a:endParaRPr sz="1500">
              <a:latin typeface="Times New Roman"/>
              <a:cs typeface="Times New Roman"/>
            </a:endParaRPr>
          </a:p>
          <a:p>
            <a:pPr marL="410209">
              <a:lnSpc>
                <a:spcPct val="100000"/>
              </a:lnSpc>
            </a:pPr>
            <a:r>
              <a:rPr sz="1200" spc="-125" dirty="0">
                <a:solidFill>
                  <a:srgbClr val="231F20"/>
                </a:solidFill>
                <a:latin typeface="ＭＳ ゴシック"/>
                <a:cs typeface="ＭＳ ゴシック"/>
              </a:rPr>
              <a:t>※言葉だけでなくデータも</a:t>
            </a:r>
            <a:endParaRPr sz="1200">
              <a:latin typeface="ＭＳ ゴシック"/>
              <a:cs typeface="ＭＳ ゴシック"/>
            </a:endParaRPr>
          </a:p>
        </p:txBody>
      </p:sp>
      <p:sp>
        <p:nvSpPr>
          <p:cNvPr id="1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4958" y="702960"/>
            <a:ext cx="2218690" cy="208279"/>
          </a:xfrm>
          <a:prstGeom prst="rect">
            <a:avLst/>
          </a:prstGeom>
        </p:spPr>
        <p:txBody>
          <a:bodyPr vert="horz" wrap="square" lIns="0" tIns="12700" rIns="0" bIns="0" rtlCol="0">
            <a:spAutoFit/>
          </a:bodyPr>
          <a:lstStyle/>
          <a:p>
            <a:pPr marL="12700">
              <a:lnSpc>
                <a:spcPct val="100000"/>
              </a:lnSpc>
              <a:spcBef>
                <a:spcPts val="100"/>
              </a:spcBef>
            </a:pPr>
            <a:r>
              <a:rPr sz="1200" spc="-140" dirty="0">
                <a:solidFill>
                  <a:srgbClr val="00B9F2"/>
                </a:solidFill>
                <a:latin typeface="ＭＳ ゴシック"/>
                <a:cs typeface="ＭＳ ゴシック"/>
              </a:rPr>
              <a:t>プレゼンテーションスライド構成例</a:t>
            </a:r>
            <a:endParaRPr sz="1200">
              <a:latin typeface="ＭＳ ゴシック"/>
              <a:cs typeface="ＭＳ ゴシック"/>
            </a:endParaRPr>
          </a:p>
        </p:txBody>
      </p:sp>
      <p:grpSp>
        <p:nvGrpSpPr>
          <p:cNvPr id="3" name="object 3"/>
          <p:cNvGrpSpPr/>
          <p:nvPr/>
        </p:nvGrpSpPr>
        <p:grpSpPr>
          <a:xfrm>
            <a:off x="1419466" y="1543015"/>
            <a:ext cx="7958455" cy="4678680"/>
            <a:chOff x="1419466" y="1543015"/>
            <a:chExt cx="7958455" cy="4678680"/>
          </a:xfrm>
        </p:grpSpPr>
        <p:pic>
          <p:nvPicPr>
            <p:cNvPr id="4" name="object 4"/>
            <p:cNvPicPr/>
            <p:nvPr/>
          </p:nvPicPr>
          <p:blipFill>
            <a:blip r:embed="rId2" cstate="print"/>
            <a:stretch>
              <a:fillRect/>
            </a:stretch>
          </p:blipFill>
          <p:spPr>
            <a:xfrm>
              <a:off x="1419466" y="1543015"/>
              <a:ext cx="7958322" cy="4678676"/>
            </a:xfrm>
            <a:prstGeom prst="rect">
              <a:avLst/>
            </a:prstGeom>
          </p:spPr>
        </p:pic>
        <p:sp>
          <p:nvSpPr>
            <p:cNvPr id="5" name="object 5"/>
            <p:cNvSpPr/>
            <p:nvPr/>
          </p:nvSpPr>
          <p:spPr>
            <a:xfrm>
              <a:off x="1540255" y="1663484"/>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D4EFFC"/>
            </a:solidFill>
          </p:spPr>
          <p:txBody>
            <a:bodyPr wrap="square" lIns="0" tIns="0" rIns="0" bIns="0" rtlCol="0"/>
            <a:lstStyle/>
            <a:p>
              <a:endParaRPr/>
            </a:p>
          </p:txBody>
        </p:sp>
        <p:sp>
          <p:nvSpPr>
            <p:cNvPr id="6" name="object 6"/>
            <p:cNvSpPr/>
            <p:nvPr/>
          </p:nvSpPr>
          <p:spPr>
            <a:xfrm>
              <a:off x="7126832" y="1663490"/>
              <a:ext cx="1985010" cy="444500"/>
            </a:xfrm>
            <a:custGeom>
              <a:avLst/>
              <a:gdLst/>
              <a:ahLst/>
              <a:cxnLst/>
              <a:rect l="l" t="t" r="r" b="b"/>
              <a:pathLst>
                <a:path w="1985009" h="444500">
                  <a:moveTo>
                    <a:pt x="1984552" y="0"/>
                  </a:moveTo>
                  <a:lnTo>
                    <a:pt x="0" y="0"/>
                  </a:lnTo>
                  <a:lnTo>
                    <a:pt x="0" y="300278"/>
                  </a:lnTo>
                  <a:lnTo>
                    <a:pt x="7341" y="345798"/>
                  </a:lnTo>
                  <a:lnTo>
                    <a:pt x="27785" y="385329"/>
                  </a:lnTo>
                  <a:lnTo>
                    <a:pt x="58959" y="416501"/>
                  </a:lnTo>
                  <a:lnTo>
                    <a:pt x="98490" y="436943"/>
                  </a:lnTo>
                  <a:lnTo>
                    <a:pt x="144005" y="444284"/>
                  </a:lnTo>
                  <a:lnTo>
                    <a:pt x="1984552" y="444284"/>
                  </a:lnTo>
                  <a:lnTo>
                    <a:pt x="1984552" y="0"/>
                  </a:lnTo>
                  <a:close/>
                </a:path>
              </a:pathLst>
            </a:custGeom>
            <a:solidFill>
              <a:srgbClr val="00B9F2"/>
            </a:solidFill>
          </p:spPr>
          <p:txBody>
            <a:bodyPr wrap="square" lIns="0" tIns="0" rIns="0" bIns="0" rtlCol="0"/>
            <a:lstStyle/>
            <a:p>
              <a:endParaRPr/>
            </a:p>
          </p:txBody>
        </p:sp>
      </p:grpSp>
      <p:sp>
        <p:nvSpPr>
          <p:cNvPr id="7" name="object 7"/>
          <p:cNvSpPr txBox="1"/>
          <p:nvPr/>
        </p:nvSpPr>
        <p:spPr>
          <a:xfrm>
            <a:off x="1540255" y="1663484"/>
            <a:ext cx="7571740" cy="4292600"/>
          </a:xfrm>
          <a:prstGeom prst="rect">
            <a:avLst/>
          </a:prstGeom>
        </p:spPr>
        <p:txBody>
          <a:bodyPr vert="horz" wrap="square" lIns="0" tIns="107314" rIns="0" bIns="0" rtlCol="0">
            <a:spAutoFit/>
          </a:bodyPr>
          <a:lstStyle/>
          <a:p>
            <a:pPr marR="812165" algn="r">
              <a:lnSpc>
                <a:spcPct val="100000"/>
              </a:lnSpc>
              <a:spcBef>
                <a:spcPts val="844"/>
              </a:spcBef>
            </a:pPr>
            <a:r>
              <a:rPr sz="1400" spc="-45" dirty="0">
                <a:solidFill>
                  <a:srgbClr val="FFFFFF"/>
                </a:solidFill>
                <a:latin typeface="ＭＳ ゴシック"/>
                <a:cs typeface="ＭＳ ゴシック"/>
              </a:rPr>
              <a:t>結論</a:t>
            </a:r>
            <a:endParaRPr sz="1400">
              <a:latin typeface="ＭＳ ゴシック"/>
              <a:cs typeface="ＭＳ ゴシック"/>
            </a:endParaRPr>
          </a:p>
          <a:p>
            <a:pPr>
              <a:lnSpc>
                <a:spcPct val="100000"/>
              </a:lnSpc>
            </a:pPr>
            <a:endParaRPr sz="1400">
              <a:latin typeface="ＭＳ ゴシック"/>
              <a:cs typeface="ＭＳ ゴシック"/>
            </a:endParaRPr>
          </a:p>
          <a:p>
            <a:pPr>
              <a:lnSpc>
                <a:spcPct val="100000"/>
              </a:lnSpc>
              <a:spcBef>
                <a:spcPts val="55"/>
              </a:spcBef>
            </a:pPr>
            <a:endParaRPr sz="1350">
              <a:latin typeface="ＭＳ ゴシック"/>
              <a:cs typeface="ＭＳ ゴシック"/>
            </a:endParaRPr>
          </a:p>
          <a:p>
            <a:pPr algn="ctr">
              <a:lnSpc>
                <a:spcPct val="100000"/>
              </a:lnSpc>
            </a:pPr>
            <a:r>
              <a:rPr sz="3400" spc="-325" dirty="0">
                <a:solidFill>
                  <a:srgbClr val="231F20"/>
                </a:solidFill>
                <a:latin typeface="ＭＳ ゴシック"/>
                <a:cs typeface="ＭＳ ゴシック"/>
              </a:rPr>
              <a:t>このアイデアで</a:t>
            </a:r>
            <a:endParaRPr sz="3400">
              <a:latin typeface="ＭＳ ゴシック"/>
              <a:cs typeface="ＭＳ ゴシック"/>
            </a:endParaRPr>
          </a:p>
          <a:p>
            <a:pPr>
              <a:lnSpc>
                <a:spcPct val="100000"/>
              </a:lnSpc>
              <a:spcBef>
                <a:spcPts val="50"/>
              </a:spcBef>
            </a:pPr>
            <a:endParaRPr sz="4350">
              <a:latin typeface="ＭＳ ゴシック"/>
              <a:cs typeface="ＭＳ ゴシック"/>
            </a:endParaRPr>
          </a:p>
          <a:p>
            <a:pPr marR="86995" algn="ctr">
              <a:lnSpc>
                <a:spcPct val="100000"/>
              </a:lnSpc>
            </a:pPr>
            <a:r>
              <a:rPr sz="2550" spc="-145" dirty="0">
                <a:solidFill>
                  <a:srgbClr val="231F20"/>
                </a:solidFill>
                <a:latin typeface="ＭＳ ゴシック"/>
                <a:cs typeface="ＭＳ ゴシック"/>
              </a:rPr>
              <a:t>○○市は</a:t>
            </a:r>
            <a:endParaRPr sz="2550">
              <a:latin typeface="ＭＳ ゴシック"/>
              <a:cs typeface="ＭＳ ゴシック"/>
            </a:endParaRPr>
          </a:p>
          <a:p>
            <a:pPr marL="67310" algn="ctr">
              <a:lnSpc>
                <a:spcPct val="100000"/>
              </a:lnSpc>
              <a:spcBef>
                <a:spcPts val="340"/>
              </a:spcBef>
            </a:pPr>
            <a:r>
              <a:rPr sz="2550" spc="-204" dirty="0">
                <a:solidFill>
                  <a:srgbClr val="231F20"/>
                </a:solidFill>
                <a:latin typeface="ＭＳ ゴシック"/>
                <a:cs typeface="ＭＳ ゴシック"/>
              </a:rPr>
              <a:t>□□□□になります。</a:t>
            </a:r>
            <a:endParaRPr sz="2550">
              <a:latin typeface="ＭＳ ゴシック"/>
              <a:cs typeface="ＭＳ ゴシック"/>
            </a:endParaRPr>
          </a:p>
        </p:txBody>
      </p:sp>
      <p:sp>
        <p:nvSpPr>
          <p:cNvPr id="9"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833854" y="3740340"/>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3" name="object 3"/>
          <p:cNvSpPr txBox="1"/>
          <p:nvPr/>
        </p:nvSpPr>
        <p:spPr>
          <a:xfrm>
            <a:off x="1833854" y="3740340"/>
            <a:ext cx="6971030" cy="437515"/>
          </a:xfrm>
          <a:prstGeom prst="rect">
            <a:avLst/>
          </a:prstGeom>
        </p:spPr>
        <p:txBody>
          <a:bodyPr vert="horz" wrap="square" lIns="0" tIns="26669" rIns="0" bIns="0" rtlCol="0">
            <a:spAutoFit/>
          </a:bodyPr>
          <a:lstStyle/>
          <a:p>
            <a:pPr marL="168275">
              <a:lnSpc>
                <a:spcPct val="100000"/>
              </a:lnSpc>
              <a:spcBef>
                <a:spcPts val="209"/>
              </a:spcBef>
              <a:tabLst>
                <a:tab pos="671195" algn="l"/>
              </a:tabLst>
            </a:pPr>
            <a:r>
              <a:rPr sz="2200" spc="-50" dirty="0">
                <a:solidFill>
                  <a:srgbClr val="231F20"/>
                </a:solidFill>
                <a:latin typeface="ＭＳ ゴシック"/>
                <a:cs typeface="ＭＳ ゴシック"/>
              </a:rPr>
              <a:t>1</a:t>
            </a:r>
            <a:r>
              <a:rPr sz="2200" dirty="0">
                <a:solidFill>
                  <a:srgbClr val="231F20"/>
                </a:solidFill>
                <a:latin typeface="ＭＳ ゴシック"/>
                <a:cs typeface="ＭＳ ゴシック"/>
              </a:rPr>
              <a:t>	</a:t>
            </a:r>
            <a:r>
              <a:rPr sz="2000" spc="-125" dirty="0">
                <a:solidFill>
                  <a:srgbClr val="231F20"/>
                </a:solidFill>
                <a:latin typeface="ＭＳ ゴシック"/>
                <a:cs typeface="ＭＳ ゴシック"/>
              </a:rPr>
              <a:t>相手に伝える</a:t>
            </a:r>
            <a:endParaRPr sz="2000">
              <a:latin typeface="ＭＳ ゴシック"/>
              <a:cs typeface="ＭＳ ゴシック"/>
            </a:endParaRPr>
          </a:p>
        </p:txBody>
      </p:sp>
      <p:sp>
        <p:nvSpPr>
          <p:cNvPr id="4" name="object 4"/>
          <p:cNvSpPr/>
          <p:nvPr/>
        </p:nvSpPr>
        <p:spPr>
          <a:xfrm>
            <a:off x="2320839" y="3801064"/>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grpSp>
        <p:nvGrpSpPr>
          <p:cNvPr id="5" name="object 5"/>
          <p:cNvGrpSpPr/>
          <p:nvPr/>
        </p:nvGrpSpPr>
        <p:grpSpPr>
          <a:xfrm>
            <a:off x="1833854" y="4354067"/>
            <a:ext cx="6971030" cy="1051560"/>
            <a:chOff x="1833854" y="4354067"/>
            <a:chExt cx="6971030" cy="1051560"/>
          </a:xfrm>
        </p:grpSpPr>
        <p:sp>
          <p:nvSpPr>
            <p:cNvPr id="6" name="object 6"/>
            <p:cNvSpPr/>
            <p:nvPr/>
          </p:nvSpPr>
          <p:spPr>
            <a:xfrm>
              <a:off x="1833854" y="4354067"/>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sp>
          <p:nvSpPr>
            <p:cNvPr id="7" name="object 7"/>
            <p:cNvSpPr/>
            <p:nvPr/>
          </p:nvSpPr>
          <p:spPr>
            <a:xfrm>
              <a:off x="2320839" y="4414795"/>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sp>
          <p:nvSpPr>
            <p:cNvPr id="8" name="object 8"/>
            <p:cNvSpPr/>
            <p:nvPr/>
          </p:nvSpPr>
          <p:spPr>
            <a:xfrm>
              <a:off x="1833854" y="4967808"/>
              <a:ext cx="6971030" cy="437515"/>
            </a:xfrm>
            <a:custGeom>
              <a:avLst/>
              <a:gdLst/>
              <a:ahLst/>
              <a:cxnLst/>
              <a:rect l="l" t="t" r="r" b="b"/>
              <a:pathLst>
                <a:path w="6971030" h="437514">
                  <a:moveTo>
                    <a:pt x="6970674" y="0"/>
                  </a:moveTo>
                  <a:lnTo>
                    <a:pt x="0" y="0"/>
                  </a:lnTo>
                  <a:lnTo>
                    <a:pt x="0" y="437476"/>
                  </a:lnTo>
                  <a:lnTo>
                    <a:pt x="6970674" y="437476"/>
                  </a:lnTo>
                  <a:lnTo>
                    <a:pt x="6970674" y="0"/>
                  </a:lnTo>
                  <a:close/>
                </a:path>
              </a:pathLst>
            </a:custGeom>
            <a:solidFill>
              <a:srgbClr val="ABE1FA"/>
            </a:solidFill>
          </p:spPr>
          <p:txBody>
            <a:bodyPr wrap="square" lIns="0" tIns="0" rIns="0" bIns="0" rtlCol="0"/>
            <a:lstStyle/>
            <a:p>
              <a:endParaRPr/>
            </a:p>
          </p:txBody>
        </p:sp>
      </p:grpSp>
      <p:sp>
        <p:nvSpPr>
          <p:cNvPr id="9" name="object 9"/>
          <p:cNvSpPr txBox="1"/>
          <p:nvPr/>
        </p:nvSpPr>
        <p:spPr>
          <a:xfrm>
            <a:off x="1989509" y="4393401"/>
            <a:ext cx="4014470" cy="949325"/>
          </a:xfrm>
          <a:prstGeom prst="rect">
            <a:avLst/>
          </a:prstGeom>
        </p:spPr>
        <p:txBody>
          <a:bodyPr vert="horz" wrap="square" lIns="0" tIns="0" rIns="0" bIns="0" rtlCol="0">
            <a:spAutoFit/>
          </a:bodyPr>
          <a:lstStyle/>
          <a:p>
            <a:pPr marL="515620" indent="-503555">
              <a:lnSpc>
                <a:spcPts val="2540"/>
              </a:lnSpc>
              <a:buSzPct val="110000"/>
              <a:buAutoNum type="arabicPlain" startAt="2"/>
              <a:tabLst>
                <a:tab pos="515620" algn="l"/>
                <a:tab pos="516255" algn="l"/>
              </a:tabLst>
            </a:pPr>
            <a:r>
              <a:rPr sz="2000" spc="-270" dirty="0">
                <a:solidFill>
                  <a:srgbClr val="231F20"/>
                </a:solidFill>
                <a:latin typeface="ＭＳ ゴシック"/>
                <a:cs typeface="ＭＳ ゴシック"/>
              </a:rPr>
              <a:t>相手に理解してもらう</a:t>
            </a:r>
            <a:r>
              <a:rPr sz="2000" spc="50" dirty="0">
                <a:solidFill>
                  <a:srgbClr val="231F20"/>
                </a:solidFill>
                <a:latin typeface="ＭＳ ゴシック"/>
                <a:cs typeface="ＭＳ ゴシック"/>
              </a:rPr>
              <a:t>（</a:t>
            </a:r>
            <a:r>
              <a:rPr sz="2000" spc="-30" dirty="0">
                <a:solidFill>
                  <a:srgbClr val="231F20"/>
                </a:solidFill>
                <a:latin typeface="ＭＳ ゴシック"/>
                <a:cs typeface="ＭＳ ゴシック"/>
              </a:rPr>
              <a:t>伝わる</a:t>
            </a:r>
            <a:r>
              <a:rPr sz="2000" dirty="0">
                <a:solidFill>
                  <a:srgbClr val="231F20"/>
                </a:solidFill>
                <a:latin typeface="ＭＳ ゴシック"/>
                <a:cs typeface="ＭＳ ゴシック"/>
              </a:rPr>
              <a:t>）</a:t>
            </a:r>
            <a:endParaRPr sz="2000">
              <a:latin typeface="ＭＳ ゴシック"/>
              <a:cs typeface="ＭＳ ゴシック"/>
            </a:endParaRPr>
          </a:p>
          <a:p>
            <a:pPr>
              <a:lnSpc>
                <a:spcPct val="100000"/>
              </a:lnSpc>
              <a:spcBef>
                <a:spcPts val="10"/>
              </a:spcBef>
              <a:buClr>
                <a:srgbClr val="231F20"/>
              </a:buClr>
              <a:buFont typeface=""/>
              <a:buAutoNum type="arabicPlain" startAt="2"/>
            </a:pPr>
            <a:endParaRPr sz="1800">
              <a:latin typeface="ＭＳ ゴシック"/>
              <a:cs typeface="ＭＳ ゴシック"/>
            </a:endParaRPr>
          </a:p>
          <a:p>
            <a:pPr marL="515620" indent="-503555">
              <a:lnSpc>
                <a:spcPct val="100000"/>
              </a:lnSpc>
              <a:buSzPct val="110000"/>
              <a:buAutoNum type="arabicPlain" startAt="2"/>
              <a:tabLst>
                <a:tab pos="515620" algn="l"/>
                <a:tab pos="516255" algn="l"/>
              </a:tabLst>
            </a:pPr>
            <a:r>
              <a:rPr sz="2000" spc="-195" dirty="0">
                <a:solidFill>
                  <a:srgbClr val="231F20"/>
                </a:solidFill>
                <a:latin typeface="ＭＳ ゴシック"/>
                <a:cs typeface="ＭＳ ゴシック"/>
              </a:rPr>
              <a:t>相手に行動してもらう</a:t>
            </a:r>
            <a:endParaRPr sz="2000">
              <a:latin typeface="ＭＳ ゴシック"/>
              <a:cs typeface="ＭＳ ゴシック"/>
            </a:endParaRPr>
          </a:p>
        </p:txBody>
      </p:sp>
      <p:grpSp>
        <p:nvGrpSpPr>
          <p:cNvPr id="10" name="object 10"/>
          <p:cNvGrpSpPr/>
          <p:nvPr/>
        </p:nvGrpSpPr>
        <p:grpSpPr>
          <a:xfrm>
            <a:off x="2316077" y="4386319"/>
            <a:ext cx="6167120" cy="1708785"/>
            <a:chOff x="2316077" y="4386319"/>
            <a:chExt cx="6167120" cy="1708785"/>
          </a:xfrm>
        </p:grpSpPr>
        <p:sp>
          <p:nvSpPr>
            <p:cNvPr id="11" name="object 11"/>
            <p:cNvSpPr/>
            <p:nvPr/>
          </p:nvSpPr>
          <p:spPr>
            <a:xfrm>
              <a:off x="2320839" y="5028526"/>
              <a:ext cx="0" cy="316230"/>
            </a:xfrm>
            <a:custGeom>
              <a:avLst/>
              <a:gdLst/>
              <a:ahLst/>
              <a:cxnLst/>
              <a:rect l="l" t="t" r="r" b="b"/>
              <a:pathLst>
                <a:path h="316229">
                  <a:moveTo>
                    <a:pt x="0" y="316039"/>
                  </a:moveTo>
                  <a:lnTo>
                    <a:pt x="0" y="0"/>
                  </a:lnTo>
                </a:path>
              </a:pathLst>
            </a:custGeom>
            <a:ln w="9525">
              <a:solidFill>
                <a:srgbClr val="231F20"/>
              </a:solidFill>
            </a:ln>
          </p:spPr>
          <p:txBody>
            <a:bodyPr wrap="square" lIns="0" tIns="0" rIns="0" bIns="0" rtlCol="0"/>
            <a:lstStyle/>
            <a:p>
              <a:endParaRPr/>
            </a:p>
          </p:txBody>
        </p:sp>
        <p:pic>
          <p:nvPicPr>
            <p:cNvPr id="12" name="object 12"/>
            <p:cNvPicPr/>
            <p:nvPr/>
          </p:nvPicPr>
          <p:blipFill>
            <a:blip r:embed="rId2" cstate="print"/>
            <a:stretch>
              <a:fillRect/>
            </a:stretch>
          </p:blipFill>
          <p:spPr>
            <a:xfrm>
              <a:off x="6963391" y="4386319"/>
              <a:ext cx="1519630" cy="1708452"/>
            </a:xfrm>
            <a:prstGeom prst="rect">
              <a:avLst/>
            </a:prstGeom>
          </p:spPr>
        </p:pic>
      </p:grpSp>
      <p:sp>
        <p:nvSpPr>
          <p:cNvPr id="13" name="object 13"/>
          <p:cNvSpPr/>
          <p:nvPr/>
        </p:nvSpPr>
        <p:spPr>
          <a:xfrm>
            <a:off x="513257" y="741908"/>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14" name="object 14"/>
          <p:cNvSpPr txBox="1"/>
          <p:nvPr/>
        </p:nvSpPr>
        <p:spPr>
          <a:xfrm>
            <a:off x="1840048" y="845116"/>
            <a:ext cx="4729480" cy="452120"/>
          </a:xfrm>
          <a:prstGeom prst="rect">
            <a:avLst/>
          </a:prstGeom>
        </p:spPr>
        <p:txBody>
          <a:bodyPr vert="horz" wrap="square" lIns="0" tIns="12700" rIns="0" bIns="0" rtlCol="0">
            <a:spAutoFit/>
          </a:bodyPr>
          <a:lstStyle/>
          <a:p>
            <a:pPr marL="12700">
              <a:lnSpc>
                <a:spcPct val="100000"/>
              </a:lnSpc>
              <a:spcBef>
                <a:spcPts val="100"/>
              </a:spcBef>
            </a:pPr>
            <a:r>
              <a:rPr sz="2800" spc="-180" dirty="0">
                <a:solidFill>
                  <a:srgbClr val="FFFFFF"/>
                </a:solidFill>
                <a:latin typeface="ＭＳ ゴシック"/>
                <a:cs typeface="ＭＳ ゴシック"/>
              </a:rPr>
              <a:t>学内プレゼンテーション発表会</a:t>
            </a:r>
            <a:endParaRPr sz="2800">
              <a:latin typeface="ＭＳ ゴシック"/>
              <a:cs typeface="ＭＳ ゴシック"/>
            </a:endParaRPr>
          </a:p>
        </p:txBody>
      </p:sp>
      <p:sp>
        <p:nvSpPr>
          <p:cNvPr id="15" name="object 15"/>
          <p:cNvSpPr/>
          <p:nvPr/>
        </p:nvSpPr>
        <p:spPr>
          <a:xfrm>
            <a:off x="788404" y="63026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16" name="object 16"/>
          <p:cNvSpPr txBox="1">
            <a:spLocks noGrp="1"/>
          </p:cNvSpPr>
          <p:nvPr>
            <p:ph type="title"/>
          </p:nvPr>
        </p:nvSpPr>
        <p:spPr>
          <a:prstGeom prst="rect">
            <a:avLst/>
          </a:prstGeom>
        </p:spPr>
        <p:txBody>
          <a:bodyPr vert="horz" wrap="square" lIns="0" tIns="12700" rIns="0" bIns="0" rtlCol="0">
            <a:spAutoFit/>
          </a:bodyPr>
          <a:lstStyle/>
          <a:p>
            <a:pPr marL="26034">
              <a:lnSpc>
                <a:spcPct val="100000"/>
              </a:lnSpc>
              <a:spcBef>
                <a:spcPts val="100"/>
              </a:spcBef>
            </a:pPr>
            <a:r>
              <a:rPr dirty="0"/>
              <a:t>8</a:t>
            </a:r>
          </a:p>
        </p:txBody>
      </p:sp>
      <p:sp>
        <p:nvSpPr>
          <p:cNvPr id="17" name="object 17"/>
          <p:cNvSpPr/>
          <p:nvPr/>
        </p:nvSpPr>
        <p:spPr>
          <a:xfrm>
            <a:off x="513260" y="676637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18" name="object 18"/>
          <p:cNvSpPr txBox="1"/>
          <p:nvPr/>
        </p:nvSpPr>
        <p:spPr>
          <a:xfrm>
            <a:off x="1852984" y="2523951"/>
            <a:ext cx="6044565" cy="915035"/>
          </a:xfrm>
          <a:prstGeom prst="rect">
            <a:avLst/>
          </a:prstGeom>
        </p:spPr>
        <p:txBody>
          <a:bodyPr vert="horz" wrap="square" lIns="0" tIns="90170" rIns="0" bIns="0" rtlCol="0">
            <a:spAutoFit/>
          </a:bodyPr>
          <a:lstStyle/>
          <a:p>
            <a:pPr marL="12700">
              <a:lnSpc>
                <a:spcPct val="100000"/>
              </a:lnSpc>
              <a:spcBef>
                <a:spcPts val="710"/>
              </a:spcBef>
            </a:pPr>
            <a:r>
              <a:rPr sz="1900" spc="-185" dirty="0">
                <a:solidFill>
                  <a:srgbClr val="231F20"/>
                </a:solidFill>
                <a:latin typeface="ＭＳ ゴシック"/>
                <a:cs typeface="ＭＳ ゴシック"/>
              </a:rPr>
              <a:t>プレゼンテーションとは？</a:t>
            </a:r>
            <a:endParaRPr sz="1900">
              <a:latin typeface="ＭＳ ゴシック"/>
              <a:cs typeface="ＭＳ ゴシック"/>
            </a:endParaRPr>
          </a:p>
          <a:p>
            <a:pPr marL="12700">
              <a:lnSpc>
                <a:spcPct val="100000"/>
              </a:lnSpc>
              <a:spcBef>
                <a:spcPts val="875"/>
              </a:spcBef>
            </a:pPr>
            <a:r>
              <a:rPr sz="2700" spc="-229" dirty="0">
                <a:solidFill>
                  <a:srgbClr val="00B9F2"/>
                </a:solidFill>
                <a:latin typeface="ＭＳ ゴシック"/>
                <a:cs typeface="ＭＳ ゴシック"/>
              </a:rPr>
              <a:t>相手に行動をしてもらうための技術である</a:t>
            </a:r>
            <a:endParaRPr sz="2700">
              <a:latin typeface="ＭＳ ゴシック"/>
              <a:cs typeface="ＭＳ ゴシック"/>
            </a:endParaRPr>
          </a:p>
        </p:txBody>
      </p:sp>
      <p:grpSp>
        <p:nvGrpSpPr>
          <p:cNvPr id="19" name="object 19"/>
          <p:cNvGrpSpPr/>
          <p:nvPr/>
        </p:nvGrpSpPr>
        <p:grpSpPr>
          <a:xfrm>
            <a:off x="939742" y="1673701"/>
            <a:ext cx="795655" cy="358140"/>
            <a:chOff x="939742" y="1673701"/>
            <a:chExt cx="795655" cy="358140"/>
          </a:xfrm>
        </p:grpSpPr>
        <p:sp>
          <p:nvSpPr>
            <p:cNvPr id="20" name="object 20"/>
            <p:cNvSpPr/>
            <p:nvPr/>
          </p:nvSpPr>
          <p:spPr>
            <a:xfrm>
              <a:off x="939742" y="1692934"/>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21" name="object 21"/>
            <p:cNvSpPr/>
            <p:nvPr/>
          </p:nvSpPr>
          <p:spPr>
            <a:xfrm>
              <a:off x="1020410" y="167370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22" name="object 22"/>
          <p:cNvSpPr txBox="1"/>
          <p:nvPr/>
        </p:nvSpPr>
        <p:spPr>
          <a:xfrm>
            <a:off x="1106573" y="1657159"/>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8</a:t>
            </a:r>
            <a:endParaRPr sz="2200">
              <a:latin typeface="ＭＳ ゴシック"/>
              <a:cs typeface="ＭＳ ゴシック"/>
            </a:endParaRPr>
          </a:p>
        </p:txBody>
      </p:sp>
      <p:sp>
        <p:nvSpPr>
          <p:cNvPr id="23" name="object 23"/>
          <p:cNvSpPr txBox="1"/>
          <p:nvPr/>
        </p:nvSpPr>
        <p:spPr>
          <a:xfrm>
            <a:off x="1407716" y="1647423"/>
            <a:ext cx="4665345" cy="360680"/>
          </a:xfrm>
          <a:prstGeom prst="rect">
            <a:avLst/>
          </a:prstGeom>
        </p:spPr>
        <p:txBody>
          <a:bodyPr vert="horz" wrap="square" lIns="0" tIns="12700" rIns="0" bIns="0" rtlCol="0">
            <a:spAutoFit/>
          </a:bodyPr>
          <a:lstStyle/>
          <a:p>
            <a:pPr marL="12700">
              <a:lnSpc>
                <a:spcPct val="100000"/>
              </a:lnSpc>
              <a:spcBef>
                <a:spcPts val="100"/>
              </a:spcBef>
              <a:tabLst>
                <a:tab pos="443230" algn="l"/>
              </a:tabLst>
            </a:pPr>
            <a:r>
              <a:rPr sz="2700" spc="-187"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1</a:t>
            </a:r>
            <a:r>
              <a:rPr sz="2700" baseline="1543" dirty="0">
                <a:solidFill>
                  <a:srgbClr val="FFFFFF"/>
                </a:solidFill>
                <a:latin typeface="ＭＳ ゴシック"/>
                <a:cs typeface="ＭＳ ゴシック"/>
              </a:rPr>
              <a:t>	</a:t>
            </a:r>
            <a:r>
              <a:rPr sz="2200" spc="-160" dirty="0">
                <a:solidFill>
                  <a:srgbClr val="00B9F2"/>
                </a:solidFill>
                <a:latin typeface="ＭＳ ゴシック"/>
                <a:cs typeface="ＭＳ ゴシック"/>
              </a:rPr>
              <a:t>プレゼンテーション発表会にあたり</a:t>
            </a:r>
            <a:endParaRPr sz="2200">
              <a:latin typeface="ＭＳ ゴシック"/>
              <a:cs typeface="ＭＳ ゴシック"/>
            </a:endParaRPr>
          </a:p>
        </p:txBody>
      </p:sp>
      <p:sp>
        <p:nvSpPr>
          <p:cNvPr id="25"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1827237" y="2352116"/>
          <a:ext cx="6970395" cy="3604888"/>
        </p:xfrm>
        <a:graphic>
          <a:graphicData uri="http://schemas.openxmlformats.org/drawingml/2006/table">
            <a:tbl>
              <a:tblPr firstRow="1" bandRow="1">
                <a:tableStyleId>{2D5ABB26-0587-4C30-8999-92F81FD0307C}</a:tableStyleId>
              </a:tblPr>
              <a:tblGrid>
                <a:gridCol w="2397760">
                  <a:extLst>
                    <a:ext uri="{9D8B030D-6E8A-4147-A177-3AD203B41FA5}">
                      <a16:colId xmlns:a16="http://schemas.microsoft.com/office/drawing/2014/main" val="20000"/>
                    </a:ext>
                  </a:extLst>
                </a:gridCol>
                <a:gridCol w="4572635">
                  <a:extLst>
                    <a:ext uri="{9D8B030D-6E8A-4147-A177-3AD203B41FA5}">
                      <a16:colId xmlns:a16="http://schemas.microsoft.com/office/drawing/2014/main" val="20001"/>
                    </a:ext>
                  </a:extLst>
                </a:gridCol>
              </a:tblGrid>
              <a:tr h="514984">
                <a:tc>
                  <a:txBody>
                    <a:bodyPr/>
                    <a:lstStyle/>
                    <a:p>
                      <a:pPr marL="577215">
                        <a:lnSpc>
                          <a:spcPct val="100000"/>
                        </a:lnSpc>
                        <a:spcBef>
                          <a:spcPts val="1110"/>
                        </a:spcBef>
                      </a:pPr>
                      <a:r>
                        <a:rPr sz="1400" spc="-90" dirty="0">
                          <a:solidFill>
                            <a:srgbClr val="231F20"/>
                          </a:solidFill>
                          <a:latin typeface="ＭＳ ゴシック"/>
                          <a:cs typeface="ＭＳ ゴシック"/>
                        </a:rPr>
                        <a:t>プレゼンの場面</a:t>
                      </a:r>
                      <a:endParaRPr sz="1400">
                        <a:latin typeface="ＭＳ ゴシック"/>
                        <a:cs typeface="ＭＳ ゴシック"/>
                      </a:endParaRPr>
                    </a:p>
                  </a:txBody>
                  <a:tcPr marL="0" marR="0" marT="140970" marB="0">
                    <a:lnR w="12700">
                      <a:solidFill>
                        <a:srgbClr val="FFFFFF"/>
                      </a:solidFill>
                      <a:prstDash val="solid"/>
                    </a:lnR>
                    <a:solidFill>
                      <a:srgbClr val="C7C8CA"/>
                    </a:solidFill>
                  </a:tcPr>
                </a:tc>
                <a:tc>
                  <a:txBody>
                    <a:bodyPr/>
                    <a:lstStyle/>
                    <a:p>
                      <a:pPr marR="61594" algn="ctr">
                        <a:lnSpc>
                          <a:spcPct val="100000"/>
                        </a:lnSpc>
                        <a:spcBef>
                          <a:spcPts val="1110"/>
                        </a:spcBef>
                      </a:pPr>
                      <a:r>
                        <a:rPr sz="1400" spc="-155" dirty="0">
                          <a:solidFill>
                            <a:srgbClr val="231F20"/>
                          </a:solidFill>
                          <a:latin typeface="ＭＳ ゴシック"/>
                          <a:cs typeface="ＭＳ ゴシック"/>
                        </a:rPr>
                        <a:t>相手にとってもらう行動</a:t>
                      </a:r>
                      <a:endParaRPr sz="1400">
                        <a:latin typeface="ＭＳ ゴシック"/>
                        <a:cs typeface="ＭＳ ゴシック"/>
                      </a:endParaRPr>
                    </a:p>
                  </a:txBody>
                  <a:tcPr marL="0" marR="0" marT="140970" marB="0">
                    <a:lnL w="12700">
                      <a:solidFill>
                        <a:srgbClr val="FFFFFF"/>
                      </a:solidFill>
                      <a:prstDash val="solid"/>
                    </a:lnL>
                    <a:solidFill>
                      <a:srgbClr val="C7C8CA"/>
                    </a:solidFill>
                  </a:tcPr>
                </a:tc>
                <a:extLst>
                  <a:ext uri="{0D108BD9-81ED-4DB2-BD59-A6C34878D82A}">
                    <a16:rowId xmlns:a16="http://schemas.microsoft.com/office/drawing/2014/main" val="10000"/>
                  </a:ext>
                </a:extLst>
              </a:tr>
              <a:tr h="514984">
                <a:tc>
                  <a:txBody>
                    <a:bodyPr/>
                    <a:lstStyle/>
                    <a:p>
                      <a:pPr marL="263525">
                        <a:lnSpc>
                          <a:spcPct val="100000"/>
                        </a:lnSpc>
                        <a:spcBef>
                          <a:spcPts val="875"/>
                        </a:spcBef>
                      </a:pPr>
                      <a:r>
                        <a:rPr sz="1400" spc="-85" dirty="0">
                          <a:solidFill>
                            <a:srgbClr val="231F20"/>
                          </a:solidFill>
                          <a:latin typeface="ＭＳ ゴシック"/>
                          <a:cs typeface="ＭＳ ゴシック"/>
                        </a:rPr>
                        <a:t>新しい企画の提案</a:t>
                      </a:r>
                      <a:endParaRPr sz="1400">
                        <a:latin typeface="ＭＳ ゴシック"/>
                        <a:cs typeface="ＭＳ ゴシック"/>
                      </a:endParaRPr>
                    </a:p>
                  </a:txBody>
                  <a:tcPr marL="0" marR="0" marT="111125" marB="0">
                    <a:lnR w="12700">
                      <a:solidFill>
                        <a:srgbClr val="FFFFFF"/>
                      </a:solidFill>
                      <a:prstDash val="solid"/>
                    </a:lnR>
                    <a:solidFill>
                      <a:srgbClr val="D4EFFC"/>
                    </a:solidFill>
                  </a:tcPr>
                </a:tc>
                <a:tc>
                  <a:txBody>
                    <a:bodyPr/>
                    <a:lstStyle/>
                    <a:p>
                      <a:pPr marL="320040">
                        <a:lnSpc>
                          <a:spcPct val="100000"/>
                        </a:lnSpc>
                        <a:spcBef>
                          <a:spcPts val="875"/>
                        </a:spcBef>
                      </a:pPr>
                      <a:r>
                        <a:rPr sz="1400" spc="-135" dirty="0">
                          <a:solidFill>
                            <a:srgbClr val="231F20"/>
                          </a:solidFill>
                          <a:latin typeface="ＭＳ ゴシック"/>
                          <a:cs typeface="ＭＳ ゴシック"/>
                        </a:rPr>
                        <a:t>企画を採用していただく</a:t>
                      </a:r>
                      <a:endParaRPr sz="1400">
                        <a:latin typeface="ＭＳ ゴシック"/>
                        <a:cs typeface="ＭＳ ゴシック"/>
                      </a:endParaRPr>
                    </a:p>
                  </a:txBody>
                  <a:tcPr marL="0" marR="0" marT="111125" marB="0">
                    <a:lnL w="12700">
                      <a:solidFill>
                        <a:srgbClr val="FFFFFF"/>
                      </a:solidFill>
                      <a:prstDash val="solid"/>
                    </a:lnL>
                    <a:solidFill>
                      <a:srgbClr val="D4EFFC"/>
                    </a:solidFill>
                  </a:tcPr>
                </a:tc>
                <a:extLst>
                  <a:ext uri="{0D108BD9-81ED-4DB2-BD59-A6C34878D82A}">
                    <a16:rowId xmlns:a16="http://schemas.microsoft.com/office/drawing/2014/main" val="10001"/>
                  </a:ext>
                </a:extLst>
              </a:tr>
              <a:tr h="514984">
                <a:tc>
                  <a:txBody>
                    <a:bodyPr/>
                    <a:lstStyle/>
                    <a:p>
                      <a:pPr marL="263525">
                        <a:lnSpc>
                          <a:spcPct val="100000"/>
                        </a:lnSpc>
                        <a:spcBef>
                          <a:spcPts val="915"/>
                        </a:spcBef>
                      </a:pPr>
                      <a:r>
                        <a:rPr sz="1400" spc="-135" dirty="0">
                          <a:solidFill>
                            <a:srgbClr val="231F20"/>
                          </a:solidFill>
                          <a:latin typeface="ＭＳ ゴシック"/>
                          <a:cs typeface="ＭＳ ゴシック"/>
                        </a:rPr>
                        <a:t>新商品・サービスの紹介</a:t>
                      </a:r>
                      <a:endParaRPr sz="1400">
                        <a:latin typeface="ＭＳ ゴシック"/>
                        <a:cs typeface="ＭＳ ゴシック"/>
                      </a:endParaRPr>
                    </a:p>
                  </a:txBody>
                  <a:tcPr marL="0" marR="0" marT="116205" marB="0">
                    <a:lnR w="12700">
                      <a:solidFill>
                        <a:srgbClr val="FFFFFF"/>
                      </a:solidFill>
                      <a:prstDash val="solid"/>
                    </a:lnR>
                    <a:solidFill>
                      <a:srgbClr val="ABE1FA"/>
                    </a:solidFill>
                  </a:tcPr>
                </a:tc>
                <a:tc>
                  <a:txBody>
                    <a:bodyPr/>
                    <a:lstStyle/>
                    <a:p>
                      <a:pPr marL="320040">
                        <a:lnSpc>
                          <a:spcPct val="100000"/>
                        </a:lnSpc>
                        <a:spcBef>
                          <a:spcPts val="919"/>
                        </a:spcBef>
                      </a:pPr>
                      <a:r>
                        <a:rPr sz="1400" spc="-175" dirty="0">
                          <a:solidFill>
                            <a:srgbClr val="231F20"/>
                          </a:solidFill>
                          <a:latin typeface="ＭＳ ゴシック"/>
                          <a:cs typeface="ＭＳ ゴシック"/>
                        </a:rPr>
                        <a:t>新商品・サービスを購入していただく</a:t>
                      </a:r>
                      <a:endParaRPr sz="1400">
                        <a:latin typeface="ＭＳ ゴシック"/>
                        <a:cs typeface="ＭＳ ゴシック"/>
                      </a:endParaRPr>
                    </a:p>
                  </a:txBody>
                  <a:tcPr marL="0" marR="0" marT="116839" marB="0">
                    <a:lnL w="12700">
                      <a:solidFill>
                        <a:srgbClr val="FFFFFF"/>
                      </a:solidFill>
                      <a:prstDash val="solid"/>
                    </a:lnL>
                    <a:solidFill>
                      <a:srgbClr val="ABE1FA"/>
                    </a:solidFill>
                  </a:tcPr>
                </a:tc>
                <a:extLst>
                  <a:ext uri="{0D108BD9-81ED-4DB2-BD59-A6C34878D82A}">
                    <a16:rowId xmlns:a16="http://schemas.microsoft.com/office/drawing/2014/main" val="10002"/>
                  </a:ext>
                </a:extLst>
              </a:tr>
              <a:tr h="514984">
                <a:tc>
                  <a:txBody>
                    <a:bodyPr/>
                    <a:lstStyle/>
                    <a:p>
                      <a:pPr marL="263525">
                        <a:lnSpc>
                          <a:spcPct val="100000"/>
                        </a:lnSpc>
                        <a:spcBef>
                          <a:spcPts val="955"/>
                        </a:spcBef>
                      </a:pPr>
                      <a:r>
                        <a:rPr sz="1400" spc="-50" dirty="0">
                          <a:solidFill>
                            <a:srgbClr val="231F20"/>
                          </a:solidFill>
                          <a:latin typeface="ＭＳ ゴシック"/>
                          <a:cs typeface="ＭＳ ゴシック"/>
                        </a:rPr>
                        <a:t>課題解決検討会議</a:t>
                      </a:r>
                      <a:endParaRPr sz="1400">
                        <a:latin typeface="ＭＳ ゴシック"/>
                        <a:cs typeface="ＭＳ ゴシック"/>
                      </a:endParaRPr>
                    </a:p>
                  </a:txBody>
                  <a:tcPr marL="0" marR="0" marT="121285" marB="0">
                    <a:lnR w="12700">
                      <a:solidFill>
                        <a:srgbClr val="FFFFFF"/>
                      </a:solidFill>
                      <a:prstDash val="solid"/>
                    </a:lnR>
                    <a:solidFill>
                      <a:srgbClr val="D4EFFC"/>
                    </a:solidFill>
                  </a:tcPr>
                </a:tc>
                <a:tc>
                  <a:txBody>
                    <a:bodyPr/>
                    <a:lstStyle/>
                    <a:p>
                      <a:pPr marL="320040">
                        <a:lnSpc>
                          <a:spcPct val="100000"/>
                        </a:lnSpc>
                        <a:spcBef>
                          <a:spcPts val="960"/>
                        </a:spcBef>
                      </a:pPr>
                      <a:r>
                        <a:rPr sz="1400" spc="-120" dirty="0">
                          <a:solidFill>
                            <a:srgbClr val="231F20"/>
                          </a:solidFill>
                          <a:latin typeface="ＭＳ ゴシック"/>
                          <a:cs typeface="ＭＳ ゴシック"/>
                        </a:rPr>
                        <a:t>課題解決のための対応策を承認していただく</a:t>
                      </a:r>
                      <a:endParaRPr sz="1400">
                        <a:latin typeface="ＭＳ ゴシック"/>
                        <a:cs typeface="ＭＳ ゴシック"/>
                      </a:endParaRPr>
                    </a:p>
                  </a:txBody>
                  <a:tcPr marL="0" marR="0" marT="121920" marB="0">
                    <a:lnL w="12700">
                      <a:solidFill>
                        <a:srgbClr val="FFFFFF"/>
                      </a:solidFill>
                      <a:prstDash val="solid"/>
                    </a:lnL>
                    <a:solidFill>
                      <a:srgbClr val="D4EFFC"/>
                    </a:solidFill>
                  </a:tcPr>
                </a:tc>
                <a:extLst>
                  <a:ext uri="{0D108BD9-81ED-4DB2-BD59-A6C34878D82A}">
                    <a16:rowId xmlns:a16="http://schemas.microsoft.com/office/drawing/2014/main" val="10003"/>
                  </a:ext>
                </a:extLst>
              </a:tr>
              <a:tr h="514984">
                <a:tc>
                  <a:txBody>
                    <a:bodyPr/>
                    <a:lstStyle/>
                    <a:p>
                      <a:pPr marL="263525">
                        <a:lnSpc>
                          <a:spcPct val="100000"/>
                        </a:lnSpc>
                        <a:spcBef>
                          <a:spcPts val="1000"/>
                        </a:spcBef>
                      </a:pPr>
                      <a:r>
                        <a:rPr sz="1400" spc="-120" dirty="0">
                          <a:solidFill>
                            <a:srgbClr val="231F20"/>
                          </a:solidFill>
                          <a:latin typeface="ＭＳ ゴシック"/>
                          <a:cs typeface="ＭＳ ゴシック"/>
                        </a:rPr>
                        <a:t>コンペ</a:t>
                      </a:r>
                      <a:endParaRPr sz="1400">
                        <a:latin typeface="ＭＳ ゴシック"/>
                        <a:cs typeface="ＭＳ ゴシック"/>
                      </a:endParaRPr>
                    </a:p>
                  </a:txBody>
                  <a:tcPr marL="0" marR="0" marT="127000" marB="0">
                    <a:lnR w="12700">
                      <a:solidFill>
                        <a:srgbClr val="FFFFFF"/>
                      </a:solidFill>
                      <a:prstDash val="solid"/>
                    </a:lnR>
                    <a:solidFill>
                      <a:srgbClr val="ABE1FA"/>
                    </a:solidFill>
                  </a:tcPr>
                </a:tc>
                <a:tc>
                  <a:txBody>
                    <a:bodyPr/>
                    <a:lstStyle/>
                    <a:p>
                      <a:pPr marL="320040">
                        <a:lnSpc>
                          <a:spcPct val="100000"/>
                        </a:lnSpc>
                        <a:spcBef>
                          <a:spcPts val="1000"/>
                        </a:spcBef>
                      </a:pPr>
                      <a:r>
                        <a:rPr sz="1400" spc="-125" dirty="0">
                          <a:solidFill>
                            <a:srgbClr val="231F20"/>
                          </a:solidFill>
                          <a:latin typeface="ＭＳ ゴシック"/>
                          <a:cs typeface="ＭＳ ゴシック"/>
                        </a:rPr>
                        <a:t>自社の提案を採用していただく</a:t>
                      </a:r>
                      <a:endParaRPr sz="1400">
                        <a:latin typeface="ＭＳ ゴシック"/>
                        <a:cs typeface="ＭＳ ゴシック"/>
                      </a:endParaRPr>
                    </a:p>
                  </a:txBody>
                  <a:tcPr marL="0" marR="0" marT="127000" marB="0">
                    <a:lnL w="12700">
                      <a:solidFill>
                        <a:srgbClr val="FFFFFF"/>
                      </a:solidFill>
                      <a:prstDash val="solid"/>
                    </a:lnL>
                    <a:solidFill>
                      <a:srgbClr val="ABE1FA"/>
                    </a:solidFill>
                  </a:tcPr>
                </a:tc>
                <a:extLst>
                  <a:ext uri="{0D108BD9-81ED-4DB2-BD59-A6C34878D82A}">
                    <a16:rowId xmlns:a16="http://schemas.microsoft.com/office/drawing/2014/main" val="10004"/>
                  </a:ext>
                </a:extLst>
              </a:tr>
              <a:tr h="514984">
                <a:tc>
                  <a:txBody>
                    <a:bodyPr/>
                    <a:lstStyle/>
                    <a:p>
                      <a:pPr marL="263525">
                        <a:lnSpc>
                          <a:spcPct val="100000"/>
                        </a:lnSpc>
                        <a:spcBef>
                          <a:spcPts val="1040"/>
                        </a:spcBef>
                      </a:pPr>
                      <a:r>
                        <a:rPr sz="1400" spc="-70" dirty="0">
                          <a:solidFill>
                            <a:srgbClr val="231F20"/>
                          </a:solidFill>
                          <a:latin typeface="ＭＳ ゴシック"/>
                          <a:cs typeface="ＭＳ ゴシック"/>
                        </a:rPr>
                        <a:t>上司への報告</a:t>
                      </a:r>
                      <a:endParaRPr sz="1400">
                        <a:latin typeface="ＭＳ ゴシック"/>
                        <a:cs typeface="ＭＳ ゴシック"/>
                      </a:endParaRPr>
                    </a:p>
                  </a:txBody>
                  <a:tcPr marL="0" marR="0" marT="132080" marB="0">
                    <a:lnR w="12700">
                      <a:solidFill>
                        <a:srgbClr val="FFFFFF"/>
                      </a:solidFill>
                      <a:prstDash val="solid"/>
                    </a:lnR>
                    <a:solidFill>
                      <a:srgbClr val="D4EFFC"/>
                    </a:solidFill>
                  </a:tcPr>
                </a:tc>
                <a:tc>
                  <a:txBody>
                    <a:bodyPr/>
                    <a:lstStyle/>
                    <a:p>
                      <a:pPr marL="320040">
                        <a:lnSpc>
                          <a:spcPct val="100000"/>
                        </a:lnSpc>
                        <a:spcBef>
                          <a:spcPts val="1040"/>
                        </a:spcBef>
                      </a:pPr>
                      <a:r>
                        <a:rPr sz="1400" spc="-165" dirty="0">
                          <a:solidFill>
                            <a:srgbClr val="231F20"/>
                          </a:solidFill>
                          <a:latin typeface="ＭＳ ゴシック"/>
                          <a:cs typeface="ＭＳ ゴシック"/>
                        </a:rPr>
                        <a:t>進捗状況などの現状を報告し、アドバイスをいただく</a:t>
                      </a:r>
                      <a:endParaRPr sz="1400">
                        <a:latin typeface="ＭＳ ゴシック"/>
                        <a:cs typeface="ＭＳ ゴシック"/>
                      </a:endParaRPr>
                    </a:p>
                  </a:txBody>
                  <a:tcPr marL="0" marR="0" marT="132080" marB="0">
                    <a:lnL w="12700">
                      <a:solidFill>
                        <a:srgbClr val="FFFFFF"/>
                      </a:solidFill>
                      <a:prstDash val="solid"/>
                    </a:lnL>
                    <a:solidFill>
                      <a:srgbClr val="D4EFFC"/>
                    </a:solidFill>
                  </a:tcPr>
                </a:tc>
                <a:extLst>
                  <a:ext uri="{0D108BD9-81ED-4DB2-BD59-A6C34878D82A}">
                    <a16:rowId xmlns:a16="http://schemas.microsoft.com/office/drawing/2014/main" val="10005"/>
                  </a:ext>
                </a:extLst>
              </a:tr>
              <a:tr h="514984">
                <a:tc>
                  <a:txBody>
                    <a:bodyPr/>
                    <a:lstStyle/>
                    <a:p>
                      <a:pPr marL="263525">
                        <a:lnSpc>
                          <a:spcPct val="100000"/>
                        </a:lnSpc>
                        <a:spcBef>
                          <a:spcPts val="1080"/>
                        </a:spcBef>
                      </a:pPr>
                      <a:r>
                        <a:rPr sz="1400" spc="-50" dirty="0">
                          <a:solidFill>
                            <a:srgbClr val="231F20"/>
                          </a:solidFill>
                          <a:latin typeface="ＭＳ ゴシック"/>
                          <a:cs typeface="ＭＳ ゴシック"/>
                        </a:rPr>
                        <a:t>会社説明会</a:t>
                      </a:r>
                      <a:endParaRPr sz="1400">
                        <a:latin typeface="ＭＳ ゴシック"/>
                        <a:cs typeface="ＭＳ ゴシック"/>
                      </a:endParaRPr>
                    </a:p>
                  </a:txBody>
                  <a:tcPr marL="0" marR="0" marT="137160" marB="0">
                    <a:lnR w="12700">
                      <a:solidFill>
                        <a:srgbClr val="FFFFFF"/>
                      </a:solidFill>
                      <a:prstDash val="solid"/>
                    </a:lnR>
                    <a:solidFill>
                      <a:srgbClr val="ABE1FA"/>
                    </a:solidFill>
                  </a:tcPr>
                </a:tc>
                <a:tc>
                  <a:txBody>
                    <a:bodyPr/>
                    <a:lstStyle/>
                    <a:p>
                      <a:pPr marL="320040">
                        <a:lnSpc>
                          <a:spcPct val="100000"/>
                        </a:lnSpc>
                        <a:spcBef>
                          <a:spcPts val="1085"/>
                        </a:spcBef>
                      </a:pPr>
                      <a:r>
                        <a:rPr sz="1400" spc="-130" dirty="0">
                          <a:solidFill>
                            <a:srgbClr val="231F20"/>
                          </a:solidFill>
                          <a:latin typeface="ＭＳ ゴシック"/>
                          <a:cs typeface="ＭＳ ゴシック"/>
                        </a:rPr>
                        <a:t>就活生に入社を希望していただく</a:t>
                      </a:r>
                      <a:endParaRPr sz="1400" dirty="0">
                        <a:latin typeface="ＭＳ ゴシック"/>
                        <a:cs typeface="ＭＳ ゴシック"/>
                      </a:endParaRPr>
                    </a:p>
                  </a:txBody>
                  <a:tcPr marL="0" marR="0" marT="137795" marB="0">
                    <a:lnL w="12700">
                      <a:solidFill>
                        <a:srgbClr val="FFFFFF"/>
                      </a:solidFill>
                      <a:prstDash val="solid"/>
                    </a:lnL>
                    <a:solidFill>
                      <a:srgbClr val="ABE1FA"/>
                    </a:solidFill>
                  </a:tcPr>
                </a:tc>
                <a:extLst>
                  <a:ext uri="{0D108BD9-81ED-4DB2-BD59-A6C34878D82A}">
                    <a16:rowId xmlns:a16="http://schemas.microsoft.com/office/drawing/2014/main" val="10006"/>
                  </a:ext>
                </a:extLst>
              </a:tr>
            </a:tbl>
          </a:graphicData>
        </a:graphic>
      </p:graphicFrame>
      <p:sp>
        <p:nvSpPr>
          <p:cNvPr id="3" name="object 3"/>
          <p:cNvSpPr/>
          <p:nvPr/>
        </p:nvSpPr>
        <p:spPr>
          <a:xfrm>
            <a:off x="506634" y="676637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4" name="object 4"/>
          <p:cNvSpPr/>
          <p:nvPr/>
        </p:nvSpPr>
        <p:spPr>
          <a:xfrm>
            <a:off x="506641" y="741908"/>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5" name="object 5"/>
          <p:cNvSpPr txBox="1"/>
          <p:nvPr/>
        </p:nvSpPr>
        <p:spPr>
          <a:xfrm>
            <a:off x="1833426" y="845116"/>
            <a:ext cx="4729480" cy="452120"/>
          </a:xfrm>
          <a:prstGeom prst="rect">
            <a:avLst/>
          </a:prstGeom>
        </p:spPr>
        <p:txBody>
          <a:bodyPr vert="horz" wrap="square" lIns="0" tIns="12700" rIns="0" bIns="0" rtlCol="0">
            <a:spAutoFit/>
          </a:bodyPr>
          <a:lstStyle/>
          <a:p>
            <a:pPr marL="12700">
              <a:lnSpc>
                <a:spcPct val="100000"/>
              </a:lnSpc>
              <a:spcBef>
                <a:spcPts val="100"/>
              </a:spcBef>
            </a:pPr>
            <a:r>
              <a:rPr sz="2800" spc="-180" dirty="0">
                <a:solidFill>
                  <a:srgbClr val="FFFFFF"/>
                </a:solidFill>
                <a:latin typeface="ＭＳ ゴシック"/>
                <a:cs typeface="ＭＳ ゴシック"/>
              </a:rPr>
              <a:t>学内プレゼンテーション発表会</a:t>
            </a:r>
            <a:endParaRPr sz="2800">
              <a:latin typeface="ＭＳ ゴシック"/>
              <a:cs typeface="ＭＳ ゴシック"/>
            </a:endParaRPr>
          </a:p>
        </p:txBody>
      </p:sp>
      <p:sp>
        <p:nvSpPr>
          <p:cNvPr id="6" name="object 6"/>
          <p:cNvSpPr/>
          <p:nvPr/>
        </p:nvSpPr>
        <p:spPr>
          <a:xfrm>
            <a:off x="781778" y="63026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2700" rIns="0" bIns="0" rtlCol="0">
            <a:spAutoFit/>
          </a:bodyPr>
          <a:lstStyle/>
          <a:p>
            <a:pPr marL="19685">
              <a:lnSpc>
                <a:spcPct val="100000"/>
              </a:lnSpc>
              <a:spcBef>
                <a:spcPts val="100"/>
              </a:spcBef>
            </a:pPr>
            <a:r>
              <a:rPr dirty="0"/>
              <a:t>8</a:t>
            </a:r>
          </a:p>
        </p:txBody>
      </p:sp>
      <p:grpSp>
        <p:nvGrpSpPr>
          <p:cNvPr id="8" name="object 8"/>
          <p:cNvGrpSpPr/>
          <p:nvPr/>
        </p:nvGrpSpPr>
        <p:grpSpPr>
          <a:xfrm>
            <a:off x="927182" y="1673701"/>
            <a:ext cx="795655" cy="358140"/>
            <a:chOff x="927182" y="1673701"/>
            <a:chExt cx="795655" cy="358140"/>
          </a:xfrm>
        </p:grpSpPr>
        <p:sp>
          <p:nvSpPr>
            <p:cNvPr id="9" name="object 9"/>
            <p:cNvSpPr/>
            <p:nvPr/>
          </p:nvSpPr>
          <p:spPr>
            <a:xfrm>
              <a:off x="927182" y="1692934"/>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0" name="object 10"/>
            <p:cNvSpPr/>
            <p:nvPr/>
          </p:nvSpPr>
          <p:spPr>
            <a:xfrm>
              <a:off x="1007850" y="167370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1" name="object 11"/>
          <p:cNvSpPr txBox="1"/>
          <p:nvPr/>
        </p:nvSpPr>
        <p:spPr>
          <a:xfrm>
            <a:off x="1094023" y="1657159"/>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8</a:t>
            </a:r>
            <a:endParaRPr sz="2200">
              <a:latin typeface="ＭＳ ゴシック"/>
              <a:cs typeface="ＭＳ ゴシック"/>
            </a:endParaRPr>
          </a:p>
        </p:txBody>
      </p:sp>
      <p:sp>
        <p:nvSpPr>
          <p:cNvPr id="12" name="object 12"/>
          <p:cNvSpPr txBox="1"/>
          <p:nvPr/>
        </p:nvSpPr>
        <p:spPr>
          <a:xfrm>
            <a:off x="1392112" y="1647423"/>
            <a:ext cx="6817995" cy="360680"/>
          </a:xfrm>
          <a:prstGeom prst="rect">
            <a:avLst/>
          </a:prstGeom>
        </p:spPr>
        <p:txBody>
          <a:bodyPr vert="horz" wrap="square" lIns="0" tIns="12700" rIns="0" bIns="0" rtlCol="0">
            <a:spAutoFit/>
          </a:bodyPr>
          <a:lstStyle/>
          <a:p>
            <a:pPr marL="12700">
              <a:lnSpc>
                <a:spcPct val="100000"/>
              </a:lnSpc>
              <a:spcBef>
                <a:spcPts val="100"/>
              </a:spcBef>
              <a:tabLst>
                <a:tab pos="452120" algn="l"/>
              </a:tabLst>
            </a:pPr>
            <a:r>
              <a:rPr sz="2700" spc="-112" baseline="1543" dirty="0">
                <a:solidFill>
                  <a:srgbClr val="FFFFFF"/>
                </a:solidFill>
                <a:latin typeface="ＭＳ ゴシック"/>
                <a:cs typeface="ＭＳ ゴシック"/>
              </a:rPr>
              <a:t>-</a:t>
            </a:r>
            <a:r>
              <a:rPr sz="2700" spc="-75" baseline="1543" dirty="0">
                <a:solidFill>
                  <a:srgbClr val="FFFFFF"/>
                </a:solidFill>
                <a:latin typeface="ＭＳ ゴシック"/>
                <a:cs typeface="ＭＳ ゴシック"/>
              </a:rPr>
              <a:t>2</a:t>
            </a:r>
            <a:r>
              <a:rPr sz="2700" baseline="1543" dirty="0">
                <a:solidFill>
                  <a:srgbClr val="FFFFFF"/>
                </a:solidFill>
                <a:latin typeface="ＭＳ ゴシック"/>
                <a:cs typeface="ＭＳ ゴシック"/>
              </a:rPr>
              <a:t>	</a:t>
            </a:r>
            <a:r>
              <a:rPr sz="2200" spc="-225" dirty="0">
                <a:solidFill>
                  <a:srgbClr val="00B9F2"/>
                </a:solidFill>
                <a:latin typeface="ＭＳ ゴシック"/>
                <a:cs typeface="ＭＳ ゴシック"/>
              </a:rPr>
              <a:t>どのような場面でどのような行動を取ってもらうのか？</a:t>
            </a:r>
            <a:endParaRPr sz="2200">
              <a:latin typeface="ＭＳ ゴシック"/>
              <a:cs typeface="ＭＳ ゴシック"/>
            </a:endParaRPr>
          </a:p>
        </p:txBody>
      </p:sp>
      <p:sp>
        <p:nvSpPr>
          <p:cNvPr id="14"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00011" y="741908"/>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p:nvPr/>
        </p:nvSpPr>
        <p:spPr>
          <a:xfrm>
            <a:off x="1826803" y="845116"/>
            <a:ext cx="4729480" cy="452120"/>
          </a:xfrm>
          <a:prstGeom prst="rect">
            <a:avLst/>
          </a:prstGeom>
        </p:spPr>
        <p:txBody>
          <a:bodyPr vert="horz" wrap="square" lIns="0" tIns="12700" rIns="0" bIns="0" rtlCol="0">
            <a:spAutoFit/>
          </a:bodyPr>
          <a:lstStyle/>
          <a:p>
            <a:pPr marL="12700">
              <a:lnSpc>
                <a:spcPct val="100000"/>
              </a:lnSpc>
              <a:spcBef>
                <a:spcPts val="100"/>
              </a:spcBef>
            </a:pPr>
            <a:r>
              <a:rPr sz="2800" spc="-180" dirty="0">
                <a:solidFill>
                  <a:srgbClr val="FFFFFF"/>
                </a:solidFill>
                <a:latin typeface="ＭＳ ゴシック"/>
                <a:cs typeface="ＭＳ ゴシック"/>
              </a:rPr>
              <a:t>学内プレゼンテーション発表会</a:t>
            </a:r>
            <a:endParaRPr sz="2800">
              <a:latin typeface="ＭＳ ゴシック"/>
              <a:cs typeface="ＭＳ ゴシック"/>
            </a:endParaRPr>
          </a:p>
        </p:txBody>
      </p:sp>
      <p:sp>
        <p:nvSpPr>
          <p:cNvPr id="4" name="object 4"/>
          <p:cNvSpPr/>
          <p:nvPr/>
        </p:nvSpPr>
        <p:spPr>
          <a:xfrm>
            <a:off x="775153" y="630269"/>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13335">
              <a:lnSpc>
                <a:spcPct val="100000"/>
              </a:lnSpc>
              <a:spcBef>
                <a:spcPts val="100"/>
              </a:spcBef>
            </a:pPr>
            <a:r>
              <a:rPr dirty="0"/>
              <a:t>8</a:t>
            </a:r>
          </a:p>
        </p:txBody>
      </p:sp>
      <p:sp>
        <p:nvSpPr>
          <p:cNvPr id="6" name="object 6"/>
          <p:cNvSpPr/>
          <p:nvPr/>
        </p:nvSpPr>
        <p:spPr>
          <a:xfrm>
            <a:off x="500010" y="6766372"/>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1803598" y="1647423"/>
            <a:ext cx="4464685" cy="1612900"/>
          </a:xfrm>
          <a:prstGeom prst="rect">
            <a:avLst/>
          </a:prstGeom>
        </p:spPr>
        <p:txBody>
          <a:bodyPr vert="horz" wrap="square" lIns="0" tIns="12700" rIns="0" bIns="0" rtlCol="0">
            <a:spAutoFit/>
          </a:bodyPr>
          <a:lstStyle/>
          <a:p>
            <a:pPr marL="34290">
              <a:lnSpc>
                <a:spcPct val="100000"/>
              </a:lnSpc>
              <a:spcBef>
                <a:spcPts val="100"/>
              </a:spcBef>
            </a:pPr>
            <a:r>
              <a:rPr sz="2200" spc="-185" dirty="0">
                <a:solidFill>
                  <a:srgbClr val="00B9F2"/>
                </a:solidFill>
                <a:latin typeface="ＭＳ ゴシック"/>
                <a:cs typeface="ＭＳ ゴシック"/>
              </a:rPr>
              <a:t>プレゼンテーションを学ぶことの目的</a:t>
            </a:r>
            <a:endParaRPr sz="2200">
              <a:latin typeface="ＭＳ ゴシック"/>
              <a:cs typeface="ＭＳ ゴシック"/>
            </a:endParaRPr>
          </a:p>
          <a:p>
            <a:pPr marL="12700">
              <a:lnSpc>
                <a:spcPct val="100000"/>
              </a:lnSpc>
              <a:spcBef>
                <a:spcPts val="1275"/>
              </a:spcBef>
            </a:pPr>
            <a:r>
              <a:rPr sz="1400" spc="-170" dirty="0">
                <a:solidFill>
                  <a:srgbClr val="231F20"/>
                </a:solidFill>
                <a:latin typeface="ＭＳ ゴシック"/>
                <a:cs typeface="ＭＳ ゴシック"/>
              </a:rPr>
              <a:t>・ 自分の考えを理解してもらうことができる</a:t>
            </a:r>
            <a:endParaRPr sz="1400">
              <a:latin typeface="ＭＳ ゴシック"/>
              <a:cs typeface="ＭＳ ゴシック"/>
            </a:endParaRPr>
          </a:p>
          <a:p>
            <a:pPr marL="12700">
              <a:lnSpc>
                <a:spcPct val="100000"/>
              </a:lnSpc>
              <a:spcBef>
                <a:spcPts val="620"/>
              </a:spcBef>
            </a:pPr>
            <a:r>
              <a:rPr sz="1400" spc="-180" dirty="0">
                <a:solidFill>
                  <a:srgbClr val="231F20"/>
                </a:solidFill>
                <a:latin typeface="ＭＳ ゴシック"/>
                <a:cs typeface="ＭＳ ゴシック"/>
              </a:rPr>
              <a:t>・ 自分の思った通りに行動してもらうことができる</a:t>
            </a:r>
            <a:endParaRPr sz="1400">
              <a:latin typeface="ＭＳ ゴシック"/>
              <a:cs typeface="ＭＳ ゴシック"/>
            </a:endParaRPr>
          </a:p>
          <a:p>
            <a:pPr marL="12700">
              <a:lnSpc>
                <a:spcPct val="100000"/>
              </a:lnSpc>
              <a:spcBef>
                <a:spcPts val="620"/>
              </a:spcBef>
            </a:pPr>
            <a:r>
              <a:rPr sz="1400" spc="-204" dirty="0">
                <a:solidFill>
                  <a:srgbClr val="231F20"/>
                </a:solidFill>
                <a:latin typeface="ＭＳ ゴシック"/>
                <a:cs typeface="ＭＳ ゴシック"/>
              </a:rPr>
              <a:t>・ 周りから「分かりやすい」と信頼してもらえるようになる</a:t>
            </a:r>
            <a:endParaRPr sz="1400">
              <a:latin typeface="ＭＳ ゴシック"/>
              <a:cs typeface="ＭＳ ゴシック"/>
            </a:endParaRPr>
          </a:p>
          <a:p>
            <a:pPr marL="12700">
              <a:lnSpc>
                <a:spcPct val="100000"/>
              </a:lnSpc>
              <a:spcBef>
                <a:spcPts val="620"/>
              </a:spcBef>
            </a:pPr>
            <a:r>
              <a:rPr sz="1400" spc="-160" dirty="0">
                <a:solidFill>
                  <a:srgbClr val="231F20"/>
                </a:solidFill>
                <a:latin typeface="ＭＳ ゴシック"/>
                <a:cs typeface="ＭＳ ゴシック"/>
              </a:rPr>
              <a:t>・ コミュニケーションが格段に取りやすくなる</a:t>
            </a:r>
            <a:endParaRPr sz="1400">
              <a:latin typeface="ＭＳ ゴシック"/>
              <a:cs typeface="ＭＳ ゴシック"/>
            </a:endParaRPr>
          </a:p>
        </p:txBody>
      </p:sp>
      <p:sp>
        <p:nvSpPr>
          <p:cNvPr id="8" name="object 8"/>
          <p:cNvSpPr txBox="1"/>
          <p:nvPr/>
        </p:nvSpPr>
        <p:spPr>
          <a:xfrm>
            <a:off x="1803598" y="5119106"/>
            <a:ext cx="4783455" cy="902335"/>
          </a:xfrm>
          <a:prstGeom prst="rect">
            <a:avLst/>
          </a:prstGeom>
        </p:spPr>
        <p:txBody>
          <a:bodyPr vert="horz" wrap="square" lIns="0" tIns="91440" rIns="0" bIns="0" rtlCol="0">
            <a:spAutoFit/>
          </a:bodyPr>
          <a:lstStyle/>
          <a:p>
            <a:pPr marL="12700">
              <a:lnSpc>
                <a:spcPct val="100000"/>
              </a:lnSpc>
              <a:spcBef>
                <a:spcPts val="720"/>
              </a:spcBef>
            </a:pPr>
            <a:r>
              <a:rPr sz="1400" spc="-145" dirty="0">
                <a:solidFill>
                  <a:srgbClr val="231F20"/>
                </a:solidFill>
                <a:latin typeface="ＭＳ ゴシック"/>
                <a:cs typeface="ＭＳ ゴシック"/>
              </a:rPr>
              <a:t>・グループで箇条書きに出し合う</a:t>
            </a:r>
            <a:endParaRPr sz="1400">
              <a:latin typeface="ＭＳ ゴシック"/>
              <a:cs typeface="ＭＳ ゴシック"/>
            </a:endParaRPr>
          </a:p>
          <a:p>
            <a:pPr marL="12700">
              <a:lnSpc>
                <a:spcPct val="100000"/>
              </a:lnSpc>
              <a:spcBef>
                <a:spcPts val="620"/>
              </a:spcBef>
            </a:pPr>
            <a:r>
              <a:rPr sz="1400" spc="-195" dirty="0">
                <a:solidFill>
                  <a:srgbClr val="231F20"/>
                </a:solidFill>
                <a:latin typeface="ＭＳ ゴシック"/>
                <a:cs typeface="ＭＳ ゴシック"/>
              </a:rPr>
              <a:t>・グループで話し合い、特に必要と考えるポイントを７つ挙げよう</a:t>
            </a:r>
            <a:endParaRPr sz="1400">
              <a:latin typeface="ＭＳ ゴシック"/>
              <a:cs typeface="ＭＳ ゴシック"/>
            </a:endParaRPr>
          </a:p>
          <a:p>
            <a:pPr marL="12700">
              <a:lnSpc>
                <a:spcPct val="100000"/>
              </a:lnSpc>
              <a:spcBef>
                <a:spcPts val="620"/>
              </a:spcBef>
            </a:pPr>
            <a:r>
              <a:rPr sz="1400" spc="-145" dirty="0">
                <a:solidFill>
                  <a:srgbClr val="231F20"/>
                </a:solidFill>
                <a:latin typeface="ＭＳ ゴシック"/>
                <a:cs typeface="ＭＳ ゴシック"/>
              </a:rPr>
              <a:t>・７つのポイントに重要度の高い順に順位をつけよう。</a:t>
            </a:r>
            <a:endParaRPr sz="1400">
              <a:latin typeface="ＭＳ ゴシック"/>
              <a:cs typeface="ＭＳ ゴシック"/>
            </a:endParaRPr>
          </a:p>
        </p:txBody>
      </p:sp>
      <p:sp>
        <p:nvSpPr>
          <p:cNvPr id="9" name="object 9"/>
          <p:cNvSpPr txBox="1"/>
          <p:nvPr/>
        </p:nvSpPr>
        <p:spPr>
          <a:xfrm>
            <a:off x="1759148" y="4034800"/>
            <a:ext cx="7700645" cy="990600"/>
          </a:xfrm>
          <a:prstGeom prst="rect">
            <a:avLst/>
          </a:prstGeom>
        </p:spPr>
        <p:txBody>
          <a:bodyPr vert="horz" wrap="square" lIns="0" tIns="12700" rIns="0" bIns="0" rtlCol="0">
            <a:spAutoFit/>
          </a:bodyPr>
          <a:lstStyle/>
          <a:p>
            <a:pPr marL="78740">
              <a:lnSpc>
                <a:spcPct val="100000"/>
              </a:lnSpc>
              <a:spcBef>
                <a:spcPts val="100"/>
              </a:spcBef>
            </a:pPr>
            <a:r>
              <a:rPr sz="2200" spc="-220" dirty="0">
                <a:solidFill>
                  <a:srgbClr val="00B9F2"/>
                </a:solidFill>
                <a:latin typeface="ＭＳ ゴシック"/>
                <a:cs typeface="ＭＳ ゴシック"/>
              </a:rPr>
              <a:t>良いプレゼンテーションをできるポイントは？</a:t>
            </a:r>
            <a:endParaRPr sz="2200">
              <a:latin typeface="ＭＳ ゴシック"/>
              <a:cs typeface="ＭＳ ゴシック"/>
            </a:endParaRPr>
          </a:p>
          <a:p>
            <a:pPr marL="101600" marR="5080" indent="-88900">
              <a:lnSpc>
                <a:spcPct val="119100"/>
              </a:lnSpc>
              <a:spcBef>
                <a:spcPts val="955"/>
              </a:spcBef>
            </a:pPr>
            <a:r>
              <a:rPr sz="1400" spc="-180" dirty="0">
                <a:solidFill>
                  <a:srgbClr val="231F20"/>
                </a:solidFill>
                <a:latin typeface="ＭＳ ゴシック"/>
                <a:cs typeface="ＭＳ ゴシック"/>
              </a:rPr>
              <a:t>『地方創生☆政策アイデアコンテスト』のホームページより最終審査会での受賞者のプレゼンテーション</a:t>
            </a:r>
            <a:r>
              <a:rPr sz="1400" spc="-190" dirty="0">
                <a:solidFill>
                  <a:srgbClr val="231F20"/>
                </a:solidFill>
                <a:latin typeface="ＭＳ ゴシック"/>
                <a:cs typeface="ＭＳ ゴシック"/>
              </a:rPr>
              <a:t>を見てプレゼンテーションのポイント</a:t>
            </a:r>
            <a:r>
              <a:rPr sz="1400" dirty="0">
                <a:solidFill>
                  <a:srgbClr val="231F20"/>
                </a:solidFill>
                <a:latin typeface="ＭＳ ゴシック"/>
                <a:cs typeface="ＭＳ ゴシック"/>
              </a:rPr>
              <a:t>（</a:t>
            </a:r>
            <a:r>
              <a:rPr sz="1400" spc="-65" dirty="0">
                <a:solidFill>
                  <a:srgbClr val="231F20"/>
                </a:solidFill>
                <a:latin typeface="ＭＳ ゴシック"/>
                <a:cs typeface="ＭＳ ゴシック"/>
              </a:rPr>
              <a:t>重要な要素</a:t>
            </a:r>
            <a:r>
              <a:rPr sz="1400" spc="-690" dirty="0">
                <a:solidFill>
                  <a:srgbClr val="231F20"/>
                </a:solidFill>
                <a:latin typeface="ＭＳ ゴシック"/>
                <a:cs typeface="ＭＳ ゴシック"/>
              </a:rPr>
              <a:t>）</a:t>
            </a:r>
            <a:r>
              <a:rPr sz="1400" spc="-140" dirty="0">
                <a:solidFill>
                  <a:srgbClr val="231F20"/>
                </a:solidFill>
                <a:latin typeface="ＭＳ ゴシック"/>
                <a:cs typeface="ＭＳ ゴシック"/>
              </a:rPr>
              <a:t>を見つけよう。</a:t>
            </a:r>
            <a:endParaRPr sz="1400">
              <a:latin typeface="ＭＳ ゴシック"/>
              <a:cs typeface="ＭＳ ゴシック"/>
            </a:endParaRPr>
          </a:p>
        </p:txBody>
      </p:sp>
      <p:grpSp>
        <p:nvGrpSpPr>
          <p:cNvPr id="10" name="object 10"/>
          <p:cNvGrpSpPr/>
          <p:nvPr/>
        </p:nvGrpSpPr>
        <p:grpSpPr>
          <a:xfrm>
            <a:off x="926815" y="1673701"/>
            <a:ext cx="795655" cy="358140"/>
            <a:chOff x="926815" y="1673701"/>
            <a:chExt cx="795655" cy="358140"/>
          </a:xfrm>
        </p:grpSpPr>
        <p:sp>
          <p:nvSpPr>
            <p:cNvPr id="11" name="object 11"/>
            <p:cNvSpPr/>
            <p:nvPr/>
          </p:nvSpPr>
          <p:spPr>
            <a:xfrm>
              <a:off x="926815" y="1692934"/>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2" name="object 12"/>
            <p:cNvSpPr/>
            <p:nvPr/>
          </p:nvSpPr>
          <p:spPr>
            <a:xfrm>
              <a:off x="1007484" y="1673701"/>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3" name="object 13"/>
          <p:cNvSpPr txBox="1"/>
          <p:nvPr/>
        </p:nvSpPr>
        <p:spPr>
          <a:xfrm>
            <a:off x="1093651" y="1657159"/>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8</a:t>
            </a:r>
            <a:endParaRPr sz="2200">
              <a:latin typeface="ＭＳ ゴシック"/>
              <a:cs typeface="ＭＳ ゴシック"/>
            </a:endParaRPr>
          </a:p>
        </p:txBody>
      </p:sp>
      <p:sp>
        <p:nvSpPr>
          <p:cNvPr id="14" name="object 14"/>
          <p:cNvSpPr txBox="1"/>
          <p:nvPr/>
        </p:nvSpPr>
        <p:spPr>
          <a:xfrm>
            <a:off x="1387128" y="1691067"/>
            <a:ext cx="254000"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FFFF"/>
                </a:solidFill>
                <a:latin typeface="ＭＳ ゴシック"/>
                <a:cs typeface="ＭＳ ゴシック"/>
              </a:rPr>
              <a:t>-</a:t>
            </a:r>
            <a:r>
              <a:rPr sz="1800" spc="-50" dirty="0">
                <a:solidFill>
                  <a:srgbClr val="FFFFFF"/>
                </a:solidFill>
                <a:latin typeface="ＭＳ ゴシック"/>
                <a:cs typeface="ＭＳ ゴシック"/>
              </a:rPr>
              <a:t>3</a:t>
            </a:r>
            <a:endParaRPr sz="1800">
              <a:latin typeface="ＭＳ ゴシック"/>
              <a:cs typeface="ＭＳ ゴシック"/>
            </a:endParaRPr>
          </a:p>
        </p:txBody>
      </p:sp>
      <p:grpSp>
        <p:nvGrpSpPr>
          <p:cNvPr id="15" name="object 15"/>
          <p:cNvGrpSpPr/>
          <p:nvPr/>
        </p:nvGrpSpPr>
        <p:grpSpPr>
          <a:xfrm>
            <a:off x="926815" y="4058888"/>
            <a:ext cx="795655" cy="358140"/>
            <a:chOff x="926815" y="4058888"/>
            <a:chExt cx="795655" cy="358140"/>
          </a:xfrm>
        </p:grpSpPr>
        <p:sp>
          <p:nvSpPr>
            <p:cNvPr id="16" name="object 16"/>
            <p:cNvSpPr/>
            <p:nvPr/>
          </p:nvSpPr>
          <p:spPr>
            <a:xfrm>
              <a:off x="926815" y="4078119"/>
              <a:ext cx="795655" cy="319405"/>
            </a:xfrm>
            <a:custGeom>
              <a:avLst/>
              <a:gdLst/>
              <a:ahLst/>
              <a:cxnLst/>
              <a:rect l="l" t="t" r="r" b="b"/>
              <a:pathLst>
                <a:path w="795655" h="319404">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7" name="object 17"/>
            <p:cNvSpPr/>
            <p:nvPr/>
          </p:nvSpPr>
          <p:spPr>
            <a:xfrm>
              <a:off x="1007484" y="4058888"/>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8" name="object 18"/>
          <p:cNvSpPr txBox="1"/>
          <p:nvPr/>
        </p:nvSpPr>
        <p:spPr>
          <a:xfrm>
            <a:off x="1093651" y="4042341"/>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8</a:t>
            </a:r>
            <a:endParaRPr sz="2200">
              <a:latin typeface="ＭＳ ゴシック"/>
              <a:cs typeface="ＭＳ ゴシック"/>
            </a:endParaRPr>
          </a:p>
        </p:txBody>
      </p:sp>
      <p:sp>
        <p:nvSpPr>
          <p:cNvPr id="19" name="object 19"/>
          <p:cNvSpPr txBox="1"/>
          <p:nvPr/>
        </p:nvSpPr>
        <p:spPr>
          <a:xfrm>
            <a:off x="1385676" y="4076249"/>
            <a:ext cx="260350"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FFFF"/>
                </a:solidFill>
                <a:latin typeface="ＭＳ ゴシック"/>
                <a:cs typeface="ＭＳ ゴシック"/>
              </a:rPr>
              <a:t>-</a:t>
            </a:r>
            <a:r>
              <a:rPr sz="1800" spc="-50" dirty="0">
                <a:solidFill>
                  <a:srgbClr val="FFFFFF"/>
                </a:solidFill>
                <a:latin typeface="ＭＳ ゴシック"/>
                <a:cs typeface="ＭＳ ゴシック"/>
              </a:rPr>
              <a:t>4</a:t>
            </a:r>
            <a:endParaRPr sz="1800">
              <a:latin typeface="ＭＳ ゴシック"/>
              <a:cs typeface="ＭＳ ゴシック"/>
            </a:endParaRPr>
          </a:p>
        </p:txBody>
      </p:sp>
      <p:sp>
        <p:nvSpPr>
          <p:cNvPr id="21"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53008" y="736676"/>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p:nvPr/>
        </p:nvSpPr>
        <p:spPr>
          <a:xfrm>
            <a:off x="1879810" y="839881"/>
            <a:ext cx="4729480" cy="452120"/>
          </a:xfrm>
          <a:prstGeom prst="rect">
            <a:avLst/>
          </a:prstGeom>
        </p:spPr>
        <p:txBody>
          <a:bodyPr vert="horz" wrap="square" lIns="0" tIns="12700" rIns="0" bIns="0" rtlCol="0">
            <a:spAutoFit/>
          </a:bodyPr>
          <a:lstStyle/>
          <a:p>
            <a:pPr marL="12700">
              <a:lnSpc>
                <a:spcPct val="100000"/>
              </a:lnSpc>
              <a:spcBef>
                <a:spcPts val="100"/>
              </a:spcBef>
            </a:pPr>
            <a:r>
              <a:rPr sz="2800" spc="-180" dirty="0">
                <a:solidFill>
                  <a:srgbClr val="FFFFFF"/>
                </a:solidFill>
                <a:latin typeface="ＭＳ ゴシック"/>
                <a:cs typeface="ＭＳ ゴシック"/>
              </a:rPr>
              <a:t>学内プレゼンテーション発表会</a:t>
            </a:r>
            <a:endParaRPr sz="2800">
              <a:latin typeface="ＭＳ ゴシック"/>
              <a:cs typeface="ＭＳ ゴシック"/>
            </a:endParaRPr>
          </a:p>
        </p:txBody>
      </p:sp>
      <p:sp>
        <p:nvSpPr>
          <p:cNvPr id="4" name="object 4"/>
          <p:cNvSpPr/>
          <p:nvPr/>
        </p:nvSpPr>
        <p:spPr>
          <a:xfrm>
            <a:off x="828155" y="62503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66040">
              <a:lnSpc>
                <a:spcPct val="100000"/>
              </a:lnSpc>
              <a:spcBef>
                <a:spcPts val="100"/>
              </a:spcBef>
            </a:pPr>
            <a:r>
              <a:rPr dirty="0"/>
              <a:t>8</a:t>
            </a:r>
          </a:p>
        </p:txBody>
      </p:sp>
      <p:sp>
        <p:nvSpPr>
          <p:cNvPr id="6" name="object 6"/>
          <p:cNvSpPr/>
          <p:nvPr/>
        </p:nvSpPr>
        <p:spPr>
          <a:xfrm>
            <a:off x="553012" y="676113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1878210" y="1452719"/>
            <a:ext cx="7127240" cy="1545590"/>
          </a:xfrm>
          <a:prstGeom prst="rect">
            <a:avLst/>
          </a:prstGeom>
        </p:spPr>
        <p:txBody>
          <a:bodyPr vert="horz" wrap="square" lIns="0" tIns="201930" rIns="0" bIns="0" rtlCol="0">
            <a:spAutoFit/>
          </a:bodyPr>
          <a:lstStyle/>
          <a:p>
            <a:pPr marL="12700">
              <a:lnSpc>
                <a:spcPct val="100000"/>
              </a:lnSpc>
              <a:spcBef>
                <a:spcPts val="1590"/>
              </a:spcBef>
            </a:pPr>
            <a:r>
              <a:rPr sz="2200" spc="-140" dirty="0">
                <a:solidFill>
                  <a:srgbClr val="00B9F2"/>
                </a:solidFill>
                <a:latin typeface="ＭＳ ゴシック"/>
                <a:cs typeface="ＭＳ ゴシック"/>
              </a:rPr>
              <a:t>プレゼンテーションに向けた準備と発表会の開催</a:t>
            </a:r>
            <a:endParaRPr sz="2200">
              <a:latin typeface="ＭＳ ゴシック"/>
              <a:cs typeface="ＭＳ ゴシック"/>
            </a:endParaRPr>
          </a:p>
          <a:p>
            <a:pPr marL="34925">
              <a:lnSpc>
                <a:spcPct val="100000"/>
              </a:lnSpc>
              <a:spcBef>
                <a:spcPts val="1220"/>
              </a:spcBef>
            </a:pPr>
            <a:r>
              <a:rPr sz="1800" spc="-105" dirty="0">
                <a:solidFill>
                  <a:srgbClr val="00B9F2"/>
                </a:solidFill>
                <a:latin typeface="ＭＳ ゴシック"/>
                <a:cs typeface="ＭＳ ゴシック"/>
              </a:rPr>
              <a:t>プレゼン評価表の作成</a:t>
            </a:r>
            <a:endParaRPr sz="1800">
              <a:latin typeface="ＭＳ ゴシック"/>
              <a:cs typeface="ＭＳ ゴシック"/>
            </a:endParaRPr>
          </a:p>
          <a:p>
            <a:pPr marL="34925" marR="8255">
              <a:lnSpc>
                <a:spcPct val="125000"/>
              </a:lnSpc>
              <a:spcBef>
                <a:spcPts val="254"/>
              </a:spcBef>
            </a:pPr>
            <a:r>
              <a:rPr sz="1400" spc="-170" dirty="0">
                <a:solidFill>
                  <a:srgbClr val="231F20"/>
                </a:solidFill>
                <a:latin typeface="ＭＳ ゴシック"/>
                <a:cs typeface="ＭＳ ゴシック"/>
              </a:rPr>
              <a:t>自分たちで見つけたプレゼンテーションに必要な７つポイント</a:t>
            </a:r>
            <a:r>
              <a:rPr sz="1400" dirty="0">
                <a:solidFill>
                  <a:srgbClr val="231F20"/>
                </a:solidFill>
                <a:latin typeface="ＭＳ ゴシック"/>
                <a:cs typeface="ＭＳ ゴシック"/>
              </a:rPr>
              <a:t>（</a:t>
            </a:r>
            <a:r>
              <a:rPr sz="1400" spc="-60" dirty="0">
                <a:solidFill>
                  <a:srgbClr val="231F20"/>
                </a:solidFill>
                <a:latin typeface="ＭＳ ゴシック"/>
                <a:cs typeface="ＭＳ ゴシック"/>
              </a:rPr>
              <a:t>重要な要素</a:t>
            </a:r>
            <a:r>
              <a:rPr sz="1400" spc="-680" dirty="0">
                <a:solidFill>
                  <a:srgbClr val="231F20"/>
                </a:solidFill>
                <a:latin typeface="ＭＳ ゴシック"/>
                <a:cs typeface="ＭＳ ゴシック"/>
              </a:rPr>
              <a:t>）</a:t>
            </a:r>
            <a:r>
              <a:rPr sz="1400" spc="-125" dirty="0">
                <a:solidFill>
                  <a:srgbClr val="231F20"/>
                </a:solidFill>
                <a:latin typeface="ＭＳ ゴシック"/>
                <a:cs typeface="ＭＳ ゴシック"/>
              </a:rPr>
              <a:t>を重視しながらプレ</a:t>
            </a:r>
            <a:r>
              <a:rPr sz="1400" spc="-120" dirty="0">
                <a:solidFill>
                  <a:srgbClr val="231F20"/>
                </a:solidFill>
                <a:latin typeface="ＭＳ ゴシック"/>
                <a:cs typeface="ＭＳ ゴシック"/>
              </a:rPr>
              <a:t>ゼンテーションに向けた練習を行う。</a:t>
            </a:r>
            <a:endParaRPr sz="1400">
              <a:latin typeface="ＭＳ ゴシック"/>
              <a:cs typeface="ＭＳ ゴシック"/>
            </a:endParaRPr>
          </a:p>
        </p:txBody>
      </p:sp>
      <p:sp>
        <p:nvSpPr>
          <p:cNvPr id="8" name="object 8"/>
          <p:cNvSpPr txBox="1"/>
          <p:nvPr/>
        </p:nvSpPr>
        <p:spPr>
          <a:xfrm>
            <a:off x="1856581" y="3239316"/>
            <a:ext cx="7173595" cy="3110865"/>
          </a:xfrm>
          <a:prstGeom prst="rect">
            <a:avLst/>
          </a:prstGeom>
        </p:spPr>
        <p:txBody>
          <a:bodyPr vert="horz" wrap="square" lIns="0" tIns="12700" rIns="0" bIns="0" rtlCol="0">
            <a:spAutoFit/>
          </a:bodyPr>
          <a:lstStyle/>
          <a:p>
            <a:pPr marL="57150" marR="5080" algn="just">
              <a:lnSpc>
                <a:spcPct val="125000"/>
              </a:lnSpc>
              <a:spcBef>
                <a:spcPts val="100"/>
              </a:spcBef>
            </a:pPr>
            <a:r>
              <a:rPr sz="1400" spc="-195" dirty="0">
                <a:solidFill>
                  <a:srgbClr val="231F20"/>
                </a:solidFill>
                <a:latin typeface="ＭＳ ゴシック"/>
                <a:cs typeface="ＭＳ ゴシック"/>
              </a:rPr>
              <a:t>プレゼンテーション発表会では、各グループが作成した「プレゼン評価表」を使って他のグループ</a:t>
            </a:r>
            <a:r>
              <a:rPr sz="1400" spc="-190" dirty="0">
                <a:solidFill>
                  <a:srgbClr val="231F20"/>
                </a:solidFill>
                <a:latin typeface="ＭＳ ゴシック"/>
                <a:cs typeface="ＭＳ ゴシック"/>
              </a:rPr>
              <a:t>のプレゼンテーションの評価をすると同時に、良かったところ、自分たちも取り入れたいポイント</a:t>
            </a:r>
            <a:r>
              <a:rPr sz="1400" spc="-100" dirty="0">
                <a:solidFill>
                  <a:srgbClr val="231F20"/>
                </a:solidFill>
                <a:latin typeface="ＭＳ ゴシック"/>
                <a:cs typeface="ＭＳ ゴシック"/>
              </a:rPr>
              <a:t>を挙げてみよう</a:t>
            </a:r>
            <a:r>
              <a:rPr sz="1400" spc="-1390" dirty="0">
                <a:solidFill>
                  <a:srgbClr val="231F20"/>
                </a:solidFill>
                <a:latin typeface="ＭＳ ゴシック"/>
                <a:cs typeface="ＭＳ ゴシック"/>
              </a:rPr>
              <a:t>。</a:t>
            </a:r>
            <a:r>
              <a:rPr sz="1400" dirty="0">
                <a:solidFill>
                  <a:srgbClr val="231F20"/>
                </a:solidFill>
                <a:latin typeface="ＭＳ ゴシック"/>
                <a:cs typeface="ＭＳ ゴシック"/>
              </a:rPr>
              <a:t>（</a:t>
            </a:r>
            <a:r>
              <a:rPr sz="1400" spc="-65" dirty="0">
                <a:solidFill>
                  <a:srgbClr val="231F20"/>
                </a:solidFill>
                <a:latin typeface="ＭＳ ゴシック"/>
                <a:cs typeface="ＭＳ ゴシック"/>
              </a:rPr>
              <a:t>箇条書き</a:t>
            </a:r>
            <a:r>
              <a:rPr sz="1400" spc="-50" dirty="0">
                <a:solidFill>
                  <a:srgbClr val="231F20"/>
                </a:solidFill>
                <a:latin typeface="ＭＳ ゴシック"/>
                <a:cs typeface="ＭＳ ゴシック"/>
              </a:rPr>
              <a:t>）</a:t>
            </a:r>
            <a:endParaRPr sz="1400">
              <a:latin typeface="ＭＳ ゴシック"/>
              <a:cs typeface="ＭＳ ゴシック"/>
            </a:endParaRPr>
          </a:p>
          <a:p>
            <a:pPr>
              <a:lnSpc>
                <a:spcPct val="100000"/>
              </a:lnSpc>
            </a:pPr>
            <a:endParaRPr sz="1400">
              <a:latin typeface="ＭＳ ゴシック"/>
              <a:cs typeface="ＭＳ ゴシック"/>
            </a:endParaRPr>
          </a:p>
          <a:p>
            <a:pPr marL="57150" algn="just">
              <a:lnSpc>
                <a:spcPct val="100000"/>
              </a:lnSpc>
              <a:spcBef>
                <a:spcPts val="1035"/>
              </a:spcBef>
            </a:pPr>
            <a:r>
              <a:rPr sz="1800" spc="-229" dirty="0">
                <a:solidFill>
                  <a:srgbClr val="00B9F2"/>
                </a:solidFill>
                <a:latin typeface="ＭＳ ゴシック"/>
                <a:cs typeface="ＭＳ ゴシック"/>
              </a:rPr>
              <a:t>この授業を通じて身につく</a:t>
            </a:r>
            <a:r>
              <a:rPr sz="1800" dirty="0">
                <a:solidFill>
                  <a:srgbClr val="00B9F2"/>
                </a:solidFill>
                <a:latin typeface="ＭＳ ゴシック"/>
                <a:cs typeface="ＭＳ ゴシック"/>
              </a:rPr>
              <a:t>（</a:t>
            </a:r>
            <a:r>
              <a:rPr sz="1800" spc="-140" dirty="0">
                <a:solidFill>
                  <a:srgbClr val="00B9F2"/>
                </a:solidFill>
                <a:latin typeface="ＭＳ ゴシック"/>
                <a:cs typeface="ＭＳ ゴシック"/>
              </a:rPr>
              <a:t>身につけてほしい</a:t>
            </a:r>
            <a:r>
              <a:rPr sz="1800" spc="-885" dirty="0">
                <a:solidFill>
                  <a:srgbClr val="00B9F2"/>
                </a:solidFill>
                <a:latin typeface="ＭＳ ゴシック"/>
                <a:cs typeface="ＭＳ ゴシック"/>
              </a:rPr>
              <a:t>）</a:t>
            </a:r>
            <a:r>
              <a:rPr sz="1800" spc="-150" dirty="0">
                <a:solidFill>
                  <a:srgbClr val="00B9F2"/>
                </a:solidFill>
                <a:latin typeface="ＭＳ ゴシック"/>
                <a:cs typeface="ＭＳ ゴシック"/>
              </a:rPr>
              <a:t>チカラ</a:t>
            </a:r>
            <a:endParaRPr sz="1800">
              <a:latin typeface="ＭＳ ゴシック"/>
              <a:cs typeface="ＭＳ ゴシック"/>
            </a:endParaRPr>
          </a:p>
          <a:p>
            <a:pPr marL="12700">
              <a:lnSpc>
                <a:spcPct val="100000"/>
              </a:lnSpc>
              <a:spcBef>
                <a:spcPts val="919"/>
              </a:spcBef>
            </a:pPr>
            <a:r>
              <a:rPr sz="1400" spc="-150" dirty="0">
                <a:solidFill>
                  <a:srgbClr val="231F20"/>
                </a:solidFill>
                <a:latin typeface="ＭＳ ゴシック"/>
                <a:cs typeface="ＭＳ ゴシック"/>
              </a:rPr>
              <a:t>・課題を見極め、情報を収集する力</a:t>
            </a:r>
            <a:endParaRPr sz="1400">
              <a:latin typeface="ＭＳ ゴシック"/>
              <a:cs typeface="ＭＳ ゴシック"/>
            </a:endParaRPr>
          </a:p>
          <a:p>
            <a:pPr marL="12700">
              <a:lnSpc>
                <a:spcPct val="100000"/>
              </a:lnSpc>
              <a:spcBef>
                <a:spcPts val="420"/>
              </a:spcBef>
            </a:pPr>
            <a:r>
              <a:rPr sz="1400" spc="-120" dirty="0">
                <a:solidFill>
                  <a:srgbClr val="231F20"/>
                </a:solidFill>
                <a:latin typeface="ＭＳ ゴシック"/>
                <a:cs typeface="ＭＳ ゴシック"/>
              </a:rPr>
              <a:t>・意見を論理的に構築する力</a:t>
            </a:r>
            <a:endParaRPr sz="1400">
              <a:latin typeface="ＭＳ ゴシック"/>
              <a:cs typeface="ＭＳ ゴシック"/>
            </a:endParaRPr>
          </a:p>
          <a:p>
            <a:pPr marL="12700">
              <a:lnSpc>
                <a:spcPct val="100000"/>
              </a:lnSpc>
              <a:spcBef>
                <a:spcPts val="420"/>
              </a:spcBef>
            </a:pPr>
            <a:r>
              <a:rPr sz="1400" spc="-90" dirty="0">
                <a:solidFill>
                  <a:srgbClr val="231F20"/>
                </a:solidFill>
                <a:latin typeface="ＭＳ ゴシック"/>
                <a:cs typeface="ＭＳ ゴシック"/>
              </a:rPr>
              <a:t>・多様性受容能力</a:t>
            </a:r>
            <a:endParaRPr sz="1400">
              <a:latin typeface="ＭＳ ゴシック"/>
              <a:cs typeface="ＭＳ ゴシック"/>
            </a:endParaRPr>
          </a:p>
          <a:p>
            <a:pPr marL="12700">
              <a:lnSpc>
                <a:spcPct val="100000"/>
              </a:lnSpc>
              <a:spcBef>
                <a:spcPts val="420"/>
              </a:spcBef>
            </a:pPr>
            <a:r>
              <a:rPr sz="1400" spc="-165" dirty="0">
                <a:solidFill>
                  <a:srgbClr val="231F20"/>
                </a:solidFill>
                <a:latin typeface="ＭＳ ゴシック"/>
                <a:cs typeface="ＭＳ ゴシック"/>
              </a:rPr>
              <a:t>・コミュニケーション能力</a:t>
            </a:r>
            <a:endParaRPr sz="1400">
              <a:latin typeface="ＭＳ ゴシック"/>
              <a:cs typeface="ＭＳ ゴシック"/>
            </a:endParaRPr>
          </a:p>
          <a:p>
            <a:pPr marL="12700">
              <a:lnSpc>
                <a:spcPct val="100000"/>
              </a:lnSpc>
              <a:spcBef>
                <a:spcPts val="420"/>
              </a:spcBef>
            </a:pPr>
            <a:r>
              <a:rPr sz="1400" spc="-165" dirty="0">
                <a:solidFill>
                  <a:srgbClr val="231F20"/>
                </a:solidFill>
                <a:latin typeface="ＭＳ ゴシック"/>
                <a:cs typeface="ＭＳ ゴシック"/>
              </a:rPr>
              <a:t>・協調性、協創性</a:t>
            </a:r>
            <a:endParaRPr sz="1400">
              <a:latin typeface="ＭＳ ゴシック"/>
              <a:cs typeface="ＭＳ ゴシック"/>
            </a:endParaRPr>
          </a:p>
          <a:p>
            <a:pPr marL="12700">
              <a:lnSpc>
                <a:spcPct val="100000"/>
              </a:lnSpc>
              <a:spcBef>
                <a:spcPts val="420"/>
              </a:spcBef>
            </a:pPr>
            <a:r>
              <a:rPr sz="1400" spc="-175" dirty="0">
                <a:solidFill>
                  <a:srgbClr val="231F20"/>
                </a:solidFill>
                <a:latin typeface="ＭＳ ゴシック"/>
                <a:cs typeface="ＭＳ ゴシック"/>
              </a:rPr>
              <a:t>・創造力、企画力</a:t>
            </a:r>
            <a:endParaRPr sz="1400">
              <a:latin typeface="ＭＳ ゴシック"/>
              <a:cs typeface="ＭＳ ゴシック"/>
            </a:endParaRPr>
          </a:p>
        </p:txBody>
      </p:sp>
      <p:grpSp>
        <p:nvGrpSpPr>
          <p:cNvPr id="9" name="object 9"/>
          <p:cNvGrpSpPr/>
          <p:nvPr/>
        </p:nvGrpSpPr>
        <p:grpSpPr>
          <a:xfrm>
            <a:off x="971424" y="1663772"/>
            <a:ext cx="795655" cy="358140"/>
            <a:chOff x="971424" y="1663772"/>
            <a:chExt cx="795655" cy="358140"/>
          </a:xfrm>
        </p:grpSpPr>
        <p:sp>
          <p:nvSpPr>
            <p:cNvPr id="10" name="object 10"/>
            <p:cNvSpPr/>
            <p:nvPr/>
          </p:nvSpPr>
          <p:spPr>
            <a:xfrm>
              <a:off x="971424" y="1683005"/>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1" name="object 11"/>
            <p:cNvSpPr/>
            <p:nvPr/>
          </p:nvSpPr>
          <p:spPr>
            <a:xfrm>
              <a:off x="1052093" y="1663772"/>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2" name="object 12"/>
          <p:cNvSpPr txBox="1"/>
          <p:nvPr/>
        </p:nvSpPr>
        <p:spPr>
          <a:xfrm>
            <a:off x="1138262" y="1647237"/>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8</a:t>
            </a:r>
            <a:endParaRPr sz="2200">
              <a:latin typeface="ＭＳ ゴシック"/>
              <a:cs typeface="ＭＳ ゴシック"/>
            </a:endParaRPr>
          </a:p>
        </p:txBody>
      </p:sp>
      <p:sp>
        <p:nvSpPr>
          <p:cNvPr id="13" name="object 13"/>
          <p:cNvSpPr txBox="1"/>
          <p:nvPr/>
        </p:nvSpPr>
        <p:spPr>
          <a:xfrm>
            <a:off x="1430870" y="1681145"/>
            <a:ext cx="255904"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FFFF"/>
                </a:solidFill>
                <a:latin typeface="ＭＳ ゴシック"/>
                <a:cs typeface="ＭＳ ゴシック"/>
              </a:rPr>
              <a:t>-</a:t>
            </a:r>
            <a:r>
              <a:rPr sz="1800" spc="-50" dirty="0">
                <a:solidFill>
                  <a:srgbClr val="FFFFFF"/>
                </a:solidFill>
                <a:latin typeface="ＭＳ ゴシック"/>
                <a:cs typeface="ＭＳ ゴシック"/>
              </a:rPr>
              <a:t>5</a:t>
            </a:r>
            <a:endParaRPr sz="1800">
              <a:latin typeface="ＭＳ ゴシック"/>
              <a:cs typeface="ＭＳ ゴシック"/>
            </a:endParaRPr>
          </a:p>
        </p:txBody>
      </p:sp>
      <p:sp>
        <p:nvSpPr>
          <p:cNvPr id="15"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46392" y="736676"/>
            <a:ext cx="9611995" cy="682625"/>
          </a:xfrm>
          <a:custGeom>
            <a:avLst/>
            <a:gdLst/>
            <a:ahLst/>
            <a:cxnLst/>
            <a:rect l="l" t="t" r="r" b="b"/>
            <a:pathLst>
              <a:path w="9611995" h="682625">
                <a:moveTo>
                  <a:pt x="9611868" y="0"/>
                </a:moveTo>
                <a:lnTo>
                  <a:pt x="0" y="0"/>
                </a:lnTo>
                <a:lnTo>
                  <a:pt x="0" y="682561"/>
                </a:lnTo>
                <a:lnTo>
                  <a:pt x="9611868" y="682561"/>
                </a:lnTo>
                <a:lnTo>
                  <a:pt x="9611868" y="0"/>
                </a:lnTo>
                <a:close/>
              </a:path>
            </a:pathLst>
          </a:custGeom>
          <a:solidFill>
            <a:srgbClr val="00B9F2"/>
          </a:solidFill>
        </p:spPr>
        <p:txBody>
          <a:bodyPr wrap="square" lIns="0" tIns="0" rIns="0" bIns="0" rtlCol="0"/>
          <a:lstStyle/>
          <a:p>
            <a:endParaRPr/>
          </a:p>
        </p:txBody>
      </p:sp>
      <p:sp>
        <p:nvSpPr>
          <p:cNvPr id="3" name="object 3"/>
          <p:cNvSpPr txBox="1">
            <a:spLocks noGrp="1"/>
          </p:cNvSpPr>
          <p:nvPr>
            <p:ph type="title"/>
          </p:nvPr>
        </p:nvSpPr>
        <p:spPr>
          <a:xfrm>
            <a:off x="1873187" y="839881"/>
            <a:ext cx="4729480" cy="452120"/>
          </a:xfrm>
          <a:prstGeom prst="rect">
            <a:avLst/>
          </a:prstGeom>
        </p:spPr>
        <p:txBody>
          <a:bodyPr vert="horz" wrap="square" lIns="0" tIns="12700" rIns="0" bIns="0" rtlCol="0">
            <a:spAutoFit/>
          </a:bodyPr>
          <a:lstStyle/>
          <a:p>
            <a:pPr marL="12700">
              <a:lnSpc>
                <a:spcPct val="100000"/>
              </a:lnSpc>
              <a:spcBef>
                <a:spcPts val="100"/>
              </a:spcBef>
            </a:pPr>
            <a:r>
              <a:rPr sz="2800" spc="-180" dirty="0">
                <a:solidFill>
                  <a:srgbClr val="FFFFFF"/>
                </a:solidFill>
              </a:rPr>
              <a:t>学内プレゼンテーション発表会</a:t>
            </a:r>
            <a:endParaRPr sz="2800"/>
          </a:p>
        </p:txBody>
      </p:sp>
      <p:sp>
        <p:nvSpPr>
          <p:cNvPr id="4" name="object 4"/>
          <p:cNvSpPr/>
          <p:nvPr/>
        </p:nvSpPr>
        <p:spPr>
          <a:xfrm>
            <a:off x="821529" y="625031"/>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p:nvPr/>
        </p:nvSpPr>
        <p:spPr>
          <a:xfrm>
            <a:off x="1124668" y="704944"/>
            <a:ext cx="304800" cy="695960"/>
          </a:xfrm>
          <a:prstGeom prst="rect">
            <a:avLst/>
          </a:prstGeom>
        </p:spPr>
        <p:txBody>
          <a:bodyPr vert="horz" wrap="square" lIns="0" tIns="12700" rIns="0" bIns="0" rtlCol="0">
            <a:spAutoFit/>
          </a:bodyPr>
          <a:lstStyle/>
          <a:p>
            <a:pPr marL="12700">
              <a:lnSpc>
                <a:spcPct val="100000"/>
              </a:lnSpc>
              <a:spcBef>
                <a:spcPts val="100"/>
              </a:spcBef>
            </a:pPr>
            <a:r>
              <a:rPr sz="4400" dirty="0">
                <a:solidFill>
                  <a:srgbClr val="00B9F2"/>
                </a:solidFill>
                <a:latin typeface="ＭＳ ゴシック"/>
                <a:cs typeface="ＭＳ ゴシック"/>
              </a:rPr>
              <a:t>8</a:t>
            </a:r>
            <a:endParaRPr sz="4400">
              <a:latin typeface="ＭＳ ゴシック"/>
              <a:cs typeface="ＭＳ ゴシック"/>
            </a:endParaRPr>
          </a:p>
        </p:txBody>
      </p:sp>
      <p:sp>
        <p:nvSpPr>
          <p:cNvPr id="6" name="object 6"/>
          <p:cNvSpPr/>
          <p:nvPr/>
        </p:nvSpPr>
        <p:spPr>
          <a:xfrm>
            <a:off x="546386" y="676113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1871587" y="1452719"/>
            <a:ext cx="5238115" cy="979805"/>
          </a:xfrm>
          <a:prstGeom prst="rect">
            <a:avLst/>
          </a:prstGeom>
        </p:spPr>
        <p:txBody>
          <a:bodyPr vert="horz" wrap="square" lIns="0" tIns="201930" rIns="0" bIns="0" rtlCol="0">
            <a:spAutoFit/>
          </a:bodyPr>
          <a:lstStyle/>
          <a:p>
            <a:pPr marL="12700">
              <a:lnSpc>
                <a:spcPct val="100000"/>
              </a:lnSpc>
              <a:spcBef>
                <a:spcPts val="1590"/>
              </a:spcBef>
            </a:pPr>
            <a:r>
              <a:rPr sz="2200" spc="-175" dirty="0">
                <a:solidFill>
                  <a:srgbClr val="00B9F2"/>
                </a:solidFill>
                <a:latin typeface="ＭＳ ゴシック"/>
                <a:cs typeface="ＭＳ ゴシック"/>
              </a:rPr>
              <a:t>プレゼンテーションの振り返り</a:t>
            </a:r>
            <a:endParaRPr sz="2200">
              <a:latin typeface="ＭＳ ゴシック"/>
              <a:cs typeface="ＭＳ ゴシック"/>
            </a:endParaRPr>
          </a:p>
          <a:p>
            <a:pPr marL="34925">
              <a:lnSpc>
                <a:spcPct val="100000"/>
              </a:lnSpc>
              <a:spcBef>
                <a:spcPts val="1220"/>
              </a:spcBef>
            </a:pPr>
            <a:r>
              <a:rPr sz="1800" spc="-200" dirty="0">
                <a:solidFill>
                  <a:srgbClr val="00B9F2"/>
                </a:solidFill>
                <a:latin typeface="ＭＳ ゴシック"/>
                <a:cs typeface="ＭＳ ゴシック"/>
              </a:rPr>
              <a:t>プレゼンテーションを行ったあと、自己評価をしよう。</a:t>
            </a:r>
            <a:endParaRPr sz="1800">
              <a:latin typeface="ＭＳ ゴシック"/>
              <a:cs typeface="ＭＳ ゴシック"/>
            </a:endParaRPr>
          </a:p>
        </p:txBody>
      </p:sp>
      <p:grpSp>
        <p:nvGrpSpPr>
          <p:cNvPr id="8" name="object 8"/>
          <p:cNvGrpSpPr/>
          <p:nvPr/>
        </p:nvGrpSpPr>
        <p:grpSpPr>
          <a:xfrm>
            <a:off x="4217281" y="2493213"/>
            <a:ext cx="444500" cy="200025"/>
            <a:chOff x="4217281" y="2493213"/>
            <a:chExt cx="444500" cy="200025"/>
          </a:xfrm>
        </p:grpSpPr>
        <p:sp>
          <p:nvSpPr>
            <p:cNvPr id="9" name="object 9"/>
            <p:cNvSpPr/>
            <p:nvPr/>
          </p:nvSpPr>
          <p:spPr>
            <a:xfrm>
              <a:off x="4217281" y="2503950"/>
              <a:ext cx="444500" cy="178435"/>
            </a:xfrm>
            <a:custGeom>
              <a:avLst/>
              <a:gdLst/>
              <a:ahLst/>
              <a:cxnLst/>
              <a:rect l="l" t="t" r="r" b="b"/>
              <a:pathLst>
                <a:path w="444500" h="178435">
                  <a:moveTo>
                    <a:pt x="355066" y="0"/>
                  </a:moveTo>
                  <a:lnTo>
                    <a:pt x="0" y="0"/>
                  </a:lnTo>
                  <a:lnTo>
                    <a:pt x="0" y="178371"/>
                  </a:lnTo>
                  <a:lnTo>
                    <a:pt x="355066" y="178371"/>
                  </a:lnTo>
                  <a:lnTo>
                    <a:pt x="389700" y="171334"/>
                  </a:lnTo>
                  <a:lnTo>
                    <a:pt x="418060" y="152172"/>
                  </a:lnTo>
                  <a:lnTo>
                    <a:pt x="437221" y="123812"/>
                  </a:lnTo>
                  <a:lnTo>
                    <a:pt x="444258" y="89179"/>
                  </a:lnTo>
                  <a:lnTo>
                    <a:pt x="437221" y="54553"/>
                  </a:lnTo>
                  <a:lnTo>
                    <a:pt x="418060" y="26196"/>
                  </a:lnTo>
                  <a:lnTo>
                    <a:pt x="389700" y="7036"/>
                  </a:lnTo>
                  <a:lnTo>
                    <a:pt x="355066" y="0"/>
                  </a:lnTo>
                  <a:close/>
                </a:path>
              </a:pathLst>
            </a:custGeom>
            <a:solidFill>
              <a:srgbClr val="00B9F2"/>
            </a:solidFill>
          </p:spPr>
          <p:txBody>
            <a:bodyPr wrap="square" lIns="0" tIns="0" rIns="0" bIns="0" rtlCol="0"/>
            <a:lstStyle/>
            <a:p>
              <a:endParaRPr/>
            </a:p>
          </p:txBody>
        </p:sp>
        <p:pic>
          <p:nvPicPr>
            <p:cNvPr id="10" name="object 10"/>
            <p:cNvPicPr/>
            <p:nvPr/>
          </p:nvPicPr>
          <p:blipFill>
            <a:blip r:embed="rId2" cstate="print"/>
            <a:stretch>
              <a:fillRect/>
            </a:stretch>
          </p:blipFill>
          <p:spPr>
            <a:xfrm>
              <a:off x="4262339" y="2493213"/>
              <a:ext cx="199859" cy="199847"/>
            </a:xfrm>
            <a:prstGeom prst="rect">
              <a:avLst/>
            </a:prstGeom>
          </p:spPr>
        </p:pic>
      </p:grpSp>
      <p:sp>
        <p:nvSpPr>
          <p:cNvPr id="11" name="object 11"/>
          <p:cNvSpPr txBox="1"/>
          <p:nvPr/>
        </p:nvSpPr>
        <p:spPr>
          <a:xfrm>
            <a:off x="1843608" y="2421915"/>
            <a:ext cx="6496050" cy="1092200"/>
          </a:xfrm>
          <a:prstGeom prst="rect">
            <a:avLst/>
          </a:prstGeom>
        </p:spPr>
        <p:txBody>
          <a:bodyPr vert="horz" wrap="square" lIns="0" tIns="12700" rIns="0" bIns="0" rtlCol="0">
            <a:spAutoFit/>
          </a:bodyPr>
          <a:lstStyle/>
          <a:p>
            <a:pPr marL="63500" marR="43180">
              <a:lnSpc>
                <a:spcPct val="125000"/>
              </a:lnSpc>
              <a:spcBef>
                <a:spcPts val="100"/>
              </a:spcBef>
              <a:tabLst>
                <a:tab pos="3060065" algn="l"/>
              </a:tabLst>
            </a:pPr>
            <a:r>
              <a:rPr sz="1400" spc="-140" dirty="0">
                <a:solidFill>
                  <a:srgbClr val="231F20"/>
                </a:solidFill>
                <a:latin typeface="ＭＳ ゴシック"/>
                <a:cs typeface="ＭＳ ゴシック"/>
              </a:rPr>
              <a:t>プ</a:t>
            </a:r>
            <a:r>
              <a:rPr sz="1400" spc="-50" dirty="0">
                <a:solidFill>
                  <a:srgbClr val="231F20"/>
                </a:solidFill>
                <a:latin typeface="ＭＳ ゴシック"/>
                <a:cs typeface="ＭＳ ゴシック"/>
              </a:rPr>
              <a:t>レ</a:t>
            </a:r>
            <a:r>
              <a:rPr sz="1400" spc="-130" dirty="0">
                <a:solidFill>
                  <a:srgbClr val="231F20"/>
                </a:solidFill>
                <a:latin typeface="ＭＳ ゴシック"/>
                <a:cs typeface="ＭＳ ゴシック"/>
              </a:rPr>
              <a:t>ゼ</a:t>
            </a:r>
            <a:r>
              <a:rPr sz="1400" spc="-60" dirty="0">
                <a:solidFill>
                  <a:srgbClr val="231F20"/>
                </a:solidFill>
                <a:latin typeface="ＭＳ ゴシック"/>
                <a:cs typeface="ＭＳ ゴシック"/>
              </a:rPr>
              <a:t>ン</a:t>
            </a:r>
            <a:r>
              <a:rPr sz="1400" spc="-55" dirty="0">
                <a:solidFill>
                  <a:srgbClr val="231F20"/>
                </a:solidFill>
                <a:latin typeface="ＭＳ ゴシック"/>
                <a:cs typeface="ＭＳ ゴシック"/>
              </a:rPr>
              <a:t>テ</a:t>
            </a:r>
            <a:r>
              <a:rPr sz="1400" spc="-110" dirty="0">
                <a:solidFill>
                  <a:srgbClr val="231F20"/>
                </a:solidFill>
                <a:latin typeface="ＭＳ ゴシック"/>
                <a:cs typeface="ＭＳ ゴシック"/>
              </a:rPr>
              <a:t>ー</a:t>
            </a:r>
            <a:r>
              <a:rPr sz="1400" spc="-185" dirty="0">
                <a:solidFill>
                  <a:srgbClr val="231F20"/>
                </a:solidFill>
                <a:latin typeface="ＭＳ ゴシック"/>
                <a:cs typeface="ＭＳ ゴシック"/>
              </a:rPr>
              <a:t>シ</a:t>
            </a:r>
            <a:r>
              <a:rPr sz="1400" spc="-240" dirty="0">
                <a:solidFill>
                  <a:srgbClr val="231F20"/>
                </a:solidFill>
                <a:latin typeface="ＭＳ ゴシック"/>
                <a:cs typeface="ＭＳ ゴシック"/>
              </a:rPr>
              <a:t>ョ</a:t>
            </a:r>
            <a:r>
              <a:rPr sz="1400" spc="-135" dirty="0">
                <a:solidFill>
                  <a:srgbClr val="231F20"/>
                </a:solidFill>
                <a:latin typeface="ＭＳ ゴシック"/>
                <a:cs typeface="ＭＳ ゴシック"/>
              </a:rPr>
              <a:t>ン</a:t>
            </a:r>
            <a:r>
              <a:rPr sz="1400" spc="-80" dirty="0">
                <a:solidFill>
                  <a:srgbClr val="231F20"/>
                </a:solidFill>
                <a:latin typeface="ＭＳ ゴシック"/>
                <a:cs typeface="ＭＳ ゴシック"/>
              </a:rPr>
              <a:t>を</a:t>
            </a:r>
            <a:r>
              <a:rPr sz="1400" spc="-175" dirty="0">
                <a:solidFill>
                  <a:srgbClr val="231F20"/>
                </a:solidFill>
                <a:latin typeface="ＭＳ ゴシック"/>
                <a:cs typeface="ＭＳ ゴシック"/>
              </a:rPr>
              <a:t>振</a:t>
            </a:r>
            <a:r>
              <a:rPr sz="1400" spc="-155" dirty="0">
                <a:solidFill>
                  <a:srgbClr val="231F20"/>
                </a:solidFill>
                <a:latin typeface="ＭＳ ゴシック"/>
                <a:cs typeface="ＭＳ ゴシック"/>
              </a:rPr>
              <a:t>り</a:t>
            </a:r>
            <a:r>
              <a:rPr sz="1400" spc="-200" dirty="0">
                <a:solidFill>
                  <a:srgbClr val="231F20"/>
                </a:solidFill>
                <a:latin typeface="ＭＳ ゴシック"/>
                <a:cs typeface="ＭＳ ゴシック"/>
              </a:rPr>
              <a:t>返</a:t>
            </a:r>
            <a:r>
              <a:rPr sz="1400" dirty="0">
                <a:solidFill>
                  <a:srgbClr val="231F20"/>
                </a:solidFill>
                <a:latin typeface="ＭＳ ゴシック"/>
                <a:cs typeface="ＭＳ ゴシック"/>
              </a:rPr>
              <a:t>り</a:t>
            </a:r>
            <a:r>
              <a:rPr sz="1400" spc="-290" dirty="0">
                <a:solidFill>
                  <a:srgbClr val="231F20"/>
                </a:solidFill>
                <a:latin typeface="ＭＳ ゴシック"/>
                <a:cs typeface="ＭＳ ゴシック"/>
              </a:rPr>
              <a:t>、</a:t>
            </a:r>
            <a:r>
              <a:rPr sz="1800" baseline="6944" dirty="0">
                <a:solidFill>
                  <a:srgbClr val="00B9F2"/>
                </a:solidFill>
                <a:latin typeface="ＭＳ ゴシック"/>
                <a:cs typeface="ＭＳ ゴシック"/>
              </a:rPr>
              <a:t>8</a:t>
            </a:r>
            <a:r>
              <a:rPr sz="1800" spc="-7" baseline="6944" dirty="0">
                <a:solidFill>
                  <a:srgbClr val="00B9F2"/>
                </a:solidFill>
                <a:latin typeface="ＭＳ ゴシック"/>
                <a:cs typeface="ＭＳ ゴシック"/>
              </a:rPr>
              <a:t> </a:t>
            </a:r>
            <a:r>
              <a:rPr sz="1650" baseline="7575" dirty="0">
                <a:solidFill>
                  <a:srgbClr val="FFFFFF"/>
                </a:solidFill>
                <a:latin typeface="ＭＳ ゴシック"/>
                <a:cs typeface="ＭＳ ゴシック"/>
              </a:rPr>
              <a:t>-</a:t>
            </a:r>
            <a:r>
              <a:rPr sz="1650" spc="-75" baseline="7575" dirty="0">
                <a:solidFill>
                  <a:srgbClr val="FFFFFF"/>
                </a:solidFill>
                <a:latin typeface="ＭＳ ゴシック"/>
                <a:cs typeface="ＭＳ ゴシック"/>
              </a:rPr>
              <a:t>4</a:t>
            </a:r>
            <a:r>
              <a:rPr sz="1650" baseline="7575" dirty="0">
                <a:solidFill>
                  <a:srgbClr val="FFFFFF"/>
                </a:solidFill>
                <a:latin typeface="ＭＳ ゴシック"/>
                <a:cs typeface="ＭＳ ゴシック"/>
              </a:rPr>
              <a:t>	</a:t>
            </a:r>
            <a:r>
              <a:rPr sz="1400" spc="-60" dirty="0">
                <a:solidFill>
                  <a:srgbClr val="231F20"/>
                </a:solidFill>
                <a:latin typeface="ＭＳ ゴシック"/>
                <a:cs typeface="ＭＳ ゴシック"/>
              </a:rPr>
              <a:t>で</a:t>
            </a:r>
            <a:r>
              <a:rPr sz="1400" spc="-50" dirty="0">
                <a:solidFill>
                  <a:srgbClr val="231F20"/>
                </a:solidFill>
                <a:latin typeface="ＭＳ ゴシック"/>
                <a:cs typeface="ＭＳ ゴシック"/>
              </a:rPr>
              <a:t>選</a:t>
            </a:r>
            <a:r>
              <a:rPr sz="1400" spc="-150" dirty="0">
                <a:solidFill>
                  <a:srgbClr val="231F20"/>
                </a:solidFill>
                <a:latin typeface="ＭＳ ゴシック"/>
                <a:cs typeface="ＭＳ ゴシック"/>
              </a:rPr>
              <a:t>ん</a:t>
            </a:r>
            <a:r>
              <a:rPr sz="1400" spc="-160" dirty="0">
                <a:solidFill>
                  <a:srgbClr val="231F20"/>
                </a:solidFill>
                <a:latin typeface="ＭＳ ゴシック"/>
                <a:cs typeface="ＭＳ ゴシック"/>
              </a:rPr>
              <a:t>だ</a:t>
            </a:r>
            <a:r>
              <a:rPr sz="1400" spc="-215" dirty="0">
                <a:solidFill>
                  <a:srgbClr val="231F20"/>
                </a:solidFill>
                <a:latin typeface="ＭＳ ゴシック"/>
                <a:cs typeface="ＭＳ ゴシック"/>
              </a:rPr>
              <a:t>７</a:t>
            </a:r>
            <a:r>
              <a:rPr sz="1400" spc="-65" dirty="0">
                <a:solidFill>
                  <a:srgbClr val="231F20"/>
                </a:solidFill>
                <a:latin typeface="ＭＳ ゴシック"/>
                <a:cs typeface="ＭＳ ゴシック"/>
              </a:rPr>
              <a:t>つ</a:t>
            </a:r>
            <a:r>
              <a:rPr sz="1400" spc="-90" dirty="0">
                <a:solidFill>
                  <a:srgbClr val="231F20"/>
                </a:solidFill>
                <a:latin typeface="ＭＳ ゴシック"/>
                <a:cs typeface="ＭＳ ゴシック"/>
              </a:rPr>
              <a:t>の</a:t>
            </a:r>
            <a:r>
              <a:rPr sz="1400" spc="-120" dirty="0">
                <a:solidFill>
                  <a:srgbClr val="231F20"/>
                </a:solidFill>
                <a:latin typeface="ＭＳ ゴシック"/>
                <a:cs typeface="ＭＳ ゴシック"/>
              </a:rPr>
              <a:t>ポ</a:t>
            </a:r>
            <a:r>
              <a:rPr sz="1400" spc="-240" dirty="0">
                <a:solidFill>
                  <a:srgbClr val="231F20"/>
                </a:solidFill>
                <a:latin typeface="ＭＳ ゴシック"/>
                <a:cs typeface="ＭＳ ゴシック"/>
              </a:rPr>
              <a:t>イ</a:t>
            </a:r>
            <a:r>
              <a:rPr sz="1400" spc="-254" dirty="0">
                <a:solidFill>
                  <a:srgbClr val="231F20"/>
                </a:solidFill>
                <a:latin typeface="ＭＳ ゴシック"/>
                <a:cs typeface="ＭＳ ゴシック"/>
              </a:rPr>
              <a:t>ン</a:t>
            </a:r>
            <a:r>
              <a:rPr sz="1400" spc="-240" dirty="0">
                <a:solidFill>
                  <a:srgbClr val="231F20"/>
                </a:solidFill>
                <a:latin typeface="ＭＳ ゴシック"/>
                <a:cs typeface="ＭＳ ゴシック"/>
              </a:rPr>
              <a:t>ト</a:t>
            </a:r>
            <a:r>
              <a:rPr sz="1400" spc="-65" dirty="0">
                <a:solidFill>
                  <a:srgbClr val="231F20"/>
                </a:solidFill>
                <a:latin typeface="ＭＳ ゴシック"/>
                <a:cs typeface="ＭＳ ゴシック"/>
              </a:rPr>
              <a:t>で</a:t>
            </a:r>
            <a:r>
              <a:rPr sz="1400" spc="-35" dirty="0">
                <a:solidFill>
                  <a:srgbClr val="231F20"/>
                </a:solidFill>
                <a:latin typeface="ＭＳ ゴシック"/>
                <a:cs typeface="ＭＳ ゴシック"/>
              </a:rPr>
              <a:t>評</a:t>
            </a:r>
            <a:r>
              <a:rPr sz="1400" spc="-110" dirty="0">
                <a:solidFill>
                  <a:srgbClr val="231F20"/>
                </a:solidFill>
                <a:latin typeface="ＭＳ ゴシック"/>
                <a:cs typeface="ＭＳ ゴシック"/>
              </a:rPr>
              <a:t>価</a:t>
            </a:r>
            <a:r>
              <a:rPr sz="1400" spc="-195" dirty="0">
                <a:solidFill>
                  <a:srgbClr val="231F20"/>
                </a:solidFill>
                <a:latin typeface="ＭＳ ゴシック"/>
                <a:cs typeface="ＭＳ ゴシック"/>
              </a:rPr>
              <a:t>を</a:t>
            </a:r>
            <a:r>
              <a:rPr sz="1400" spc="-290" dirty="0">
                <a:solidFill>
                  <a:srgbClr val="231F20"/>
                </a:solidFill>
                <a:latin typeface="ＭＳ ゴシック"/>
                <a:cs typeface="ＭＳ ゴシック"/>
              </a:rPr>
              <a:t>し</a:t>
            </a:r>
            <a:r>
              <a:rPr sz="1400" spc="-145" dirty="0">
                <a:solidFill>
                  <a:srgbClr val="231F20"/>
                </a:solidFill>
                <a:latin typeface="ＭＳ ゴシック"/>
                <a:cs typeface="ＭＳ ゴシック"/>
              </a:rPr>
              <a:t>て</a:t>
            </a:r>
            <a:r>
              <a:rPr sz="1400" spc="-105" dirty="0">
                <a:solidFill>
                  <a:srgbClr val="231F20"/>
                </a:solidFill>
                <a:latin typeface="ＭＳ ゴシック"/>
                <a:cs typeface="ＭＳ ゴシック"/>
              </a:rPr>
              <a:t>み</a:t>
            </a:r>
            <a:r>
              <a:rPr sz="1400" spc="-215" dirty="0">
                <a:solidFill>
                  <a:srgbClr val="231F20"/>
                </a:solidFill>
                <a:latin typeface="ＭＳ ゴシック"/>
                <a:cs typeface="ＭＳ ゴシック"/>
              </a:rPr>
              <a:t>よ</a:t>
            </a:r>
            <a:r>
              <a:rPr sz="1400" dirty="0">
                <a:solidFill>
                  <a:srgbClr val="231F20"/>
                </a:solidFill>
                <a:latin typeface="ＭＳ ゴシック"/>
                <a:cs typeface="ＭＳ ゴシック"/>
              </a:rPr>
              <a:t>う</a:t>
            </a:r>
            <a:r>
              <a:rPr sz="1400" spc="-50" dirty="0">
                <a:solidFill>
                  <a:srgbClr val="231F20"/>
                </a:solidFill>
                <a:latin typeface="ＭＳ ゴシック"/>
                <a:cs typeface="ＭＳ ゴシック"/>
              </a:rPr>
              <a:t>。</a:t>
            </a:r>
            <a:r>
              <a:rPr sz="1400" spc="-90" dirty="0">
                <a:solidFill>
                  <a:srgbClr val="231F20"/>
                </a:solidFill>
                <a:latin typeface="ＭＳ ゴシック"/>
                <a:cs typeface="ＭＳ ゴシック"/>
              </a:rPr>
              <a:t>ま</a:t>
            </a:r>
            <a:r>
              <a:rPr sz="1400" dirty="0">
                <a:solidFill>
                  <a:srgbClr val="231F20"/>
                </a:solidFill>
                <a:latin typeface="ＭＳ ゴシック"/>
                <a:cs typeface="ＭＳ ゴシック"/>
              </a:rPr>
              <a:t>た</a:t>
            </a:r>
            <a:r>
              <a:rPr sz="1400" spc="-690" dirty="0">
                <a:solidFill>
                  <a:srgbClr val="231F20"/>
                </a:solidFill>
                <a:latin typeface="ＭＳ ゴシック"/>
                <a:cs typeface="ＭＳ ゴシック"/>
              </a:rPr>
              <a:t>、</a:t>
            </a:r>
            <a:r>
              <a:rPr sz="1400" spc="-40" dirty="0">
                <a:solidFill>
                  <a:srgbClr val="231F20"/>
                </a:solidFill>
                <a:latin typeface="ＭＳ ゴシック"/>
                <a:cs typeface="ＭＳ ゴシック"/>
              </a:rPr>
              <a:t>事</a:t>
            </a:r>
            <a:r>
              <a:rPr sz="1400" spc="-75" dirty="0">
                <a:solidFill>
                  <a:srgbClr val="231F20"/>
                </a:solidFill>
                <a:latin typeface="ＭＳ ゴシック"/>
                <a:cs typeface="ＭＳ ゴシック"/>
              </a:rPr>
              <a:t>前</a:t>
            </a:r>
            <a:r>
              <a:rPr sz="1400" spc="-190" dirty="0">
                <a:solidFill>
                  <a:srgbClr val="231F20"/>
                </a:solidFill>
                <a:latin typeface="ＭＳ ゴシック"/>
                <a:cs typeface="ＭＳ ゴシック"/>
              </a:rPr>
              <a:t>に</a:t>
            </a:r>
            <a:r>
              <a:rPr sz="1400" spc="-195" dirty="0">
                <a:solidFill>
                  <a:srgbClr val="231F20"/>
                </a:solidFill>
                <a:latin typeface="ＭＳ ゴシック"/>
                <a:cs typeface="ＭＳ ゴシック"/>
              </a:rPr>
              <a:t>ク</a:t>
            </a:r>
            <a:r>
              <a:rPr sz="1400" spc="-229" dirty="0">
                <a:solidFill>
                  <a:srgbClr val="231F20"/>
                </a:solidFill>
                <a:latin typeface="ＭＳ ゴシック"/>
                <a:cs typeface="ＭＳ ゴシック"/>
              </a:rPr>
              <a:t>ラ</a:t>
            </a:r>
            <a:r>
              <a:rPr sz="1400" spc="-120" dirty="0">
                <a:solidFill>
                  <a:srgbClr val="231F20"/>
                </a:solidFill>
                <a:latin typeface="ＭＳ ゴシック"/>
                <a:cs typeface="ＭＳ ゴシック"/>
              </a:rPr>
              <a:t>ス</a:t>
            </a:r>
            <a:r>
              <a:rPr sz="1400" spc="-65" dirty="0">
                <a:solidFill>
                  <a:srgbClr val="231F20"/>
                </a:solidFill>
                <a:latin typeface="ＭＳ ゴシック"/>
                <a:cs typeface="ＭＳ ゴシック"/>
              </a:rPr>
              <a:t>の</a:t>
            </a:r>
            <a:r>
              <a:rPr sz="1400" spc="-70" dirty="0">
                <a:solidFill>
                  <a:srgbClr val="231F20"/>
                </a:solidFill>
                <a:latin typeface="ＭＳ ゴシック"/>
                <a:cs typeface="ＭＳ ゴシック"/>
              </a:rPr>
              <a:t>生</a:t>
            </a:r>
            <a:r>
              <a:rPr sz="1400" spc="-65" dirty="0">
                <a:solidFill>
                  <a:srgbClr val="231F20"/>
                </a:solidFill>
                <a:latin typeface="ＭＳ ゴシック"/>
                <a:cs typeface="ＭＳ ゴシック"/>
              </a:rPr>
              <a:t>徒</a:t>
            </a:r>
            <a:r>
              <a:rPr sz="1400" spc="-120" dirty="0">
                <a:solidFill>
                  <a:srgbClr val="231F20"/>
                </a:solidFill>
                <a:latin typeface="ＭＳ ゴシック"/>
                <a:cs typeface="ＭＳ ゴシック"/>
              </a:rPr>
              <a:t>に</a:t>
            </a:r>
            <a:r>
              <a:rPr sz="1400" spc="-60" dirty="0">
                <a:solidFill>
                  <a:srgbClr val="231F20"/>
                </a:solidFill>
                <a:latin typeface="ＭＳ ゴシック"/>
                <a:cs typeface="ＭＳ ゴシック"/>
              </a:rPr>
              <a:t>各</a:t>
            </a:r>
            <a:r>
              <a:rPr sz="1400" spc="-185" dirty="0">
                <a:solidFill>
                  <a:srgbClr val="231F20"/>
                </a:solidFill>
                <a:latin typeface="ＭＳ ゴシック"/>
                <a:cs typeface="ＭＳ ゴシック"/>
              </a:rPr>
              <a:t>グ</a:t>
            </a:r>
            <a:r>
              <a:rPr sz="1400" spc="-20" dirty="0">
                <a:solidFill>
                  <a:srgbClr val="231F20"/>
                </a:solidFill>
                <a:latin typeface="ＭＳ ゴシック"/>
                <a:cs typeface="ＭＳ ゴシック"/>
              </a:rPr>
              <a:t>ル</a:t>
            </a:r>
            <a:r>
              <a:rPr sz="1400" spc="-215" dirty="0">
                <a:solidFill>
                  <a:srgbClr val="231F20"/>
                </a:solidFill>
                <a:latin typeface="ＭＳ ゴシック"/>
                <a:cs typeface="ＭＳ ゴシック"/>
              </a:rPr>
              <a:t>ー</a:t>
            </a:r>
            <a:r>
              <a:rPr sz="1400" spc="-135" dirty="0">
                <a:solidFill>
                  <a:srgbClr val="231F20"/>
                </a:solidFill>
                <a:latin typeface="ＭＳ ゴシック"/>
                <a:cs typeface="ＭＳ ゴシック"/>
              </a:rPr>
              <a:t>プ</a:t>
            </a:r>
            <a:r>
              <a:rPr sz="1400" spc="-690" dirty="0">
                <a:solidFill>
                  <a:srgbClr val="231F20"/>
                </a:solidFill>
                <a:latin typeface="ＭＳ ゴシック"/>
                <a:cs typeface="ＭＳ ゴシック"/>
              </a:rPr>
              <a:t>の</a:t>
            </a:r>
            <a:r>
              <a:rPr sz="1400" dirty="0">
                <a:solidFill>
                  <a:srgbClr val="231F20"/>
                </a:solidFill>
                <a:latin typeface="ＭＳ ゴシック"/>
                <a:cs typeface="ＭＳ ゴシック"/>
              </a:rPr>
              <a:t>「</a:t>
            </a:r>
            <a:r>
              <a:rPr sz="1400" spc="-140" dirty="0">
                <a:solidFill>
                  <a:srgbClr val="231F20"/>
                </a:solidFill>
                <a:latin typeface="ＭＳ ゴシック"/>
                <a:cs typeface="ＭＳ ゴシック"/>
              </a:rPr>
              <a:t>プ</a:t>
            </a:r>
            <a:r>
              <a:rPr sz="1400" spc="-50" dirty="0">
                <a:solidFill>
                  <a:srgbClr val="231F20"/>
                </a:solidFill>
                <a:latin typeface="ＭＳ ゴシック"/>
                <a:cs typeface="ＭＳ ゴシック"/>
              </a:rPr>
              <a:t>レ</a:t>
            </a:r>
            <a:r>
              <a:rPr sz="1400" spc="-130" dirty="0">
                <a:solidFill>
                  <a:srgbClr val="231F20"/>
                </a:solidFill>
                <a:latin typeface="ＭＳ ゴシック"/>
                <a:cs typeface="ＭＳ ゴシック"/>
              </a:rPr>
              <a:t>ゼ</a:t>
            </a:r>
            <a:r>
              <a:rPr sz="1400" spc="-65" dirty="0">
                <a:solidFill>
                  <a:srgbClr val="231F20"/>
                </a:solidFill>
                <a:latin typeface="ＭＳ ゴシック"/>
                <a:cs typeface="ＭＳ ゴシック"/>
              </a:rPr>
              <a:t>ン</a:t>
            </a:r>
            <a:r>
              <a:rPr sz="1400" spc="-35" dirty="0">
                <a:solidFill>
                  <a:srgbClr val="231F20"/>
                </a:solidFill>
                <a:latin typeface="ＭＳ ゴシック"/>
                <a:cs typeface="ＭＳ ゴシック"/>
              </a:rPr>
              <a:t>評</a:t>
            </a:r>
            <a:r>
              <a:rPr sz="1400" spc="-50" dirty="0">
                <a:solidFill>
                  <a:srgbClr val="231F20"/>
                </a:solidFill>
                <a:latin typeface="ＭＳ ゴシック"/>
                <a:cs typeface="ＭＳ ゴシック"/>
              </a:rPr>
              <a:t>価</a:t>
            </a:r>
            <a:r>
              <a:rPr sz="1400" dirty="0">
                <a:solidFill>
                  <a:srgbClr val="231F20"/>
                </a:solidFill>
                <a:latin typeface="ＭＳ ゴシック"/>
                <a:cs typeface="ＭＳ ゴシック"/>
              </a:rPr>
              <a:t>表</a:t>
            </a:r>
            <a:r>
              <a:rPr sz="1400" spc="-690" dirty="0">
                <a:solidFill>
                  <a:srgbClr val="231F20"/>
                </a:solidFill>
                <a:latin typeface="ＭＳ ゴシック"/>
                <a:cs typeface="ＭＳ ゴシック"/>
              </a:rPr>
              <a:t>」</a:t>
            </a:r>
            <a:r>
              <a:rPr sz="1400" spc="-75" dirty="0">
                <a:solidFill>
                  <a:srgbClr val="231F20"/>
                </a:solidFill>
                <a:latin typeface="ＭＳ ゴシック"/>
                <a:cs typeface="ＭＳ ゴシック"/>
              </a:rPr>
              <a:t>を</a:t>
            </a:r>
            <a:r>
              <a:rPr sz="1400" spc="-65" dirty="0">
                <a:solidFill>
                  <a:srgbClr val="231F20"/>
                </a:solidFill>
                <a:latin typeface="ＭＳ ゴシック"/>
                <a:cs typeface="ＭＳ ゴシック"/>
              </a:rPr>
              <a:t>配</a:t>
            </a:r>
            <a:r>
              <a:rPr sz="1400" spc="-160" dirty="0">
                <a:solidFill>
                  <a:srgbClr val="231F20"/>
                </a:solidFill>
                <a:latin typeface="ＭＳ ゴシック"/>
                <a:cs typeface="ＭＳ ゴシック"/>
              </a:rPr>
              <a:t>布</a:t>
            </a:r>
            <a:r>
              <a:rPr sz="1400" dirty="0">
                <a:solidFill>
                  <a:srgbClr val="231F20"/>
                </a:solidFill>
                <a:latin typeface="ＭＳ ゴシック"/>
                <a:cs typeface="ＭＳ ゴシック"/>
              </a:rPr>
              <a:t>し</a:t>
            </a:r>
            <a:r>
              <a:rPr sz="1400" spc="-690" dirty="0">
                <a:solidFill>
                  <a:srgbClr val="231F20"/>
                </a:solidFill>
                <a:latin typeface="ＭＳ ゴシック"/>
                <a:cs typeface="ＭＳ ゴシック"/>
              </a:rPr>
              <a:t>、</a:t>
            </a:r>
            <a:r>
              <a:rPr sz="1400" spc="-75" dirty="0">
                <a:solidFill>
                  <a:srgbClr val="231F20"/>
                </a:solidFill>
                <a:latin typeface="ＭＳ ゴシック"/>
                <a:cs typeface="ＭＳ ゴシック"/>
              </a:rPr>
              <a:t>そ</a:t>
            </a:r>
            <a:r>
              <a:rPr sz="1400" spc="-160" dirty="0">
                <a:solidFill>
                  <a:srgbClr val="231F20"/>
                </a:solidFill>
                <a:latin typeface="ＭＳ ゴシック"/>
                <a:cs typeface="ＭＳ ゴシック"/>
              </a:rPr>
              <a:t>れ</a:t>
            </a:r>
            <a:r>
              <a:rPr sz="1400" spc="-55" dirty="0">
                <a:solidFill>
                  <a:srgbClr val="231F20"/>
                </a:solidFill>
                <a:latin typeface="ＭＳ ゴシック"/>
                <a:cs typeface="ＭＳ ゴシック"/>
              </a:rPr>
              <a:t>を基</a:t>
            </a:r>
            <a:r>
              <a:rPr sz="1400" spc="-50" dirty="0">
                <a:solidFill>
                  <a:srgbClr val="231F20"/>
                </a:solidFill>
                <a:latin typeface="ＭＳ ゴシック"/>
                <a:cs typeface="ＭＳ ゴシック"/>
              </a:rPr>
              <a:t>に</a:t>
            </a:r>
            <a:endParaRPr sz="1400">
              <a:latin typeface="ＭＳ ゴシック"/>
              <a:cs typeface="ＭＳ ゴシック"/>
            </a:endParaRPr>
          </a:p>
          <a:p>
            <a:pPr marL="63500">
              <a:lnSpc>
                <a:spcPct val="100000"/>
              </a:lnSpc>
              <a:spcBef>
                <a:spcPts val="420"/>
              </a:spcBef>
            </a:pPr>
            <a:r>
              <a:rPr sz="1400" spc="-105" dirty="0">
                <a:solidFill>
                  <a:srgbClr val="231F20"/>
                </a:solidFill>
                <a:latin typeface="ＭＳ ゴシック"/>
                <a:cs typeface="ＭＳ ゴシック"/>
              </a:rPr>
              <a:t>他のグループの評価を行う。</a:t>
            </a:r>
            <a:endParaRPr sz="1400">
              <a:latin typeface="ＭＳ ゴシック"/>
              <a:cs typeface="ＭＳ ゴシック"/>
            </a:endParaRPr>
          </a:p>
          <a:p>
            <a:pPr marL="63500">
              <a:lnSpc>
                <a:spcPct val="100000"/>
              </a:lnSpc>
              <a:spcBef>
                <a:spcPts val="420"/>
              </a:spcBef>
            </a:pPr>
            <a:r>
              <a:rPr sz="1400" spc="-145" dirty="0">
                <a:solidFill>
                  <a:srgbClr val="231F20"/>
                </a:solidFill>
                <a:latin typeface="ＭＳ ゴシック"/>
                <a:cs typeface="ＭＳ ゴシック"/>
              </a:rPr>
              <a:t>各グループでプレゼンテーションに対する意見をまとめる。</a:t>
            </a:r>
            <a:endParaRPr sz="1400">
              <a:latin typeface="ＭＳ ゴシック"/>
              <a:cs typeface="ＭＳ ゴシック"/>
            </a:endParaRPr>
          </a:p>
        </p:txBody>
      </p:sp>
      <p:grpSp>
        <p:nvGrpSpPr>
          <p:cNvPr id="12" name="object 12"/>
          <p:cNvGrpSpPr/>
          <p:nvPr/>
        </p:nvGrpSpPr>
        <p:grpSpPr>
          <a:xfrm>
            <a:off x="2910577" y="3888280"/>
            <a:ext cx="5935980" cy="122555"/>
            <a:chOff x="2910577" y="3888280"/>
            <a:chExt cx="5935980" cy="122555"/>
          </a:xfrm>
        </p:grpSpPr>
        <p:sp>
          <p:nvSpPr>
            <p:cNvPr id="13" name="object 13"/>
            <p:cNvSpPr/>
            <p:nvPr/>
          </p:nvSpPr>
          <p:spPr>
            <a:xfrm>
              <a:off x="3575011" y="3894630"/>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4" name="object 14"/>
            <p:cNvSpPr/>
            <p:nvPr/>
          </p:nvSpPr>
          <p:spPr>
            <a:xfrm>
              <a:off x="4233091" y="3894630"/>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5" name="object 15"/>
            <p:cNvSpPr/>
            <p:nvPr/>
          </p:nvSpPr>
          <p:spPr>
            <a:xfrm>
              <a:off x="4891171" y="3894630"/>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6" name="object 16"/>
            <p:cNvSpPr/>
            <p:nvPr/>
          </p:nvSpPr>
          <p:spPr>
            <a:xfrm>
              <a:off x="5549251" y="3894630"/>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7" name="object 17"/>
            <p:cNvSpPr/>
            <p:nvPr/>
          </p:nvSpPr>
          <p:spPr>
            <a:xfrm>
              <a:off x="6207330" y="3894630"/>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8" name="object 18"/>
            <p:cNvSpPr/>
            <p:nvPr/>
          </p:nvSpPr>
          <p:spPr>
            <a:xfrm>
              <a:off x="6865409" y="3894630"/>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9" name="object 19"/>
            <p:cNvSpPr/>
            <p:nvPr/>
          </p:nvSpPr>
          <p:spPr>
            <a:xfrm>
              <a:off x="7523490" y="3894630"/>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20" name="object 20"/>
            <p:cNvSpPr/>
            <p:nvPr/>
          </p:nvSpPr>
          <p:spPr>
            <a:xfrm>
              <a:off x="8181568" y="3894630"/>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21" name="object 21"/>
            <p:cNvSpPr/>
            <p:nvPr/>
          </p:nvSpPr>
          <p:spPr>
            <a:xfrm>
              <a:off x="2916927" y="3894630"/>
              <a:ext cx="5923280" cy="109855"/>
            </a:xfrm>
            <a:custGeom>
              <a:avLst/>
              <a:gdLst/>
              <a:ahLst/>
              <a:cxnLst/>
              <a:rect l="l" t="t" r="r" b="b"/>
              <a:pathLst>
                <a:path w="5923280" h="109854">
                  <a:moveTo>
                    <a:pt x="5922721" y="0"/>
                  </a:moveTo>
                  <a:lnTo>
                    <a:pt x="5922721" y="109321"/>
                  </a:lnTo>
                  <a:lnTo>
                    <a:pt x="0" y="109321"/>
                  </a:lnTo>
                  <a:lnTo>
                    <a:pt x="0" y="0"/>
                  </a:lnTo>
                </a:path>
              </a:pathLst>
            </a:custGeom>
            <a:ln w="12700">
              <a:solidFill>
                <a:srgbClr val="00B9F2"/>
              </a:solidFill>
            </a:ln>
          </p:spPr>
          <p:txBody>
            <a:bodyPr wrap="square" lIns="0" tIns="0" rIns="0" bIns="0" rtlCol="0"/>
            <a:lstStyle/>
            <a:p>
              <a:endParaRPr/>
            </a:p>
          </p:txBody>
        </p:sp>
      </p:grpSp>
      <p:sp>
        <p:nvSpPr>
          <p:cNvPr id="22" name="object 22"/>
          <p:cNvSpPr txBox="1"/>
          <p:nvPr/>
        </p:nvSpPr>
        <p:spPr>
          <a:xfrm>
            <a:off x="2878832"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1</a:t>
            </a:r>
            <a:endParaRPr sz="800">
              <a:latin typeface="ＭＳ ゴシック"/>
              <a:cs typeface="ＭＳ ゴシック"/>
            </a:endParaRPr>
          </a:p>
        </p:txBody>
      </p:sp>
      <p:sp>
        <p:nvSpPr>
          <p:cNvPr id="23" name="object 23"/>
          <p:cNvSpPr txBox="1"/>
          <p:nvPr/>
        </p:nvSpPr>
        <p:spPr>
          <a:xfrm>
            <a:off x="3536895"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2</a:t>
            </a:r>
            <a:endParaRPr sz="800">
              <a:latin typeface="ＭＳ ゴシック"/>
              <a:cs typeface="ＭＳ ゴシック"/>
            </a:endParaRPr>
          </a:p>
        </p:txBody>
      </p:sp>
      <p:sp>
        <p:nvSpPr>
          <p:cNvPr id="24" name="object 24"/>
          <p:cNvSpPr txBox="1"/>
          <p:nvPr/>
        </p:nvSpPr>
        <p:spPr>
          <a:xfrm>
            <a:off x="4194958"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3</a:t>
            </a:r>
            <a:endParaRPr sz="800">
              <a:latin typeface="ＭＳ ゴシック"/>
              <a:cs typeface="ＭＳ ゴシック"/>
            </a:endParaRPr>
          </a:p>
        </p:txBody>
      </p:sp>
      <p:sp>
        <p:nvSpPr>
          <p:cNvPr id="25" name="object 25"/>
          <p:cNvSpPr txBox="1"/>
          <p:nvPr/>
        </p:nvSpPr>
        <p:spPr>
          <a:xfrm>
            <a:off x="4853021"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4</a:t>
            </a:r>
            <a:endParaRPr sz="800">
              <a:latin typeface="ＭＳ ゴシック"/>
              <a:cs typeface="ＭＳ ゴシック"/>
            </a:endParaRPr>
          </a:p>
        </p:txBody>
      </p:sp>
      <p:sp>
        <p:nvSpPr>
          <p:cNvPr id="26" name="object 26"/>
          <p:cNvSpPr txBox="1"/>
          <p:nvPr/>
        </p:nvSpPr>
        <p:spPr>
          <a:xfrm>
            <a:off x="5511084"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5</a:t>
            </a:r>
            <a:endParaRPr sz="800">
              <a:latin typeface="ＭＳ ゴシック"/>
              <a:cs typeface="ＭＳ ゴシック"/>
            </a:endParaRPr>
          </a:p>
        </p:txBody>
      </p:sp>
      <p:sp>
        <p:nvSpPr>
          <p:cNvPr id="27" name="object 27"/>
          <p:cNvSpPr txBox="1"/>
          <p:nvPr/>
        </p:nvSpPr>
        <p:spPr>
          <a:xfrm>
            <a:off x="6169148"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6</a:t>
            </a:r>
            <a:endParaRPr sz="800">
              <a:latin typeface="ＭＳ ゴシック"/>
              <a:cs typeface="ＭＳ ゴシック"/>
            </a:endParaRPr>
          </a:p>
        </p:txBody>
      </p:sp>
      <p:sp>
        <p:nvSpPr>
          <p:cNvPr id="28" name="object 28"/>
          <p:cNvSpPr txBox="1"/>
          <p:nvPr/>
        </p:nvSpPr>
        <p:spPr>
          <a:xfrm>
            <a:off x="6827211"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7</a:t>
            </a:r>
            <a:endParaRPr sz="800">
              <a:latin typeface="ＭＳ ゴシック"/>
              <a:cs typeface="ＭＳ ゴシック"/>
            </a:endParaRPr>
          </a:p>
        </p:txBody>
      </p:sp>
      <p:sp>
        <p:nvSpPr>
          <p:cNvPr id="29" name="object 29"/>
          <p:cNvSpPr txBox="1"/>
          <p:nvPr/>
        </p:nvSpPr>
        <p:spPr>
          <a:xfrm>
            <a:off x="7485274"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8</a:t>
            </a:r>
            <a:endParaRPr sz="800">
              <a:latin typeface="ＭＳ ゴシック"/>
              <a:cs typeface="ＭＳ ゴシック"/>
            </a:endParaRPr>
          </a:p>
        </p:txBody>
      </p:sp>
      <p:sp>
        <p:nvSpPr>
          <p:cNvPr id="30" name="object 30"/>
          <p:cNvSpPr txBox="1"/>
          <p:nvPr/>
        </p:nvSpPr>
        <p:spPr>
          <a:xfrm>
            <a:off x="8143337" y="3727767"/>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9</a:t>
            </a:r>
            <a:endParaRPr sz="800">
              <a:latin typeface="ＭＳ ゴシック"/>
              <a:cs typeface="ＭＳ ゴシック"/>
            </a:endParaRPr>
          </a:p>
        </p:txBody>
      </p:sp>
      <p:sp>
        <p:nvSpPr>
          <p:cNvPr id="31" name="object 31"/>
          <p:cNvSpPr txBox="1"/>
          <p:nvPr/>
        </p:nvSpPr>
        <p:spPr>
          <a:xfrm>
            <a:off x="8778033" y="3727767"/>
            <a:ext cx="118745" cy="147320"/>
          </a:xfrm>
          <a:prstGeom prst="rect">
            <a:avLst/>
          </a:prstGeom>
        </p:spPr>
        <p:txBody>
          <a:bodyPr vert="horz" wrap="square" lIns="0" tIns="12700" rIns="0" bIns="0" rtlCol="0">
            <a:spAutoFit/>
          </a:bodyPr>
          <a:lstStyle/>
          <a:p>
            <a:pPr marL="12700">
              <a:lnSpc>
                <a:spcPct val="100000"/>
              </a:lnSpc>
              <a:spcBef>
                <a:spcPts val="100"/>
              </a:spcBef>
            </a:pPr>
            <a:r>
              <a:rPr sz="800" spc="-25" dirty="0">
                <a:solidFill>
                  <a:srgbClr val="231F20"/>
                </a:solidFill>
                <a:latin typeface="ＭＳ ゴシック"/>
                <a:cs typeface="ＭＳ ゴシック"/>
              </a:rPr>
              <a:t>10</a:t>
            </a:r>
            <a:endParaRPr sz="800">
              <a:latin typeface="ＭＳ ゴシック"/>
              <a:cs typeface="ＭＳ ゴシック"/>
            </a:endParaRPr>
          </a:p>
        </p:txBody>
      </p:sp>
      <p:sp>
        <p:nvSpPr>
          <p:cNvPr id="32" name="object 32"/>
          <p:cNvSpPr txBox="1"/>
          <p:nvPr/>
        </p:nvSpPr>
        <p:spPr>
          <a:xfrm>
            <a:off x="8185908" y="6489966"/>
            <a:ext cx="735965" cy="147320"/>
          </a:xfrm>
          <a:prstGeom prst="rect">
            <a:avLst/>
          </a:prstGeom>
        </p:spPr>
        <p:txBody>
          <a:bodyPr vert="horz" wrap="square" lIns="0" tIns="12700" rIns="0" bIns="0" rtlCol="0">
            <a:spAutoFit/>
          </a:bodyPr>
          <a:lstStyle/>
          <a:p>
            <a:pPr marL="12700">
              <a:lnSpc>
                <a:spcPct val="100000"/>
              </a:lnSpc>
              <a:spcBef>
                <a:spcPts val="100"/>
              </a:spcBef>
            </a:pPr>
            <a:r>
              <a:rPr sz="800" spc="-20" dirty="0">
                <a:solidFill>
                  <a:srgbClr val="231F20"/>
                </a:solidFill>
                <a:latin typeface="ＭＳ ゴシック"/>
                <a:cs typeface="ＭＳ ゴシック"/>
              </a:rPr>
              <a:t>（10</a:t>
            </a:r>
            <a:r>
              <a:rPr sz="800" spc="-5" dirty="0">
                <a:solidFill>
                  <a:srgbClr val="231F20"/>
                </a:solidFill>
                <a:latin typeface="ＭＳ ゴシック"/>
                <a:cs typeface="ＭＳ ゴシック"/>
              </a:rPr>
              <a:t>段階評価</a:t>
            </a:r>
            <a:r>
              <a:rPr sz="800" spc="-50" dirty="0">
                <a:solidFill>
                  <a:srgbClr val="231F20"/>
                </a:solidFill>
                <a:latin typeface="ＭＳ ゴシック"/>
                <a:cs typeface="ＭＳ ゴシック"/>
              </a:rPr>
              <a:t>）</a:t>
            </a:r>
            <a:endParaRPr sz="800">
              <a:latin typeface="ＭＳ ゴシック"/>
              <a:cs typeface="ＭＳ ゴシック"/>
            </a:endParaRPr>
          </a:p>
        </p:txBody>
      </p:sp>
      <p:sp>
        <p:nvSpPr>
          <p:cNvPr id="33" name="object 33"/>
          <p:cNvSpPr/>
          <p:nvPr/>
        </p:nvSpPr>
        <p:spPr>
          <a:xfrm>
            <a:off x="1922523" y="3827484"/>
            <a:ext cx="768350" cy="194310"/>
          </a:xfrm>
          <a:custGeom>
            <a:avLst/>
            <a:gdLst/>
            <a:ahLst/>
            <a:cxnLst/>
            <a:rect l="l" t="t" r="r" b="b"/>
            <a:pathLst>
              <a:path w="768350" h="194310">
                <a:moveTo>
                  <a:pt x="671233" y="0"/>
                </a:moveTo>
                <a:lnTo>
                  <a:pt x="96875" y="0"/>
                </a:lnTo>
                <a:lnTo>
                  <a:pt x="59262" y="7645"/>
                </a:lnTo>
                <a:lnTo>
                  <a:pt x="28459" y="28460"/>
                </a:lnTo>
                <a:lnTo>
                  <a:pt x="7644" y="59268"/>
                </a:lnTo>
                <a:lnTo>
                  <a:pt x="0" y="96888"/>
                </a:lnTo>
                <a:lnTo>
                  <a:pt x="7644" y="134501"/>
                </a:lnTo>
                <a:lnTo>
                  <a:pt x="28459" y="165304"/>
                </a:lnTo>
                <a:lnTo>
                  <a:pt x="59262" y="186119"/>
                </a:lnTo>
                <a:lnTo>
                  <a:pt x="96875" y="193763"/>
                </a:lnTo>
                <a:lnTo>
                  <a:pt x="671233" y="193763"/>
                </a:lnTo>
                <a:lnTo>
                  <a:pt x="708851" y="186119"/>
                </a:lnTo>
                <a:lnTo>
                  <a:pt x="739654" y="165304"/>
                </a:lnTo>
                <a:lnTo>
                  <a:pt x="760465" y="134501"/>
                </a:lnTo>
                <a:lnTo>
                  <a:pt x="768108" y="96888"/>
                </a:lnTo>
                <a:lnTo>
                  <a:pt x="760465" y="59268"/>
                </a:lnTo>
                <a:lnTo>
                  <a:pt x="739654" y="28460"/>
                </a:lnTo>
                <a:lnTo>
                  <a:pt x="708851" y="7645"/>
                </a:lnTo>
                <a:lnTo>
                  <a:pt x="671233" y="0"/>
                </a:lnTo>
                <a:close/>
              </a:path>
            </a:pathLst>
          </a:custGeom>
          <a:solidFill>
            <a:srgbClr val="00B9F2"/>
          </a:solidFill>
        </p:spPr>
        <p:txBody>
          <a:bodyPr wrap="square" lIns="0" tIns="0" rIns="0" bIns="0" rtlCol="0"/>
          <a:lstStyle/>
          <a:p>
            <a:endParaRPr/>
          </a:p>
        </p:txBody>
      </p:sp>
      <p:sp>
        <p:nvSpPr>
          <p:cNvPr id="34" name="object 34"/>
          <p:cNvSpPr txBox="1"/>
          <p:nvPr/>
        </p:nvSpPr>
        <p:spPr>
          <a:xfrm>
            <a:off x="2040954" y="3826192"/>
            <a:ext cx="531495" cy="177800"/>
          </a:xfrm>
          <a:prstGeom prst="rect">
            <a:avLst/>
          </a:prstGeom>
        </p:spPr>
        <p:txBody>
          <a:bodyPr vert="horz" wrap="square" lIns="0" tIns="12700" rIns="0" bIns="0" rtlCol="0">
            <a:spAutoFit/>
          </a:bodyPr>
          <a:lstStyle/>
          <a:p>
            <a:pPr marL="12700">
              <a:lnSpc>
                <a:spcPct val="100000"/>
              </a:lnSpc>
              <a:spcBef>
                <a:spcPts val="100"/>
              </a:spcBef>
            </a:pPr>
            <a:r>
              <a:rPr sz="1000" spc="-135" dirty="0">
                <a:solidFill>
                  <a:srgbClr val="FFFFFF"/>
                </a:solidFill>
                <a:latin typeface="ＭＳ ゴシック"/>
                <a:cs typeface="ＭＳ ゴシック"/>
              </a:rPr>
              <a:t>ポイント</a:t>
            </a:r>
            <a:r>
              <a:rPr sz="1000" spc="-50" dirty="0">
                <a:solidFill>
                  <a:srgbClr val="FFFFFF"/>
                </a:solidFill>
                <a:latin typeface="ＭＳ ゴシック"/>
                <a:cs typeface="ＭＳ ゴシック"/>
              </a:rPr>
              <a:t>1</a:t>
            </a:r>
            <a:endParaRPr sz="1000">
              <a:latin typeface="ＭＳ ゴシック"/>
              <a:cs typeface="ＭＳ ゴシック"/>
            </a:endParaRPr>
          </a:p>
        </p:txBody>
      </p:sp>
      <p:grpSp>
        <p:nvGrpSpPr>
          <p:cNvPr id="35" name="object 35"/>
          <p:cNvGrpSpPr/>
          <p:nvPr/>
        </p:nvGrpSpPr>
        <p:grpSpPr>
          <a:xfrm>
            <a:off x="2910577" y="4286919"/>
            <a:ext cx="5935980" cy="122555"/>
            <a:chOff x="2910577" y="4286919"/>
            <a:chExt cx="5935980" cy="122555"/>
          </a:xfrm>
        </p:grpSpPr>
        <p:sp>
          <p:nvSpPr>
            <p:cNvPr id="36" name="object 36"/>
            <p:cNvSpPr/>
            <p:nvPr/>
          </p:nvSpPr>
          <p:spPr>
            <a:xfrm>
              <a:off x="3575011" y="4293269"/>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37" name="object 37"/>
            <p:cNvSpPr/>
            <p:nvPr/>
          </p:nvSpPr>
          <p:spPr>
            <a:xfrm>
              <a:off x="4233091" y="4293269"/>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38" name="object 38"/>
            <p:cNvSpPr/>
            <p:nvPr/>
          </p:nvSpPr>
          <p:spPr>
            <a:xfrm>
              <a:off x="4891171" y="4293269"/>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39" name="object 39"/>
            <p:cNvSpPr/>
            <p:nvPr/>
          </p:nvSpPr>
          <p:spPr>
            <a:xfrm>
              <a:off x="5549251" y="4293269"/>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40" name="object 40"/>
            <p:cNvSpPr/>
            <p:nvPr/>
          </p:nvSpPr>
          <p:spPr>
            <a:xfrm>
              <a:off x="6207330" y="4293269"/>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41" name="object 41"/>
            <p:cNvSpPr/>
            <p:nvPr/>
          </p:nvSpPr>
          <p:spPr>
            <a:xfrm>
              <a:off x="6865409" y="4293269"/>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42" name="object 42"/>
            <p:cNvSpPr/>
            <p:nvPr/>
          </p:nvSpPr>
          <p:spPr>
            <a:xfrm>
              <a:off x="7523490" y="4293269"/>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43" name="object 43"/>
            <p:cNvSpPr/>
            <p:nvPr/>
          </p:nvSpPr>
          <p:spPr>
            <a:xfrm>
              <a:off x="8181568" y="4293269"/>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44" name="object 44"/>
            <p:cNvSpPr/>
            <p:nvPr/>
          </p:nvSpPr>
          <p:spPr>
            <a:xfrm>
              <a:off x="2916927" y="4293269"/>
              <a:ext cx="5923280" cy="109855"/>
            </a:xfrm>
            <a:custGeom>
              <a:avLst/>
              <a:gdLst/>
              <a:ahLst/>
              <a:cxnLst/>
              <a:rect l="l" t="t" r="r" b="b"/>
              <a:pathLst>
                <a:path w="5923280" h="109854">
                  <a:moveTo>
                    <a:pt x="5922721" y="0"/>
                  </a:moveTo>
                  <a:lnTo>
                    <a:pt x="5922721" y="109321"/>
                  </a:lnTo>
                  <a:lnTo>
                    <a:pt x="0" y="109321"/>
                  </a:lnTo>
                  <a:lnTo>
                    <a:pt x="0" y="0"/>
                  </a:lnTo>
                </a:path>
              </a:pathLst>
            </a:custGeom>
            <a:ln w="12700">
              <a:solidFill>
                <a:srgbClr val="00B9F2"/>
              </a:solidFill>
            </a:ln>
          </p:spPr>
          <p:txBody>
            <a:bodyPr wrap="square" lIns="0" tIns="0" rIns="0" bIns="0" rtlCol="0"/>
            <a:lstStyle/>
            <a:p>
              <a:endParaRPr/>
            </a:p>
          </p:txBody>
        </p:sp>
      </p:grpSp>
      <p:sp>
        <p:nvSpPr>
          <p:cNvPr id="45" name="object 45"/>
          <p:cNvSpPr txBox="1"/>
          <p:nvPr/>
        </p:nvSpPr>
        <p:spPr>
          <a:xfrm>
            <a:off x="2878832"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1</a:t>
            </a:r>
            <a:endParaRPr sz="800">
              <a:latin typeface="ＭＳ ゴシック"/>
              <a:cs typeface="ＭＳ ゴシック"/>
            </a:endParaRPr>
          </a:p>
        </p:txBody>
      </p:sp>
      <p:sp>
        <p:nvSpPr>
          <p:cNvPr id="46" name="object 46"/>
          <p:cNvSpPr txBox="1"/>
          <p:nvPr/>
        </p:nvSpPr>
        <p:spPr>
          <a:xfrm>
            <a:off x="3536895"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2</a:t>
            </a:r>
            <a:endParaRPr sz="800">
              <a:latin typeface="ＭＳ ゴシック"/>
              <a:cs typeface="ＭＳ ゴシック"/>
            </a:endParaRPr>
          </a:p>
        </p:txBody>
      </p:sp>
      <p:sp>
        <p:nvSpPr>
          <p:cNvPr id="47" name="object 47"/>
          <p:cNvSpPr txBox="1"/>
          <p:nvPr/>
        </p:nvSpPr>
        <p:spPr>
          <a:xfrm>
            <a:off x="4194958"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3</a:t>
            </a:r>
            <a:endParaRPr sz="800">
              <a:latin typeface="ＭＳ ゴシック"/>
              <a:cs typeface="ＭＳ ゴシック"/>
            </a:endParaRPr>
          </a:p>
        </p:txBody>
      </p:sp>
      <p:sp>
        <p:nvSpPr>
          <p:cNvPr id="48" name="object 48"/>
          <p:cNvSpPr txBox="1"/>
          <p:nvPr/>
        </p:nvSpPr>
        <p:spPr>
          <a:xfrm>
            <a:off x="4853021"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4</a:t>
            </a:r>
            <a:endParaRPr sz="800">
              <a:latin typeface="ＭＳ ゴシック"/>
              <a:cs typeface="ＭＳ ゴシック"/>
            </a:endParaRPr>
          </a:p>
        </p:txBody>
      </p:sp>
      <p:sp>
        <p:nvSpPr>
          <p:cNvPr id="49" name="object 49"/>
          <p:cNvSpPr txBox="1"/>
          <p:nvPr/>
        </p:nvSpPr>
        <p:spPr>
          <a:xfrm>
            <a:off x="5511084"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5</a:t>
            </a:r>
            <a:endParaRPr sz="800">
              <a:latin typeface="ＭＳ ゴシック"/>
              <a:cs typeface="ＭＳ ゴシック"/>
            </a:endParaRPr>
          </a:p>
        </p:txBody>
      </p:sp>
      <p:sp>
        <p:nvSpPr>
          <p:cNvPr id="50" name="object 50"/>
          <p:cNvSpPr txBox="1"/>
          <p:nvPr/>
        </p:nvSpPr>
        <p:spPr>
          <a:xfrm>
            <a:off x="6169148"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6</a:t>
            </a:r>
            <a:endParaRPr sz="800">
              <a:latin typeface="ＭＳ ゴシック"/>
              <a:cs typeface="ＭＳ ゴシック"/>
            </a:endParaRPr>
          </a:p>
        </p:txBody>
      </p:sp>
      <p:sp>
        <p:nvSpPr>
          <p:cNvPr id="51" name="object 51"/>
          <p:cNvSpPr txBox="1"/>
          <p:nvPr/>
        </p:nvSpPr>
        <p:spPr>
          <a:xfrm>
            <a:off x="6827211"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7</a:t>
            </a:r>
            <a:endParaRPr sz="800">
              <a:latin typeface="ＭＳ ゴシック"/>
              <a:cs typeface="ＭＳ ゴシック"/>
            </a:endParaRPr>
          </a:p>
        </p:txBody>
      </p:sp>
      <p:sp>
        <p:nvSpPr>
          <p:cNvPr id="52" name="object 52"/>
          <p:cNvSpPr txBox="1"/>
          <p:nvPr/>
        </p:nvSpPr>
        <p:spPr>
          <a:xfrm>
            <a:off x="7485274"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8</a:t>
            </a:r>
            <a:endParaRPr sz="800">
              <a:latin typeface="ＭＳ ゴシック"/>
              <a:cs typeface="ＭＳ ゴシック"/>
            </a:endParaRPr>
          </a:p>
        </p:txBody>
      </p:sp>
      <p:sp>
        <p:nvSpPr>
          <p:cNvPr id="53" name="object 53"/>
          <p:cNvSpPr txBox="1"/>
          <p:nvPr/>
        </p:nvSpPr>
        <p:spPr>
          <a:xfrm>
            <a:off x="8143337" y="4126416"/>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9</a:t>
            </a:r>
            <a:endParaRPr sz="800">
              <a:latin typeface="ＭＳ ゴシック"/>
              <a:cs typeface="ＭＳ ゴシック"/>
            </a:endParaRPr>
          </a:p>
        </p:txBody>
      </p:sp>
      <p:sp>
        <p:nvSpPr>
          <p:cNvPr id="54" name="object 54"/>
          <p:cNvSpPr txBox="1"/>
          <p:nvPr/>
        </p:nvSpPr>
        <p:spPr>
          <a:xfrm>
            <a:off x="8778033" y="4126416"/>
            <a:ext cx="118745" cy="147320"/>
          </a:xfrm>
          <a:prstGeom prst="rect">
            <a:avLst/>
          </a:prstGeom>
        </p:spPr>
        <p:txBody>
          <a:bodyPr vert="horz" wrap="square" lIns="0" tIns="12700" rIns="0" bIns="0" rtlCol="0">
            <a:spAutoFit/>
          </a:bodyPr>
          <a:lstStyle/>
          <a:p>
            <a:pPr marL="12700">
              <a:lnSpc>
                <a:spcPct val="100000"/>
              </a:lnSpc>
              <a:spcBef>
                <a:spcPts val="100"/>
              </a:spcBef>
            </a:pPr>
            <a:r>
              <a:rPr sz="800" spc="-25" dirty="0">
                <a:solidFill>
                  <a:srgbClr val="231F20"/>
                </a:solidFill>
                <a:latin typeface="ＭＳ ゴシック"/>
                <a:cs typeface="ＭＳ ゴシック"/>
              </a:rPr>
              <a:t>10</a:t>
            </a:r>
            <a:endParaRPr sz="800">
              <a:latin typeface="ＭＳ ゴシック"/>
              <a:cs typeface="ＭＳ ゴシック"/>
            </a:endParaRPr>
          </a:p>
        </p:txBody>
      </p:sp>
      <p:sp>
        <p:nvSpPr>
          <p:cNvPr id="55" name="object 55"/>
          <p:cNvSpPr/>
          <p:nvPr/>
        </p:nvSpPr>
        <p:spPr>
          <a:xfrm>
            <a:off x="1922523" y="4226123"/>
            <a:ext cx="768350" cy="194310"/>
          </a:xfrm>
          <a:custGeom>
            <a:avLst/>
            <a:gdLst/>
            <a:ahLst/>
            <a:cxnLst/>
            <a:rect l="l" t="t" r="r" b="b"/>
            <a:pathLst>
              <a:path w="768350" h="194310">
                <a:moveTo>
                  <a:pt x="671233" y="0"/>
                </a:moveTo>
                <a:lnTo>
                  <a:pt x="96875" y="0"/>
                </a:lnTo>
                <a:lnTo>
                  <a:pt x="59262" y="7645"/>
                </a:lnTo>
                <a:lnTo>
                  <a:pt x="28459" y="28460"/>
                </a:lnTo>
                <a:lnTo>
                  <a:pt x="7644" y="59268"/>
                </a:lnTo>
                <a:lnTo>
                  <a:pt x="0" y="96888"/>
                </a:lnTo>
                <a:lnTo>
                  <a:pt x="7644" y="134501"/>
                </a:lnTo>
                <a:lnTo>
                  <a:pt x="28459" y="165304"/>
                </a:lnTo>
                <a:lnTo>
                  <a:pt x="59262" y="186119"/>
                </a:lnTo>
                <a:lnTo>
                  <a:pt x="96875" y="193763"/>
                </a:lnTo>
                <a:lnTo>
                  <a:pt x="671233" y="193763"/>
                </a:lnTo>
                <a:lnTo>
                  <a:pt x="708851" y="186119"/>
                </a:lnTo>
                <a:lnTo>
                  <a:pt x="739654" y="165304"/>
                </a:lnTo>
                <a:lnTo>
                  <a:pt x="760465" y="134501"/>
                </a:lnTo>
                <a:lnTo>
                  <a:pt x="768108" y="96888"/>
                </a:lnTo>
                <a:lnTo>
                  <a:pt x="760465" y="59268"/>
                </a:lnTo>
                <a:lnTo>
                  <a:pt x="739654" y="28460"/>
                </a:lnTo>
                <a:lnTo>
                  <a:pt x="708851" y="7645"/>
                </a:lnTo>
                <a:lnTo>
                  <a:pt x="671233" y="0"/>
                </a:lnTo>
                <a:close/>
              </a:path>
            </a:pathLst>
          </a:custGeom>
          <a:solidFill>
            <a:srgbClr val="00B9F2"/>
          </a:solidFill>
        </p:spPr>
        <p:txBody>
          <a:bodyPr wrap="square" lIns="0" tIns="0" rIns="0" bIns="0" rtlCol="0"/>
          <a:lstStyle/>
          <a:p>
            <a:endParaRPr/>
          </a:p>
        </p:txBody>
      </p:sp>
      <p:sp>
        <p:nvSpPr>
          <p:cNvPr id="56" name="object 56"/>
          <p:cNvSpPr txBox="1"/>
          <p:nvPr/>
        </p:nvSpPr>
        <p:spPr>
          <a:xfrm>
            <a:off x="2039875" y="4224841"/>
            <a:ext cx="533400" cy="177800"/>
          </a:xfrm>
          <a:prstGeom prst="rect">
            <a:avLst/>
          </a:prstGeom>
        </p:spPr>
        <p:txBody>
          <a:bodyPr vert="horz" wrap="square" lIns="0" tIns="12700" rIns="0" bIns="0" rtlCol="0">
            <a:spAutoFit/>
          </a:bodyPr>
          <a:lstStyle/>
          <a:p>
            <a:pPr marL="12700">
              <a:lnSpc>
                <a:spcPct val="100000"/>
              </a:lnSpc>
              <a:spcBef>
                <a:spcPts val="100"/>
              </a:spcBef>
            </a:pPr>
            <a:r>
              <a:rPr sz="1000" spc="-130" dirty="0">
                <a:solidFill>
                  <a:srgbClr val="FFFFFF"/>
                </a:solidFill>
                <a:latin typeface="ＭＳ ゴシック"/>
                <a:cs typeface="ＭＳ ゴシック"/>
              </a:rPr>
              <a:t>ポイント</a:t>
            </a:r>
            <a:r>
              <a:rPr sz="1000" spc="-50" dirty="0">
                <a:solidFill>
                  <a:srgbClr val="FFFFFF"/>
                </a:solidFill>
                <a:latin typeface="ＭＳ ゴシック"/>
                <a:cs typeface="ＭＳ ゴシック"/>
              </a:rPr>
              <a:t>2</a:t>
            </a:r>
            <a:endParaRPr sz="1000">
              <a:latin typeface="ＭＳ ゴシック"/>
              <a:cs typeface="ＭＳ ゴシック"/>
            </a:endParaRPr>
          </a:p>
        </p:txBody>
      </p:sp>
      <p:grpSp>
        <p:nvGrpSpPr>
          <p:cNvPr id="57" name="object 57"/>
          <p:cNvGrpSpPr/>
          <p:nvPr/>
        </p:nvGrpSpPr>
        <p:grpSpPr>
          <a:xfrm>
            <a:off x="2910577" y="4685558"/>
            <a:ext cx="5935980" cy="122555"/>
            <a:chOff x="2910577" y="4685558"/>
            <a:chExt cx="5935980" cy="122555"/>
          </a:xfrm>
        </p:grpSpPr>
        <p:sp>
          <p:nvSpPr>
            <p:cNvPr id="58" name="object 58"/>
            <p:cNvSpPr/>
            <p:nvPr/>
          </p:nvSpPr>
          <p:spPr>
            <a:xfrm>
              <a:off x="3575011" y="4691908"/>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59" name="object 59"/>
            <p:cNvSpPr/>
            <p:nvPr/>
          </p:nvSpPr>
          <p:spPr>
            <a:xfrm>
              <a:off x="4233091" y="4691908"/>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60" name="object 60"/>
            <p:cNvSpPr/>
            <p:nvPr/>
          </p:nvSpPr>
          <p:spPr>
            <a:xfrm>
              <a:off x="4891171" y="4691908"/>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61" name="object 61"/>
            <p:cNvSpPr/>
            <p:nvPr/>
          </p:nvSpPr>
          <p:spPr>
            <a:xfrm>
              <a:off x="5549251" y="4691908"/>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62" name="object 62"/>
            <p:cNvSpPr/>
            <p:nvPr/>
          </p:nvSpPr>
          <p:spPr>
            <a:xfrm>
              <a:off x="6207330" y="4691908"/>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63" name="object 63"/>
            <p:cNvSpPr/>
            <p:nvPr/>
          </p:nvSpPr>
          <p:spPr>
            <a:xfrm>
              <a:off x="6865409" y="4691908"/>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64" name="object 64"/>
            <p:cNvSpPr/>
            <p:nvPr/>
          </p:nvSpPr>
          <p:spPr>
            <a:xfrm>
              <a:off x="7523490" y="4691908"/>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65" name="object 65"/>
            <p:cNvSpPr/>
            <p:nvPr/>
          </p:nvSpPr>
          <p:spPr>
            <a:xfrm>
              <a:off x="8181568" y="4691908"/>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66" name="object 66"/>
            <p:cNvSpPr/>
            <p:nvPr/>
          </p:nvSpPr>
          <p:spPr>
            <a:xfrm>
              <a:off x="2916927" y="4691908"/>
              <a:ext cx="5923280" cy="109855"/>
            </a:xfrm>
            <a:custGeom>
              <a:avLst/>
              <a:gdLst/>
              <a:ahLst/>
              <a:cxnLst/>
              <a:rect l="l" t="t" r="r" b="b"/>
              <a:pathLst>
                <a:path w="5923280" h="109854">
                  <a:moveTo>
                    <a:pt x="5922721" y="0"/>
                  </a:moveTo>
                  <a:lnTo>
                    <a:pt x="5922721" y="109321"/>
                  </a:lnTo>
                  <a:lnTo>
                    <a:pt x="0" y="109321"/>
                  </a:lnTo>
                  <a:lnTo>
                    <a:pt x="0" y="0"/>
                  </a:lnTo>
                </a:path>
              </a:pathLst>
            </a:custGeom>
            <a:ln w="12700">
              <a:solidFill>
                <a:srgbClr val="00B9F2"/>
              </a:solidFill>
            </a:ln>
          </p:spPr>
          <p:txBody>
            <a:bodyPr wrap="square" lIns="0" tIns="0" rIns="0" bIns="0" rtlCol="0"/>
            <a:lstStyle/>
            <a:p>
              <a:endParaRPr/>
            </a:p>
          </p:txBody>
        </p:sp>
      </p:grpSp>
      <p:sp>
        <p:nvSpPr>
          <p:cNvPr id="67" name="object 67"/>
          <p:cNvSpPr txBox="1"/>
          <p:nvPr/>
        </p:nvSpPr>
        <p:spPr>
          <a:xfrm>
            <a:off x="2878832"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1</a:t>
            </a:r>
            <a:endParaRPr sz="800">
              <a:latin typeface="ＭＳ ゴシック"/>
              <a:cs typeface="ＭＳ ゴシック"/>
            </a:endParaRPr>
          </a:p>
        </p:txBody>
      </p:sp>
      <p:sp>
        <p:nvSpPr>
          <p:cNvPr id="68" name="object 68"/>
          <p:cNvSpPr txBox="1"/>
          <p:nvPr/>
        </p:nvSpPr>
        <p:spPr>
          <a:xfrm>
            <a:off x="3536895"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2</a:t>
            </a:r>
            <a:endParaRPr sz="800">
              <a:latin typeface="ＭＳ ゴシック"/>
              <a:cs typeface="ＭＳ ゴシック"/>
            </a:endParaRPr>
          </a:p>
        </p:txBody>
      </p:sp>
      <p:sp>
        <p:nvSpPr>
          <p:cNvPr id="69" name="object 69"/>
          <p:cNvSpPr txBox="1"/>
          <p:nvPr/>
        </p:nvSpPr>
        <p:spPr>
          <a:xfrm>
            <a:off x="4194958"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3</a:t>
            </a:r>
            <a:endParaRPr sz="800">
              <a:latin typeface="ＭＳ ゴシック"/>
              <a:cs typeface="ＭＳ ゴシック"/>
            </a:endParaRPr>
          </a:p>
        </p:txBody>
      </p:sp>
      <p:sp>
        <p:nvSpPr>
          <p:cNvPr id="70" name="object 70"/>
          <p:cNvSpPr txBox="1"/>
          <p:nvPr/>
        </p:nvSpPr>
        <p:spPr>
          <a:xfrm>
            <a:off x="4853021"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4</a:t>
            </a:r>
            <a:endParaRPr sz="800">
              <a:latin typeface="ＭＳ ゴシック"/>
              <a:cs typeface="ＭＳ ゴシック"/>
            </a:endParaRPr>
          </a:p>
        </p:txBody>
      </p:sp>
      <p:sp>
        <p:nvSpPr>
          <p:cNvPr id="71" name="object 71"/>
          <p:cNvSpPr txBox="1"/>
          <p:nvPr/>
        </p:nvSpPr>
        <p:spPr>
          <a:xfrm>
            <a:off x="5511084"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5</a:t>
            </a:r>
            <a:endParaRPr sz="800">
              <a:latin typeface="ＭＳ ゴシック"/>
              <a:cs typeface="ＭＳ ゴシック"/>
            </a:endParaRPr>
          </a:p>
        </p:txBody>
      </p:sp>
      <p:sp>
        <p:nvSpPr>
          <p:cNvPr id="72" name="object 72"/>
          <p:cNvSpPr txBox="1"/>
          <p:nvPr/>
        </p:nvSpPr>
        <p:spPr>
          <a:xfrm>
            <a:off x="6169148"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6</a:t>
            </a:r>
            <a:endParaRPr sz="800">
              <a:latin typeface="ＭＳ ゴシック"/>
              <a:cs typeface="ＭＳ ゴシック"/>
            </a:endParaRPr>
          </a:p>
        </p:txBody>
      </p:sp>
      <p:sp>
        <p:nvSpPr>
          <p:cNvPr id="73" name="object 73"/>
          <p:cNvSpPr txBox="1"/>
          <p:nvPr/>
        </p:nvSpPr>
        <p:spPr>
          <a:xfrm>
            <a:off x="6827211"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7</a:t>
            </a:r>
            <a:endParaRPr sz="800">
              <a:latin typeface="ＭＳ ゴシック"/>
              <a:cs typeface="ＭＳ ゴシック"/>
            </a:endParaRPr>
          </a:p>
        </p:txBody>
      </p:sp>
      <p:sp>
        <p:nvSpPr>
          <p:cNvPr id="74" name="object 74"/>
          <p:cNvSpPr txBox="1"/>
          <p:nvPr/>
        </p:nvSpPr>
        <p:spPr>
          <a:xfrm>
            <a:off x="7485274"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8</a:t>
            </a:r>
            <a:endParaRPr sz="800">
              <a:latin typeface="ＭＳ ゴシック"/>
              <a:cs typeface="ＭＳ ゴシック"/>
            </a:endParaRPr>
          </a:p>
        </p:txBody>
      </p:sp>
      <p:sp>
        <p:nvSpPr>
          <p:cNvPr id="75" name="object 75"/>
          <p:cNvSpPr txBox="1"/>
          <p:nvPr/>
        </p:nvSpPr>
        <p:spPr>
          <a:xfrm>
            <a:off x="8143337" y="4525051"/>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9</a:t>
            </a:r>
            <a:endParaRPr sz="800">
              <a:latin typeface="ＭＳ ゴシック"/>
              <a:cs typeface="ＭＳ ゴシック"/>
            </a:endParaRPr>
          </a:p>
        </p:txBody>
      </p:sp>
      <p:sp>
        <p:nvSpPr>
          <p:cNvPr id="76" name="object 76"/>
          <p:cNvSpPr txBox="1"/>
          <p:nvPr/>
        </p:nvSpPr>
        <p:spPr>
          <a:xfrm>
            <a:off x="8778033" y="4525051"/>
            <a:ext cx="118745" cy="147320"/>
          </a:xfrm>
          <a:prstGeom prst="rect">
            <a:avLst/>
          </a:prstGeom>
        </p:spPr>
        <p:txBody>
          <a:bodyPr vert="horz" wrap="square" lIns="0" tIns="12700" rIns="0" bIns="0" rtlCol="0">
            <a:spAutoFit/>
          </a:bodyPr>
          <a:lstStyle/>
          <a:p>
            <a:pPr marL="12700">
              <a:lnSpc>
                <a:spcPct val="100000"/>
              </a:lnSpc>
              <a:spcBef>
                <a:spcPts val="100"/>
              </a:spcBef>
            </a:pPr>
            <a:r>
              <a:rPr sz="800" spc="-25" dirty="0">
                <a:solidFill>
                  <a:srgbClr val="231F20"/>
                </a:solidFill>
                <a:latin typeface="ＭＳ ゴシック"/>
                <a:cs typeface="ＭＳ ゴシック"/>
              </a:rPr>
              <a:t>10</a:t>
            </a:r>
            <a:endParaRPr sz="800">
              <a:latin typeface="ＭＳ ゴシック"/>
              <a:cs typeface="ＭＳ ゴシック"/>
            </a:endParaRPr>
          </a:p>
        </p:txBody>
      </p:sp>
      <p:sp>
        <p:nvSpPr>
          <p:cNvPr id="77" name="object 77"/>
          <p:cNvSpPr/>
          <p:nvPr/>
        </p:nvSpPr>
        <p:spPr>
          <a:xfrm>
            <a:off x="1922523" y="4624762"/>
            <a:ext cx="768350" cy="194310"/>
          </a:xfrm>
          <a:custGeom>
            <a:avLst/>
            <a:gdLst/>
            <a:ahLst/>
            <a:cxnLst/>
            <a:rect l="l" t="t" r="r" b="b"/>
            <a:pathLst>
              <a:path w="768350" h="194310">
                <a:moveTo>
                  <a:pt x="671233" y="0"/>
                </a:moveTo>
                <a:lnTo>
                  <a:pt x="96875" y="0"/>
                </a:lnTo>
                <a:lnTo>
                  <a:pt x="59262" y="7645"/>
                </a:lnTo>
                <a:lnTo>
                  <a:pt x="28459" y="28460"/>
                </a:lnTo>
                <a:lnTo>
                  <a:pt x="7644" y="59268"/>
                </a:lnTo>
                <a:lnTo>
                  <a:pt x="0" y="96888"/>
                </a:lnTo>
                <a:lnTo>
                  <a:pt x="7644" y="134501"/>
                </a:lnTo>
                <a:lnTo>
                  <a:pt x="28459" y="165304"/>
                </a:lnTo>
                <a:lnTo>
                  <a:pt x="59262" y="186119"/>
                </a:lnTo>
                <a:lnTo>
                  <a:pt x="96875" y="193763"/>
                </a:lnTo>
                <a:lnTo>
                  <a:pt x="671233" y="193763"/>
                </a:lnTo>
                <a:lnTo>
                  <a:pt x="708851" y="186119"/>
                </a:lnTo>
                <a:lnTo>
                  <a:pt x="739654" y="165304"/>
                </a:lnTo>
                <a:lnTo>
                  <a:pt x="760465" y="134501"/>
                </a:lnTo>
                <a:lnTo>
                  <a:pt x="768108" y="96888"/>
                </a:lnTo>
                <a:lnTo>
                  <a:pt x="760465" y="59268"/>
                </a:lnTo>
                <a:lnTo>
                  <a:pt x="739654" y="28460"/>
                </a:lnTo>
                <a:lnTo>
                  <a:pt x="708851" y="7645"/>
                </a:lnTo>
                <a:lnTo>
                  <a:pt x="671233" y="0"/>
                </a:lnTo>
                <a:close/>
              </a:path>
            </a:pathLst>
          </a:custGeom>
          <a:solidFill>
            <a:srgbClr val="00B9F2"/>
          </a:solidFill>
        </p:spPr>
        <p:txBody>
          <a:bodyPr wrap="square" lIns="0" tIns="0" rIns="0" bIns="0" rtlCol="0"/>
          <a:lstStyle/>
          <a:p>
            <a:endParaRPr/>
          </a:p>
        </p:txBody>
      </p:sp>
      <p:sp>
        <p:nvSpPr>
          <p:cNvPr id="78" name="object 78"/>
          <p:cNvSpPr txBox="1"/>
          <p:nvPr/>
        </p:nvSpPr>
        <p:spPr>
          <a:xfrm>
            <a:off x="2036799" y="4623476"/>
            <a:ext cx="539750" cy="177800"/>
          </a:xfrm>
          <a:prstGeom prst="rect">
            <a:avLst/>
          </a:prstGeom>
        </p:spPr>
        <p:txBody>
          <a:bodyPr vert="horz" wrap="square" lIns="0" tIns="12700" rIns="0" bIns="0" rtlCol="0">
            <a:spAutoFit/>
          </a:bodyPr>
          <a:lstStyle/>
          <a:p>
            <a:pPr marL="12700">
              <a:lnSpc>
                <a:spcPct val="100000"/>
              </a:lnSpc>
              <a:spcBef>
                <a:spcPts val="100"/>
              </a:spcBef>
            </a:pPr>
            <a:r>
              <a:rPr sz="1000" spc="-120" dirty="0">
                <a:solidFill>
                  <a:srgbClr val="FFFFFF"/>
                </a:solidFill>
                <a:latin typeface="ＭＳ ゴシック"/>
                <a:cs typeface="ＭＳ ゴシック"/>
              </a:rPr>
              <a:t>ポイント</a:t>
            </a:r>
            <a:r>
              <a:rPr sz="1000" spc="-50" dirty="0">
                <a:solidFill>
                  <a:srgbClr val="FFFFFF"/>
                </a:solidFill>
                <a:latin typeface="ＭＳ ゴシック"/>
                <a:cs typeface="ＭＳ ゴシック"/>
              </a:rPr>
              <a:t>3</a:t>
            </a:r>
            <a:endParaRPr sz="1000">
              <a:latin typeface="ＭＳ ゴシック"/>
              <a:cs typeface="ＭＳ ゴシック"/>
            </a:endParaRPr>
          </a:p>
        </p:txBody>
      </p:sp>
      <p:grpSp>
        <p:nvGrpSpPr>
          <p:cNvPr id="79" name="object 79"/>
          <p:cNvGrpSpPr/>
          <p:nvPr/>
        </p:nvGrpSpPr>
        <p:grpSpPr>
          <a:xfrm>
            <a:off x="2910577" y="5084197"/>
            <a:ext cx="5935980" cy="122555"/>
            <a:chOff x="2910577" y="5084197"/>
            <a:chExt cx="5935980" cy="122555"/>
          </a:xfrm>
        </p:grpSpPr>
        <p:sp>
          <p:nvSpPr>
            <p:cNvPr id="80" name="object 80"/>
            <p:cNvSpPr/>
            <p:nvPr/>
          </p:nvSpPr>
          <p:spPr>
            <a:xfrm>
              <a:off x="3575011" y="5090547"/>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81" name="object 81"/>
            <p:cNvSpPr/>
            <p:nvPr/>
          </p:nvSpPr>
          <p:spPr>
            <a:xfrm>
              <a:off x="4233091" y="5090547"/>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82" name="object 82"/>
            <p:cNvSpPr/>
            <p:nvPr/>
          </p:nvSpPr>
          <p:spPr>
            <a:xfrm>
              <a:off x="4891171" y="5090547"/>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83" name="object 83"/>
            <p:cNvSpPr/>
            <p:nvPr/>
          </p:nvSpPr>
          <p:spPr>
            <a:xfrm>
              <a:off x="5549251" y="5090547"/>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84" name="object 84"/>
            <p:cNvSpPr/>
            <p:nvPr/>
          </p:nvSpPr>
          <p:spPr>
            <a:xfrm>
              <a:off x="6207330" y="5090547"/>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85" name="object 85"/>
            <p:cNvSpPr/>
            <p:nvPr/>
          </p:nvSpPr>
          <p:spPr>
            <a:xfrm>
              <a:off x="6865409" y="5090547"/>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86" name="object 86"/>
            <p:cNvSpPr/>
            <p:nvPr/>
          </p:nvSpPr>
          <p:spPr>
            <a:xfrm>
              <a:off x="7523490" y="5090547"/>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87" name="object 87"/>
            <p:cNvSpPr/>
            <p:nvPr/>
          </p:nvSpPr>
          <p:spPr>
            <a:xfrm>
              <a:off x="8181568" y="5090547"/>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88" name="object 88"/>
            <p:cNvSpPr/>
            <p:nvPr/>
          </p:nvSpPr>
          <p:spPr>
            <a:xfrm>
              <a:off x="2916927" y="5090547"/>
              <a:ext cx="5923280" cy="109855"/>
            </a:xfrm>
            <a:custGeom>
              <a:avLst/>
              <a:gdLst/>
              <a:ahLst/>
              <a:cxnLst/>
              <a:rect l="l" t="t" r="r" b="b"/>
              <a:pathLst>
                <a:path w="5923280" h="109854">
                  <a:moveTo>
                    <a:pt x="5922721" y="0"/>
                  </a:moveTo>
                  <a:lnTo>
                    <a:pt x="5922721" y="109321"/>
                  </a:lnTo>
                  <a:lnTo>
                    <a:pt x="0" y="109321"/>
                  </a:lnTo>
                  <a:lnTo>
                    <a:pt x="0" y="0"/>
                  </a:lnTo>
                </a:path>
              </a:pathLst>
            </a:custGeom>
            <a:ln w="12700">
              <a:solidFill>
                <a:srgbClr val="00B9F2"/>
              </a:solidFill>
            </a:ln>
          </p:spPr>
          <p:txBody>
            <a:bodyPr wrap="square" lIns="0" tIns="0" rIns="0" bIns="0" rtlCol="0"/>
            <a:lstStyle/>
            <a:p>
              <a:endParaRPr/>
            </a:p>
          </p:txBody>
        </p:sp>
      </p:grpSp>
      <p:sp>
        <p:nvSpPr>
          <p:cNvPr id="89" name="object 89"/>
          <p:cNvSpPr txBox="1"/>
          <p:nvPr/>
        </p:nvSpPr>
        <p:spPr>
          <a:xfrm>
            <a:off x="2878832"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1</a:t>
            </a:r>
            <a:endParaRPr sz="800">
              <a:latin typeface="ＭＳ ゴシック"/>
              <a:cs typeface="ＭＳ ゴシック"/>
            </a:endParaRPr>
          </a:p>
        </p:txBody>
      </p:sp>
      <p:sp>
        <p:nvSpPr>
          <p:cNvPr id="90" name="object 90"/>
          <p:cNvSpPr txBox="1"/>
          <p:nvPr/>
        </p:nvSpPr>
        <p:spPr>
          <a:xfrm>
            <a:off x="3536895"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2</a:t>
            </a:r>
            <a:endParaRPr sz="800">
              <a:latin typeface="ＭＳ ゴシック"/>
              <a:cs typeface="ＭＳ ゴシック"/>
            </a:endParaRPr>
          </a:p>
        </p:txBody>
      </p:sp>
      <p:sp>
        <p:nvSpPr>
          <p:cNvPr id="91" name="object 91"/>
          <p:cNvSpPr txBox="1"/>
          <p:nvPr/>
        </p:nvSpPr>
        <p:spPr>
          <a:xfrm>
            <a:off x="4194958"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3</a:t>
            </a:r>
            <a:endParaRPr sz="800">
              <a:latin typeface="ＭＳ ゴシック"/>
              <a:cs typeface="ＭＳ ゴシック"/>
            </a:endParaRPr>
          </a:p>
        </p:txBody>
      </p:sp>
      <p:sp>
        <p:nvSpPr>
          <p:cNvPr id="92" name="object 92"/>
          <p:cNvSpPr txBox="1"/>
          <p:nvPr/>
        </p:nvSpPr>
        <p:spPr>
          <a:xfrm>
            <a:off x="4853021"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4</a:t>
            </a:r>
            <a:endParaRPr sz="800">
              <a:latin typeface="ＭＳ ゴシック"/>
              <a:cs typeface="ＭＳ ゴシック"/>
            </a:endParaRPr>
          </a:p>
        </p:txBody>
      </p:sp>
      <p:sp>
        <p:nvSpPr>
          <p:cNvPr id="93" name="object 93"/>
          <p:cNvSpPr txBox="1"/>
          <p:nvPr/>
        </p:nvSpPr>
        <p:spPr>
          <a:xfrm>
            <a:off x="5511084"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5</a:t>
            </a:r>
            <a:endParaRPr sz="800">
              <a:latin typeface="ＭＳ ゴシック"/>
              <a:cs typeface="ＭＳ ゴシック"/>
            </a:endParaRPr>
          </a:p>
        </p:txBody>
      </p:sp>
      <p:sp>
        <p:nvSpPr>
          <p:cNvPr id="94" name="object 94"/>
          <p:cNvSpPr txBox="1"/>
          <p:nvPr/>
        </p:nvSpPr>
        <p:spPr>
          <a:xfrm>
            <a:off x="6169148"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6</a:t>
            </a:r>
            <a:endParaRPr sz="800">
              <a:latin typeface="ＭＳ ゴシック"/>
              <a:cs typeface="ＭＳ ゴシック"/>
            </a:endParaRPr>
          </a:p>
        </p:txBody>
      </p:sp>
      <p:sp>
        <p:nvSpPr>
          <p:cNvPr id="95" name="object 95"/>
          <p:cNvSpPr txBox="1"/>
          <p:nvPr/>
        </p:nvSpPr>
        <p:spPr>
          <a:xfrm>
            <a:off x="6827211"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7</a:t>
            </a:r>
            <a:endParaRPr sz="800">
              <a:latin typeface="ＭＳ ゴシック"/>
              <a:cs typeface="ＭＳ ゴシック"/>
            </a:endParaRPr>
          </a:p>
        </p:txBody>
      </p:sp>
      <p:sp>
        <p:nvSpPr>
          <p:cNvPr id="96" name="object 96"/>
          <p:cNvSpPr txBox="1"/>
          <p:nvPr/>
        </p:nvSpPr>
        <p:spPr>
          <a:xfrm>
            <a:off x="7485274"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8</a:t>
            </a:r>
            <a:endParaRPr sz="800">
              <a:latin typeface="ＭＳ ゴシック"/>
              <a:cs typeface="ＭＳ ゴシック"/>
            </a:endParaRPr>
          </a:p>
        </p:txBody>
      </p:sp>
      <p:sp>
        <p:nvSpPr>
          <p:cNvPr id="97" name="object 97"/>
          <p:cNvSpPr txBox="1"/>
          <p:nvPr/>
        </p:nvSpPr>
        <p:spPr>
          <a:xfrm>
            <a:off x="8143337" y="4923688"/>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9</a:t>
            </a:r>
            <a:endParaRPr sz="800">
              <a:latin typeface="ＭＳ ゴシック"/>
              <a:cs typeface="ＭＳ ゴシック"/>
            </a:endParaRPr>
          </a:p>
        </p:txBody>
      </p:sp>
      <p:sp>
        <p:nvSpPr>
          <p:cNvPr id="98" name="object 98"/>
          <p:cNvSpPr txBox="1"/>
          <p:nvPr/>
        </p:nvSpPr>
        <p:spPr>
          <a:xfrm>
            <a:off x="8778033" y="4923688"/>
            <a:ext cx="118745" cy="147320"/>
          </a:xfrm>
          <a:prstGeom prst="rect">
            <a:avLst/>
          </a:prstGeom>
        </p:spPr>
        <p:txBody>
          <a:bodyPr vert="horz" wrap="square" lIns="0" tIns="12700" rIns="0" bIns="0" rtlCol="0">
            <a:spAutoFit/>
          </a:bodyPr>
          <a:lstStyle/>
          <a:p>
            <a:pPr marL="12700">
              <a:lnSpc>
                <a:spcPct val="100000"/>
              </a:lnSpc>
              <a:spcBef>
                <a:spcPts val="100"/>
              </a:spcBef>
            </a:pPr>
            <a:r>
              <a:rPr sz="800" spc="-25" dirty="0">
                <a:solidFill>
                  <a:srgbClr val="231F20"/>
                </a:solidFill>
                <a:latin typeface="ＭＳ ゴシック"/>
                <a:cs typeface="ＭＳ ゴシック"/>
              </a:rPr>
              <a:t>10</a:t>
            </a:r>
            <a:endParaRPr sz="800">
              <a:latin typeface="ＭＳ ゴシック"/>
              <a:cs typeface="ＭＳ ゴシック"/>
            </a:endParaRPr>
          </a:p>
        </p:txBody>
      </p:sp>
      <p:sp>
        <p:nvSpPr>
          <p:cNvPr id="99" name="object 99"/>
          <p:cNvSpPr/>
          <p:nvPr/>
        </p:nvSpPr>
        <p:spPr>
          <a:xfrm>
            <a:off x="1922523" y="5023401"/>
            <a:ext cx="768350" cy="194310"/>
          </a:xfrm>
          <a:custGeom>
            <a:avLst/>
            <a:gdLst/>
            <a:ahLst/>
            <a:cxnLst/>
            <a:rect l="l" t="t" r="r" b="b"/>
            <a:pathLst>
              <a:path w="768350" h="194310">
                <a:moveTo>
                  <a:pt x="671233" y="0"/>
                </a:moveTo>
                <a:lnTo>
                  <a:pt x="96875" y="0"/>
                </a:lnTo>
                <a:lnTo>
                  <a:pt x="59262" y="7645"/>
                </a:lnTo>
                <a:lnTo>
                  <a:pt x="28459" y="28460"/>
                </a:lnTo>
                <a:lnTo>
                  <a:pt x="7644" y="59268"/>
                </a:lnTo>
                <a:lnTo>
                  <a:pt x="0" y="96888"/>
                </a:lnTo>
                <a:lnTo>
                  <a:pt x="7644" y="134501"/>
                </a:lnTo>
                <a:lnTo>
                  <a:pt x="28459" y="165304"/>
                </a:lnTo>
                <a:lnTo>
                  <a:pt x="59262" y="186119"/>
                </a:lnTo>
                <a:lnTo>
                  <a:pt x="96875" y="193763"/>
                </a:lnTo>
                <a:lnTo>
                  <a:pt x="671233" y="193763"/>
                </a:lnTo>
                <a:lnTo>
                  <a:pt x="708851" y="186119"/>
                </a:lnTo>
                <a:lnTo>
                  <a:pt x="739654" y="165304"/>
                </a:lnTo>
                <a:lnTo>
                  <a:pt x="760465" y="134501"/>
                </a:lnTo>
                <a:lnTo>
                  <a:pt x="768108" y="96888"/>
                </a:lnTo>
                <a:lnTo>
                  <a:pt x="760465" y="59268"/>
                </a:lnTo>
                <a:lnTo>
                  <a:pt x="739654" y="28460"/>
                </a:lnTo>
                <a:lnTo>
                  <a:pt x="708851" y="7645"/>
                </a:lnTo>
                <a:lnTo>
                  <a:pt x="671233" y="0"/>
                </a:lnTo>
                <a:close/>
              </a:path>
            </a:pathLst>
          </a:custGeom>
          <a:solidFill>
            <a:srgbClr val="00B9F2"/>
          </a:solidFill>
        </p:spPr>
        <p:txBody>
          <a:bodyPr wrap="square" lIns="0" tIns="0" rIns="0" bIns="0" rtlCol="0"/>
          <a:lstStyle/>
          <a:p>
            <a:endParaRPr/>
          </a:p>
        </p:txBody>
      </p:sp>
      <p:sp>
        <p:nvSpPr>
          <p:cNvPr id="100" name="object 100"/>
          <p:cNvSpPr txBox="1"/>
          <p:nvPr/>
        </p:nvSpPr>
        <p:spPr>
          <a:xfrm>
            <a:off x="2035919" y="5022113"/>
            <a:ext cx="541655" cy="177800"/>
          </a:xfrm>
          <a:prstGeom prst="rect">
            <a:avLst/>
          </a:prstGeom>
        </p:spPr>
        <p:txBody>
          <a:bodyPr vert="horz" wrap="square" lIns="0" tIns="12700" rIns="0" bIns="0" rtlCol="0">
            <a:spAutoFit/>
          </a:bodyPr>
          <a:lstStyle/>
          <a:p>
            <a:pPr marL="12700">
              <a:lnSpc>
                <a:spcPct val="100000"/>
              </a:lnSpc>
              <a:spcBef>
                <a:spcPts val="100"/>
              </a:spcBef>
            </a:pPr>
            <a:r>
              <a:rPr sz="1000" spc="-114" dirty="0">
                <a:solidFill>
                  <a:srgbClr val="FFFFFF"/>
                </a:solidFill>
                <a:latin typeface="ＭＳ ゴシック"/>
                <a:cs typeface="ＭＳ ゴシック"/>
              </a:rPr>
              <a:t>ポイント</a:t>
            </a:r>
            <a:r>
              <a:rPr sz="1000" spc="-50" dirty="0">
                <a:solidFill>
                  <a:srgbClr val="FFFFFF"/>
                </a:solidFill>
                <a:latin typeface="ＭＳ ゴシック"/>
                <a:cs typeface="ＭＳ ゴシック"/>
              </a:rPr>
              <a:t>4</a:t>
            </a:r>
            <a:endParaRPr sz="1000">
              <a:latin typeface="ＭＳ ゴシック"/>
              <a:cs typeface="ＭＳ ゴシック"/>
            </a:endParaRPr>
          </a:p>
        </p:txBody>
      </p:sp>
      <p:grpSp>
        <p:nvGrpSpPr>
          <p:cNvPr id="101" name="object 101"/>
          <p:cNvGrpSpPr/>
          <p:nvPr/>
        </p:nvGrpSpPr>
        <p:grpSpPr>
          <a:xfrm>
            <a:off x="2910577" y="5482836"/>
            <a:ext cx="5935980" cy="122555"/>
            <a:chOff x="2910577" y="5482836"/>
            <a:chExt cx="5935980" cy="122555"/>
          </a:xfrm>
        </p:grpSpPr>
        <p:sp>
          <p:nvSpPr>
            <p:cNvPr id="102" name="object 102"/>
            <p:cNvSpPr/>
            <p:nvPr/>
          </p:nvSpPr>
          <p:spPr>
            <a:xfrm>
              <a:off x="3575011" y="5489186"/>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03" name="object 103"/>
            <p:cNvSpPr/>
            <p:nvPr/>
          </p:nvSpPr>
          <p:spPr>
            <a:xfrm>
              <a:off x="4233091" y="5489186"/>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04" name="object 104"/>
            <p:cNvSpPr/>
            <p:nvPr/>
          </p:nvSpPr>
          <p:spPr>
            <a:xfrm>
              <a:off x="4891171" y="5489186"/>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05" name="object 105"/>
            <p:cNvSpPr/>
            <p:nvPr/>
          </p:nvSpPr>
          <p:spPr>
            <a:xfrm>
              <a:off x="5549251" y="5489186"/>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06" name="object 106"/>
            <p:cNvSpPr/>
            <p:nvPr/>
          </p:nvSpPr>
          <p:spPr>
            <a:xfrm>
              <a:off x="6207330" y="5489186"/>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07" name="object 107"/>
            <p:cNvSpPr/>
            <p:nvPr/>
          </p:nvSpPr>
          <p:spPr>
            <a:xfrm>
              <a:off x="6865409" y="5489186"/>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08" name="object 108"/>
            <p:cNvSpPr/>
            <p:nvPr/>
          </p:nvSpPr>
          <p:spPr>
            <a:xfrm>
              <a:off x="7523490" y="5489186"/>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09" name="object 109"/>
            <p:cNvSpPr/>
            <p:nvPr/>
          </p:nvSpPr>
          <p:spPr>
            <a:xfrm>
              <a:off x="8181568" y="5489186"/>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10" name="object 110"/>
            <p:cNvSpPr/>
            <p:nvPr/>
          </p:nvSpPr>
          <p:spPr>
            <a:xfrm>
              <a:off x="2916927" y="5489186"/>
              <a:ext cx="5923280" cy="109855"/>
            </a:xfrm>
            <a:custGeom>
              <a:avLst/>
              <a:gdLst/>
              <a:ahLst/>
              <a:cxnLst/>
              <a:rect l="l" t="t" r="r" b="b"/>
              <a:pathLst>
                <a:path w="5923280" h="109854">
                  <a:moveTo>
                    <a:pt x="5922721" y="0"/>
                  </a:moveTo>
                  <a:lnTo>
                    <a:pt x="5922721" y="109321"/>
                  </a:lnTo>
                  <a:lnTo>
                    <a:pt x="0" y="109321"/>
                  </a:lnTo>
                  <a:lnTo>
                    <a:pt x="0" y="0"/>
                  </a:lnTo>
                </a:path>
              </a:pathLst>
            </a:custGeom>
            <a:ln w="12700">
              <a:solidFill>
                <a:srgbClr val="00B9F2"/>
              </a:solidFill>
            </a:ln>
          </p:spPr>
          <p:txBody>
            <a:bodyPr wrap="square" lIns="0" tIns="0" rIns="0" bIns="0" rtlCol="0"/>
            <a:lstStyle/>
            <a:p>
              <a:endParaRPr/>
            </a:p>
          </p:txBody>
        </p:sp>
      </p:grpSp>
      <p:sp>
        <p:nvSpPr>
          <p:cNvPr id="111" name="object 111"/>
          <p:cNvSpPr txBox="1"/>
          <p:nvPr/>
        </p:nvSpPr>
        <p:spPr>
          <a:xfrm>
            <a:off x="2878832"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1</a:t>
            </a:r>
            <a:endParaRPr sz="800">
              <a:latin typeface="ＭＳ ゴシック"/>
              <a:cs typeface="ＭＳ ゴシック"/>
            </a:endParaRPr>
          </a:p>
        </p:txBody>
      </p:sp>
      <p:sp>
        <p:nvSpPr>
          <p:cNvPr id="112" name="object 112"/>
          <p:cNvSpPr txBox="1"/>
          <p:nvPr/>
        </p:nvSpPr>
        <p:spPr>
          <a:xfrm>
            <a:off x="3536895"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2</a:t>
            </a:r>
            <a:endParaRPr sz="800">
              <a:latin typeface="ＭＳ ゴシック"/>
              <a:cs typeface="ＭＳ ゴシック"/>
            </a:endParaRPr>
          </a:p>
        </p:txBody>
      </p:sp>
      <p:sp>
        <p:nvSpPr>
          <p:cNvPr id="113" name="object 113"/>
          <p:cNvSpPr txBox="1"/>
          <p:nvPr/>
        </p:nvSpPr>
        <p:spPr>
          <a:xfrm>
            <a:off x="4194958"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3</a:t>
            </a:r>
            <a:endParaRPr sz="800">
              <a:latin typeface="ＭＳ ゴシック"/>
              <a:cs typeface="ＭＳ ゴシック"/>
            </a:endParaRPr>
          </a:p>
        </p:txBody>
      </p:sp>
      <p:sp>
        <p:nvSpPr>
          <p:cNvPr id="114" name="object 114"/>
          <p:cNvSpPr txBox="1"/>
          <p:nvPr/>
        </p:nvSpPr>
        <p:spPr>
          <a:xfrm>
            <a:off x="4853021"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4</a:t>
            </a:r>
            <a:endParaRPr sz="800">
              <a:latin typeface="ＭＳ ゴシック"/>
              <a:cs typeface="ＭＳ ゴシック"/>
            </a:endParaRPr>
          </a:p>
        </p:txBody>
      </p:sp>
      <p:sp>
        <p:nvSpPr>
          <p:cNvPr id="115" name="object 115"/>
          <p:cNvSpPr txBox="1"/>
          <p:nvPr/>
        </p:nvSpPr>
        <p:spPr>
          <a:xfrm>
            <a:off x="5511084"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5</a:t>
            </a:r>
            <a:endParaRPr sz="800">
              <a:latin typeface="ＭＳ ゴシック"/>
              <a:cs typeface="ＭＳ ゴシック"/>
            </a:endParaRPr>
          </a:p>
        </p:txBody>
      </p:sp>
      <p:sp>
        <p:nvSpPr>
          <p:cNvPr id="116" name="object 116"/>
          <p:cNvSpPr txBox="1"/>
          <p:nvPr/>
        </p:nvSpPr>
        <p:spPr>
          <a:xfrm>
            <a:off x="6169148"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6</a:t>
            </a:r>
            <a:endParaRPr sz="800">
              <a:latin typeface="ＭＳ ゴシック"/>
              <a:cs typeface="ＭＳ ゴシック"/>
            </a:endParaRPr>
          </a:p>
        </p:txBody>
      </p:sp>
      <p:sp>
        <p:nvSpPr>
          <p:cNvPr id="117" name="object 117"/>
          <p:cNvSpPr txBox="1"/>
          <p:nvPr/>
        </p:nvSpPr>
        <p:spPr>
          <a:xfrm>
            <a:off x="6827211"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7</a:t>
            </a:r>
            <a:endParaRPr sz="800">
              <a:latin typeface="ＭＳ ゴシック"/>
              <a:cs typeface="ＭＳ ゴシック"/>
            </a:endParaRPr>
          </a:p>
        </p:txBody>
      </p:sp>
      <p:sp>
        <p:nvSpPr>
          <p:cNvPr id="118" name="object 118"/>
          <p:cNvSpPr txBox="1"/>
          <p:nvPr/>
        </p:nvSpPr>
        <p:spPr>
          <a:xfrm>
            <a:off x="7485274"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8</a:t>
            </a:r>
            <a:endParaRPr sz="800">
              <a:latin typeface="ＭＳ ゴシック"/>
              <a:cs typeface="ＭＳ ゴシック"/>
            </a:endParaRPr>
          </a:p>
        </p:txBody>
      </p:sp>
      <p:sp>
        <p:nvSpPr>
          <p:cNvPr id="119" name="object 119"/>
          <p:cNvSpPr txBox="1"/>
          <p:nvPr/>
        </p:nvSpPr>
        <p:spPr>
          <a:xfrm>
            <a:off x="8143337" y="5322324"/>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9</a:t>
            </a:r>
            <a:endParaRPr sz="800">
              <a:latin typeface="ＭＳ ゴシック"/>
              <a:cs typeface="ＭＳ ゴシック"/>
            </a:endParaRPr>
          </a:p>
        </p:txBody>
      </p:sp>
      <p:sp>
        <p:nvSpPr>
          <p:cNvPr id="120" name="object 120"/>
          <p:cNvSpPr txBox="1"/>
          <p:nvPr/>
        </p:nvSpPr>
        <p:spPr>
          <a:xfrm>
            <a:off x="8778033" y="5322324"/>
            <a:ext cx="118745" cy="147320"/>
          </a:xfrm>
          <a:prstGeom prst="rect">
            <a:avLst/>
          </a:prstGeom>
        </p:spPr>
        <p:txBody>
          <a:bodyPr vert="horz" wrap="square" lIns="0" tIns="12700" rIns="0" bIns="0" rtlCol="0">
            <a:spAutoFit/>
          </a:bodyPr>
          <a:lstStyle/>
          <a:p>
            <a:pPr marL="12700">
              <a:lnSpc>
                <a:spcPct val="100000"/>
              </a:lnSpc>
              <a:spcBef>
                <a:spcPts val="100"/>
              </a:spcBef>
            </a:pPr>
            <a:r>
              <a:rPr sz="800" spc="-25" dirty="0">
                <a:solidFill>
                  <a:srgbClr val="231F20"/>
                </a:solidFill>
                <a:latin typeface="ＭＳ ゴシック"/>
                <a:cs typeface="ＭＳ ゴシック"/>
              </a:rPr>
              <a:t>10</a:t>
            </a:r>
            <a:endParaRPr sz="800">
              <a:latin typeface="ＭＳ ゴシック"/>
              <a:cs typeface="ＭＳ ゴシック"/>
            </a:endParaRPr>
          </a:p>
        </p:txBody>
      </p:sp>
      <p:sp>
        <p:nvSpPr>
          <p:cNvPr id="121" name="object 121"/>
          <p:cNvSpPr/>
          <p:nvPr/>
        </p:nvSpPr>
        <p:spPr>
          <a:xfrm>
            <a:off x="1922523" y="5422041"/>
            <a:ext cx="768350" cy="194310"/>
          </a:xfrm>
          <a:custGeom>
            <a:avLst/>
            <a:gdLst/>
            <a:ahLst/>
            <a:cxnLst/>
            <a:rect l="l" t="t" r="r" b="b"/>
            <a:pathLst>
              <a:path w="768350" h="194310">
                <a:moveTo>
                  <a:pt x="671233" y="0"/>
                </a:moveTo>
                <a:lnTo>
                  <a:pt x="96875" y="0"/>
                </a:lnTo>
                <a:lnTo>
                  <a:pt x="59262" y="7645"/>
                </a:lnTo>
                <a:lnTo>
                  <a:pt x="28459" y="28460"/>
                </a:lnTo>
                <a:lnTo>
                  <a:pt x="7644" y="59268"/>
                </a:lnTo>
                <a:lnTo>
                  <a:pt x="0" y="96888"/>
                </a:lnTo>
                <a:lnTo>
                  <a:pt x="7644" y="134501"/>
                </a:lnTo>
                <a:lnTo>
                  <a:pt x="28459" y="165304"/>
                </a:lnTo>
                <a:lnTo>
                  <a:pt x="59262" y="186119"/>
                </a:lnTo>
                <a:lnTo>
                  <a:pt x="96875" y="193763"/>
                </a:lnTo>
                <a:lnTo>
                  <a:pt x="671233" y="193763"/>
                </a:lnTo>
                <a:lnTo>
                  <a:pt x="708851" y="186119"/>
                </a:lnTo>
                <a:lnTo>
                  <a:pt x="739654" y="165304"/>
                </a:lnTo>
                <a:lnTo>
                  <a:pt x="760465" y="134501"/>
                </a:lnTo>
                <a:lnTo>
                  <a:pt x="768108" y="96888"/>
                </a:lnTo>
                <a:lnTo>
                  <a:pt x="760465" y="59268"/>
                </a:lnTo>
                <a:lnTo>
                  <a:pt x="739654" y="28460"/>
                </a:lnTo>
                <a:lnTo>
                  <a:pt x="708851" y="7645"/>
                </a:lnTo>
                <a:lnTo>
                  <a:pt x="671233" y="0"/>
                </a:lnTo>
                <a:close/>
              </a:path>
            </a:pathLst>
          </a:custGeom>
          <a:solidFill>
            <a:srgbClr val="00B9F2"/>
          </a:solidFill>
        </p:spPr>
        <p:txBody>
          <a:bodyPr wrap="square" lIns="0" tIns="0" rIns="0" bIns="0" rtlCol="0"/>
          <a:lstStyle/>
          <a:p>
            <a:endParaRPr/>
          </a:p>
        </p:txBody>
      </p:sp>
      <p:sp>
        <p:nvSpPr>
          <p:cNvPr id="122" name="object 122"/>
          <p:cNvSpPr txBox="1"/>
          <p:nvPr/>
        </p:nvSpPr>
        <p:spPr>
          <a:xfrm>
            <a:off x="2036947" y="5420749"/>
            <a:ext cx="539750" cy="177800"/>
          </a:xfrm>
          <a:prstGeom prst="rect">
            <a:avLst/>
          </a:prstGeom>
        </p:spPr>
        <p:txBody>
          <a:bodyPr vert="horz" wrap="square" lIns="0" tIns="12700" rIns="0" bIns="0" rtlCol="0">
            <a:spAutoFit/>
          </a:bodyPr>
          <a:lstStyle/>
          <a:p>
            <a:pPr marL="12700">
              <a:lnSpc>
                <a:spcPct val="100000"/>
              </a:lnSpc>
              <a:spcBef>
                <a:spcPts val="100"/>
              </a:spcBef>
            </a:pPr>
            <a:r>
              <a:rPr sz="1000" spc="-120" dirty="0">
                <a:solidFill>
                  <a:srgbClr val="FFFFFF"/>
                </a:solidFill>
                <a:latin typeface="ＭＳ ゴシック"/>
                <a:cs typeface="ＭＳ ゴシック"/>
              </a:rPr>
              <a:t>ポイント</a:t>
            </a:r>
            <a:r>
              <a:rPr sz="1000" spc="-50" dirty="0">
                <a:solidFill>
                  <a:srgbClr val="FFFFFF"/>
                </a:solidFill>
                <a:latin typeface="ＭＳ ゴシック"/>
                <a:cs typeface="ＭＳ ゴシック"/>
              </a:rPr>
              <a:t>5</a:t>
            </a:r>
            <a:endParaRPr sz="1000">
              <a:latin typeface="ＭＳ ゴシック"/>
              <a:cs typeface="ＭＳ ゴシック"/>
            </a:endParaRPr>
          </a:p>
        </p:txBody>
      </p:sp>
      <p:grpSp>
        <p:nvGrpSpPr>
          <p:cNvPr id="123" name="object 123"/>
          <p:cNvGrpSpPr/>
          <p:nvPr/>
        </p:nvGrpSpPr>
        <p:grpSpPr>
          <a:xfrm>
            <a:off x="2910577" y="5881475"/>
            <a:ext cx="5935980" cy="122555"/>
            <a:chOff x="2910577" y="5881475"/>
            <a:chExt cx="5935980" cy="122555"/>
          </a:xfrm>
        </p:grpSpPr>
        <p:sp>
          <p:nvSpPr>
            <p:cNvPr id="124" name="object 124"/>
            <p:cNvSpPr/>
            <p:nvPr/>
          </p:nvSpPr>
          <p:spPr>
            <a:xfrm>
              <a:off x="3575011" y="5887825"/>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25" name="object 125"/>
            <p:cNvSpPr/>
            <p:nvPr/>
          </p:nvSpPr>
          <p:spPr>
            <a:xfrm>
              <a:off x="4233091" y="5887825"/>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26" name="object 126"/>
            <p:cNvSpPr/>
            <p:nvPr/>
          </p:nvSpPr>
          <p:spPr>
            <a:xfrm>
              <a:off x="4891171" y="5887825"/>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27" name="object 127"/>
            <p:cNvSpPr/>
            <p:nvPr/>
          </p:nvSpPr>
          <p:spPr>
            <a:xfrm>
              <a:off x="5549251" y="5887825"/>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28" name="object 128"/>
            <p:cNvSpPr/>
            <p:nvPr/>
          </p:nvSpPr>
          <p:spPr>
            <a:xfrm>
              <a:off x="6207330" y="5887825"/>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29" name="object 129"/>
            <p:cNvSpPr/>
            <p:nvPr/>
          </p:nvSpPr>
          <p:spPr>
            <a:xfrm>
              <a:off x="6865409" y="5887825"/>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30" name="object 130"/>
            <p:cNvSpPr/>
            <p:nvPr/>
          </p:nvSpPr>
          <p:spPr>
            <a:xfrm>
              <a:off x="7523490" y="5887825"/>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31" name="object 131"/>
            <p:cNvSpPr/>
            <p:nvPr/>
          </p:nvSpPr>
          <p:spPr>
            <a:xfrm>
              <a:off x="8181568" y="5887825"/>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32" name="object 132"/>
            <p:cNvSpPr/>
            <p:nvPr/>
          </p:nvSpPr>
          <p:spPr>
            <a:xfrm>
              <a:off x="2916927" y="5887825"/>
              <a:ext cx="5923280" cy="109855"/>
            </a:xfrm>
            <a:custGeom>
              <a:avLst/>
              <a:gdLst/>
              <a:ahLst/>
              <a:cxnLst/>
              <a:rect l="l" t="t" r="r" b="b"/>
              <a:pathLst>
                <a:path w="5923280" h="109854">
                  <a:moveTo>
                    <a:pt x="5922721" y="0"/>
                  </a:moveTo>
                  <a:lnTo>
                    <a:pt x="5922721" y="109321"/>
                  </a:lnTo>
                  <a:lnTo>
                    <a:pt x="0" y="109321"/>
                  </a:lnTo>
                  <a:lnTo>
                    <a:pt x="0" y="0"/>
                  </a:lnTo>
                </a:path>
              </a:pathLst>
            </a:custGeom>
            <a:ln w="12700">
              <a:solidFill>
                <a:srgbClr val="00B9F2"/>
              </a:solidFill>
            </a:ln>
          </p:spPr>
          <p:txBody>
            <a:bodyPr wrap="square" lIns="0" tIns="0" rIns="0" bIns="0" rtlCol="0"/>
            <a:lstStyle/>
            <a:p>
              <a:endParaRPr/>
            </a:p>
          </p:txBody>
        </p:sp>
      </p:grpSp>
      <p:sp>
        <p:nvSpPr>
          <p:cNvPr id="133" name="object 133"/>
          <p:cNvSpPr txBox="1"/>
          <p:nvPr/>
        </p:nvSpPr>
        <p:spPr>
          <a:xfrm>
            <a:off x="2878832"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1</a:t>
            </a:r>
            <a:endParaRPr sz="800">
              <a:latin typeface="ＭＳ ゴシック"/>
              <a:cs typeface="ＭＳ ゴシック"/>
            </a:endParaRPr>
          </a:p>
        </p:txBody>
      </p:sp>
      <p:sp>
        <p:nvSpPr>
          <p:cNvPr id="134" name="object 134"/>
          <p:cNvSpPr txBox="1"/>
          <p:nvPr/>
        </p:nvSpPr>
        <p:spPr>
          <a:xfrm>
            <a:off x="3536895"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2</a:t>
            </a:r>
            <a:endParaRPr sz="800">
              <a:latin typeface="ＭＳ ゴシック"/>
              <a:cs typeface="ＭＳ ゴシック"/>
            </a:endParaRPr>
          </a:p>
        </p:txBody>
      </p:sp>
      <p:sp>
        <p:nvSpPr>
          <p:cNvPr id="135" name="object 135"/>
          <p:cNvSpPr txBox="1"/>
          <p:nvPr/>
        </p:nvSpPr>
        <p:spPr>
          <a:xfrm>
            <a:off x="4194958"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3</a:t>
            </a:r>
            <a:endParaRPr sz="800">
              <a:latin typeface="ＭＳ ゴシック"/>
              <a:cs typeface="ＭＳ ゴシック"/>
            </a:endParaRPr>
          </a:p>
        </p:txBody>
      </p:sp>
      <p:sp>
        <p:nvSpPr>
          <p:cNvPr id="136" name="object 136"/>
          <p:cNvSpPr txBox="1"/>
          <p:nvPr/>
        </p:nvSpPr>
        <p:spPr>
          <a:xfrm>
            <a:off x="4853021"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4</a:t>
            </a:r>
            <a:endParaRPr sz="800">
              <a:latin typeface="ＭＳ ゴシック"/>
              <a:cs typeface="ＭＳ ゴシック"/>
            </a:endParaRPr>
          </a:p>
        </p:txBody>
      </p:sp>
      <p:sp>
        <p:nvSpPr>
          <p:cNvPr id="137" name="object 137"/>
          <p:cNvSpPr txBox="1"/>
          <p:nvPr/>
        </p:nvSpPr>
        <p:spPr>
          <a:xfrm>
            <a:off x="5511084"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5</a:t>
            </a:r>
            <a:endParaRPr sz="800">
              <a:latin typeface="ＭＳ ゴシック"/>
              <a:cs typeface="ＭＳ ゴシック"/>
            </a:endParaRPr>
          </a:p>
        </p:txBody>
      </p:sp>
      <p:sp>
        <p:nvSpPr>
          <p:cNvPr id="138" name="object 138"/>
          <p:cNvSpPr txBox="1"/>
          <p:nvPr/>
        </p:nvSpPr>
        <p:spPr>
          <a:xfrm>
            <a:off x="6169148"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6</a:t>
            </a:r>
            <a:endParaRPr sz="800">
              <a:latin typeface="ＭＳ ゴシック"/>
              <a:cs typeface="ＭＳ ゴシック"/>
            </a:endParaRPr>
          </a:p>
        </p:txBody>
      </p:sp>
      <p:sp>
        <p:nvSpPr>
          <p:cNvPr id="139" name="object 139"/>
          <p:cNvSpPr txBox="1"/>
          <p:nvPr/>
        </p:nvSpPr>
        <p:spPr>
          <a:xfrm>
            <a:off x="6827211"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7</a:t>
            </a:r>
            <a:endParaRPr sz="800">
              <a:latin typeface="ＭＳ ゴシック"/>
              <a:cs typeface="ＭＳ ゴシック"/>
            </a:endParaRPr>
          </a:p>
        </p:txBody>
      </p:sp>
      <p:sp>
        <p:nvSpPr>
          <p:cNvPr id="140" name="object 140"/>
          <p:cNvSpPr txBox="1"/>
          <p:nvPr/>
        </p:nvSpPr>
        <p:spPr>
          <a:xfrm>
            <a:off x="7485274"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8</a:t>
            </a:r>
            <a:endParaRPr sz="800">
              <a:latin typeface="ＭＳ ゴシック"/>
              <a:cs typeface="ＭＳ ゴシック"/>
            </a:endParaRPr>
          </a:p>
        </p:txBody>
      </p:sp>
      <p:sp>
        <p:nvSpPr>
          <p:cNvPr id="141" name="object 141"/>
          <p:cNvSpPr txBox="1"/>
          <p:nvPr/>
        </p:nvSpPr>
        <p:spPr>
          <a:xfrm>
            <a:off x="8143337" y="5720972"/>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9</a:t>
            </a:r>
            <a:endParaRPr sz="800">
              <a:latin typeface="ＭＳ ゴシック"/>
              <a:cs typeface="ＭＳ ゴシック"/>
            </a:endParaRPr>
          </a:p>
        </p:txBody>
      </p:sp>
      <p:sp>
        <p:nvSpPr>
          <p:cNvPr id="142" name="object 142"/>
          <p:cNvSpPr txBox="1"/>
          <p:nvPr/>
        </p:nvSpPr>
        <p:spPr>
          <a:xfrm>
            <a:off x="8778033" y="5720972"/>
            <a:ext cx="118745" cy="147320"/>
          </a:xfrm>
          <a:prstGeom prst="rect">
            <a:avLst/>
          </a:prstGeom>
        </p:spPr>
        <p:txBody>
          <a:bodyPr vert="horz" wrap="square" lIns="0" tIns="12700" rIns="0" bIns="0" rtlCol="0">
            <a:spAutoFit/>
          </a:bodyPr>
          <a:lstStyle/>
          <a:p>
            <a:pPr marL="12700">
              <a:lnSpc>
                <a:spcPct val="100000"/>
              </a:lnSpc>
              <a:spcBef>
                <a:spcPts val="100"/>
              </a:spcBef>
            </a:pPr>
            <a:r>
              <a:rPr sz="800" spc="-25" dirty="0">
                <a:solidFill>
                  <a:srgbClr val="231F20"/>
                </a:solidFill>
                <a:latin typeface="ＭＳ ゴシック"/>
                <a:cs typeface="ＭＳ ゴシック"/>
              </a:rPr>
              <a:t>10</a:t>
            </a:r>
            <a:endParaRPr sz="800">
              <a:latin typeface="ＭＳ ゴシック"/>
              <a:cs typeface="ＭＳ ゴシック"/>
            </a:endParaRPr>
          </a:p>
        </p:txBody>
      </p:sp>
      <p:sp>
        <p:nvSpPr>
          <p:cNvPr id="143" name="object 143"/>
          <p:cNvSpPr/>
          <p:nvPr/>
        </p:nvSpPr>
        <p:spPr>
          <a:xfrm>
            <a:off x="1922523" y="5820680"/>
            <a:ext cx="768350" cy="194310"/>
          </a:xfrm>
          <a:custGeom>
            <a:avLst/>
            <a:gdLst/>
            <a:ahLst/>
            <a:cxnLst/>
            <a:rect l="l" t="t" r="r" b="b"/>
            <a:pathLst>
              <a:path w="768350" h="194310">
                <a:moveTo>
                  <a:pt x="671233" y="0"/>
                </a:moveTo>
                <a:lnTo>
                  <a:pt x="96875" y="0"/>
                </a:lnTo>
                <a:lnTo>
                  <a:pt x="59262" y="7645"/>
                </a:lnTo>
                <a:lnTo>
                  <a:pt x="28459" y="28460"/>
                </a:lnTo>
                <a:lnTo>
                  <a:pt x="7644" y="59268"/>
                </a:lnTo>
                <a:lnTo>
                  <a:pt x="0" y="96888"/>
                </a:lnTo>
                <a:lnTo>
                  <a:pt x="7644" y="134501"/>
                </a:lnTo>
                <a:lnTo>
                  <a:pt x="28459" y="165304"/>
                </a:lnTo>
                <a:lnTo>
                  <a:pt x="59262" y="186119"/>
                </a:lnTo>
                <a:lnTo>
                  <a:pt x="96875" y="193763"/>
                </a:lnTo>
                <a:lnTo>
                  <a:pt x="671233" y="193763"/>
                </a:lnTo>
                <a:lnTo>
                  <a:pt x="708851" y="186119"/>
                </a:lnTo>
                <a:lnTo>
                  <a:pt x="739654" y="165304"/>
                </a:lnTo>
                <a:lnTo>
                  <a:pt x="760465" y="134501"/>
                </a:lnTo>
                <a:lnTo>
                  <a:pt x="768108" y="96888"/>
                </a:lnTo>
                <a:lnTo>
                  <a:pt x="760465" y="59268"/>
                </a:lnTo>
                <a:lnTo>
                  <a:pt x="739654" y="28460"/>
                </a:lnTo>
                <a:lnTo>
                  <a:pt x="708851" y="7645"/>
                </a:lnTo>
                <a:lnTo>
                  <a:pt x="671233" y="0"/>
                </a:lnTo>
                <a:close/>
              </a:path>
            </a:pathLst>
          </a:custGeom>
          <a:solidFill>
            <a:srgbClr val="00B9F2"/>
          </a:solidFill>
        </p:spPr>
        <p:txBody>
          <a:bodyPr wrap="square" lIns="0" tIns="0" rIns="0" bIns="0" rtlCol="0"/>
          <a:lstStyle/>
          <a:p>
            <a:endParaRPr/>
          </a:p>
        </p:txBody>
      </p:sp>
      <p:sp>
        <p:nvSpPr>
          <p:cNvPr id="144" name="object 144"/>
          <p:cNvSpPr txBox="1"/>
          <p:nvPr/>
        </p:nvSpPr>
        <p:spPr>
          <a:xfrm>
            <a:off x="2036067" y="5819386"/>
            <a:ext cx="541020" cy="177800"/>
          </a:xfrm>
          <a:prstGeom prst="rect">
            <a:avLst/>
          </a:prstGeom>
        </p:spPr>
        <p:txBody>
          <a:bodyPr vert="horz" wrap="square" lIns="0" tIns="12700" rIns="0" bIns="0" rtlCol="0">
            <a:spAutoFit/>
          </a:bodyPr>
          <a:lstStyle/>
          <a:p>
            <a:pPr marL="12700">
              <a:lnSpc>
                <a:spcPct val="100000"/>
              </a:lnSpc>
              <a:spcBef>
                <a:spcPts val="100"/>
              </a:spcBef>
            </a:pPr>
            <a:r>
              <a:rPr sz="1000" spc="-114" dirty="0">
                <a:solidFill>
                  <a:srgbClr val="FFFFFF"/>
                </a:solidFill>
                <a:latin typeface="ＭＳ ゴシック"/>
                <a:cs typeface="ＭＳ ゴシック"/>
              </a:rPr>
              <a:t>ポイント</a:t>
            </a:r>
            <a:r>
              <a:rPr sz="1000" spc="-50" dirty="0">
                <a:solidFill>
                  <a:srgbClr val="FFFFFF"/>
                </a:solidFill>
                <a:latin typeface="ＭＳ ゴシック"/>
                <a:cs typeface="ＭＳ ゴシック"/>
              </a:rPr>
              <a:t>6</a:t>
            </a:r>
            <a:endParaRPr sz="1000">
              <a:latin typeface="ＭＳ ゴシック"/>
              <a:cs typeface="ＭＳ ゴシック"/>
            </a:endParaRPr>
          </a:p>
        </p:txBody>
      </p:sp>
      <p:grpSp>
        <p:nvGrpSpPr>
          <p:cNvPr id="145" name="object 145"/>
          <p:cNvGrpSpPr/>
          <p:nvPr/>
        </p:nvGrpSpPr>
        <p:grpSpPr>
          <a:xfrm>
            <a:off x="2910577" y="6280114"/>
            <a:ext cx="5935980" cy="122555"/>
            <a:chOff x="2910577" y="6280114"/>
            <a:chExt cx="5935980" cy="122555"/>
          </a:xfrm>
        </p:grpSpPr>
        <p:sp>
          <p:nvSpPr>
            <p:cNvPr id="146" name="object 146"/>
            <p:cNvSpPr/>
            <p:nvPr/>
          </p:nvSpPr>
          <p:spPr>
            <a:xfrm>
              <a:off x="3575011" y="6286464"/>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47" name="object 147"/>
            <p:cNvSpPr/>
            <p:nvPr/>
          </p:nvSpPr>
          <p:spPr>
            <a:xfrm>
              <a:off x="4233091" y="6286464"/>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48" name="object 148"/>
            <p:cNvSpPr/>
            <p:nvPr/>
          </p:nvSpPr>
          <p:spPr>
            <a:xfrm>
              <a:off x="4891171" y="6286464"/>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49" name="object 149"/>
            <p:cNvSpPr/>
            <p:nvPr/>
          </p:nvSpPr>
          <p:spPr>
            <a:xfrm>
              <a:off x="5549251" y="6286464"/>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50" name="object 150"/>
            <p:cNvSpPr/>
            <p:nvPr/>
          </p:nvSpPr>
          <p:spPr>
            <a:xfrm>
              <a:off x="6207330" y="6286464"/>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51" name="object 151"/>
            <p:cNvSpPr/>
            <p:nvPr/>
          </p:nvSpPr>
          <p:spPr>
            <a:xfrm>
              <a:off x="6865409" y="6286464"/>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52" name="object 152"/>
            <p:cNvSpPr/>
            <p:nvPr/>
          </p:nvSpPr>
          <p:spPr>
            <a:xfrm>
              <a:off x="7523490" y="6286464"/>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53" name="object 153"/>
            <p:cNvSpPr/>
            <p:nvPr/>
          </p:nvSpPr>
          <p:spPr>
            <a:xfrm>
              <a:off x="8181568" y="6286464"/>
              <a:ext cx="0" cy="109855"/>
            </a:xfrm>
            <a:custGeom>
              <a:avLst/>
              <a:gdLst/>
              <a:ahLst/>
              <a:cxnLst/>
              <a:rect l="l" t="t" r="r" b="b"/>
              <a:pathLst>
                <a:path h="109854">
                  <a:moveTo>
                    <a:pt x="0" y="0"/>
                  </a:moveTo>
                  <a:lnTo>
                    <a:pt x="0" y="109321"/>
                  </a:lnTo>
                </a:path>
              </a:pathLst>
            </a:custGeom>
            <a:ln w="12700">
              <a:solidFill>
                <a:srgbClr val="00B9F2"/>
              </a:solidFill>
            </a:ln>
          </p:spPr>
          <p:txBody>
            <a:bodyPr wrap="square" lIns="0" tIns="0" rIns="0" bIns="0" rtlCol="0"/>
            <a:lstStyle/>
            <a:p>
              <a:endParaRPr/>
            </a:p>
          </p:txBody>
        </p:sp>
        <p:sp>
          <p:nvSpPr>
            <p:cNvPr id="154" name="object 154"/>
            <p:cNvSpPr/>
            <p:nvPr/>
          </p:nvSpPr>
          <p:spPr>
            <a:xfrm>
              <a:off x="2916927" y="6286464"/>
              <a:ext cx="5923280" cy="109855"/>
            </a:xfrm>
            <a:custGeom>
              <a:avLst/>
              <a:gdLst/>
              <a:ahLst/>
              <a:cxnLst/>
              <a:rect l="l" t="t" r="r" b="b"/>
              <a:pathLst>
                <a:path w="5923280" h="109854">
                  <a:moveTo>
                    <a:pt x="5922721" y="0"/>
                  </a:moveTo>
                  <a:lnTo>
                    <a:pt x="5922721" y="109321"/>
                  </a:lnTo>
                  <a:lnTo>
                    <a:pt x="0" y="109321"/>
                  </a:lnTo>
                  <a:lnTo>
                    <a:pt x="0" y="0"/>
                  </a:lnTo>
                </a:path>
              </a:pathLst>
            </a:custGeom>
            <a:ln w="12700">
              <a:solidFill>
                <a:srgbClr val="00B9F2"/>
              </a:solidFill>
            </a:ln>
          </p:spPr>
          <p:txBody>
            <a:bodyPr wrap="square" lIns="0" tIns="0" rIns="0" bIns="0" rtlCol="0"/>
            <a:lstStyle/>
            <a:p>
              <a:endParaRPr/>
            </a:p>
          </p:txBody>
        </p:sp>
      </p:grpSp>
      <p:sp>
        <p:nvSpPr>
          <p:cNvPr id="155" name="object 155"/>
          <p:cNvSpPr txBox="1"/>
          <p:nvPr/>
        </p:nvSpPr>
        <p:spPr>
          <a:xfrm>
            <a:off x="2878832"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1</a:t>
            </a:r>
            <a:endParaRPr sz="800">
              <a:latin typeface="ＭＳ ゴシック"/>
              <a:cs typeface="ＭＳ ゴシック"/>
            </a:endParaRPr>
          </a:p>
        </p:txBody>
      </p:sp>
      <p:sp>
        <p:nvSpPr>
          <p:cNvPr id="156" name="object 156"/>
          <p:cNvSpPr txBox="1"/>
          <p:nvPr/>
        </p:nvSpPr>
        <p:spPr>
          <a:xfrm>
            <a:off x="3536895"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2</a:t>
            </a:r>
            <a:endParaRPr sz="800">
              <a:latin typeface="ＭＳ ゴシック"/>
              <a:cs typeface="ＭＳ ゴシック"/>
            </a:endParaRPr>
          </a:p>
        </p:txBody>
      </p:sp>
      <p:sp>
        <p:nvSpPr>
          <p:cNvPr id="157" name="object 157"/>
          <p:cNvSpPr txBox="1"/>
          <p:nvPr/>
        </p:nvSpPr>
        <p:spPr>
          <a:xfrm>
            <a:off x="4194958"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3</a:t>
            </a:r>
            <a:endParaRPr sz="800">
              <a:latin typeface="ＭＳ ゴシック"/>
              <a:cs typeface="ＭＳ ゴシック"/>
            </a:endParaRPr>
          </a:p>
        </p:txBody>
      </p:sp>
      <p:sp>
        <p:nvSpPr>
          <p:cNvPr id="158" name="object 158"/>
          <p:cNvSpPr txBox="1"/>
          <p:nvPr/>
        </p:nvSpPr>
        <p:spPr>
          <a:xfrm>
            <a:off x="4853021"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4</a:t>
            </a:r>
            <a:endParaRPr sz="800">
              <a:latin typeface="ＭＳ ゴシック"/>
              <a:cs typeface="ＭＳ ゴシック"/>
            </a:endParaRPr>
          </a:p>
        </p:txBody>
      </p:sp>
      <p:sp>
        <p:nvSpPr>
          <p:cNvPr id="159" name="object 159"/>
          <p:cNvSpPr txBox="1"/>
          <p:nvPr/>
        </p:nvSpPr>
        <p:spPr>
          <a:xfrm>
            <a:off x="5511084"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5</a:t>
            </a:r>
            <a:endParaRPr sz="800">
              <a:latin typeface="ＭＳ ゴシック"/>
              <a:cs typeface="ＭＳ ゴシック"/>
            </a:endParaRPr>
          </a:p>
        </p:txBody>
      </p:sp>
      <p:sp>
        <p:nvSpPr>
          <p:cNvPr id="160" name="object 160"/>
          <p:cNvSpPr txBox="1"/>
          <p:nvPr/>
        </p:nvSpPr>
        <p:spPr>
          <a:xfrm>
            <a:off x="6169148"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6</a:t>
            </a:r>
            <a:endParaRPr sz="800">
              <a:latin typeface="ＭＳ ゴシック"/>
              <a:cs typeface="ＭＳ ゴシック"/>
            </a:endParaRPr>
          </a:p>
        </p:txBody>
      </p:sp>
      <p:sp>
        <p:nvSpPr>
          <p:cNvPr id="161" name="object 161"/>
          <p:cNvSpPr txBox="1"/>
          <p:nvPr/>
        </p:nvSpPr>
        <p:spPr>
          <a:xfrm>
            <a:off x="6827211"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7</a:t>
            </a:r>
            <a:endParaRPr sz="800">
              <a:latin typeface="ＭＳ ゴシック"/>
              <a:cs typeface="ＭＳ ゴシック"/>
            </a:endParaRPr>
          </a:p>
        </p:txBody>
      </p:sp>
      <p:sp>
        <p:nvSpPr>
          <p:cNvPr id="162" name="object 162"/>
          <p:cNvSpPr txBox="1"/>
          <p:nvPr/>
        </p:nvSpPr>
        <p:spPr>
          <a:xfrm>
            <a:off x="7485274"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8</a:t>
            </a:r>
            <a:endParaRPr sz="800">
              <a:latin typeface="ＭＳ ゴシック"/>
              <a:cs typeface="ＭＳ ゴシック"/>
            </a:endParaRPr>
          </a:p>
        </p:txBody>
      </p:sp>
      <p:sp>
        <p:nvSpPr>
          <p:cNvPr id="163" name="object 163"/>
          <p:cNvSpPr txBox="1"/>
          <p:nvPr/>
        </p:nvSpPr>
        <p:spPr>
          <a:xfrm>
            <a:off x="8143337" y="6119609"/>
            <a:ext cx="76200" cy="147320"/>
          </a:xfrm>
          <a:prstGeom prst="rect">
            <a:avLst/>
          </a:prstGeom>
        </p:spPr>
        <p:txBody>
          <a:bodyPr vert="horz" wrap="square" lIns="0" tIns="12700" rIns="0" bIns="0" rtlCol="0">
            <a:spAutoFit/>
          </a:bodyPr>
          <a:lstStyle/>
          <a:p>
            <a:pPr marL="12700">
              <a:lnSpc>
                <a:spcPct val="100000"/>
              </a:lnSpc>
              <a:spcBef>
                <a:spcPts val="100"/>
              </a:spcBef>
            </a:pPr>
            <a:r>
              <a:rPr sz="800" dirty="0">
                <a:solidFill>
                  <a:srgbClr val="231F20"/>
                </a:solidFill>
                <a:latin typeface="ＭＳ ゴシック"/>
                <a:cs typeface="ＭＳ ゴシック"/>
              </a:rPr>
              <a:t>9</a:t>
            </a:r>
            <a:endParaRPr sz="800">
              <a:latin typeface="ＭＳ ゴシック"/>
              <a:cs typeface="ＭＳ ゴシック"/>
            </a:endParaRPr>
          </a:p>
        </p:txBody>
      </p:sp>
      <p:sp>
        <p:nvSpPr>
          <p:cNvPr id="164" name="object 164"/>
          <p:cNvSpPr txBox="1"/>
          <p:nvPr/>
        </p:nvSpPr>
        <p:spPr>
          <a:xfrm>
            <a:off x="8778033" y="6119609"/>
            <a:ext cx="118745" cy="147320"/>
          </a:xfrm>
          <a:prstGeom prst="rect">
            <a:avLst/>
          </a:prstGeom>
        </p:spPr>
        <p:txBody>
          <a:bodyPr vert="horz" wrap="square" lIns="0" tIns="12700" rIns="0" bIns="0" rtlCol="0">
            <a:spAutoFit/>
          </a:bodyPr>
          <a:lstStyle/>
          <a:p>
            <a:pPr marL="12700">
              <a:lnSpc>
                <a:spcPct val="100000"/>
              </a:lnSpc>
              <a:spcBef>
                <a:spcPts val="100"/>
              </a:spcBef>
            </a:pPr>
            <a:r>
              <a:rPr sz="800" spc="-25" dirty="0">
                <a:solidFill>
                  <a:srgbClr val="231F20"/>
                </a:solidFill>
                <a:latin typeface="ＭＳ ゴシック"/>
                <a:cs typeface="ＭＳ ゴシック"/>
              </a:rPr>
              <a:t>10</a:t>
            </a:r>
            <a:endParaRPr sz="800">
              <a:latin typeface="ＭＳ ゴシック"/>
              <a:cs typeface="ＭＳ ゴシック"/>
            </a:endParaRPr>
          </a:p>
        </p:txBody>
      </p:sp>
      <p:sp>
        <p:nvSpPr>
          <p:cNvPr id="165" name="object 165"/>
          <p:cNvSpPr/>
          <p:nvPr/>
        </p:nvSpPr>
        <p:spPr>
          <a:xfrm>
            <a:off x="1922523" y="6219319"/>
            <a:ext cx="768350" cy="194310"/>
          </a:xfrm>
          <a:custGeom>
            <a:avLst/>
            <a:gdLst/>
            <a:ahLst/>
            <a:cxnLst/>
            <a:rect l="l" t="t" r="r" b="b"/>
            <a:pathLst>
              <a:path w="768350" h="194310">
                <a:moveTo>
                  <a:pt x="671233" y="0"/>
                </a:moveTo>
                <a:lnTo>
                  <a:pt x="96875" y="0"/>
                </a:lnTo>
                <a:lnTo>
                  <a:pt x="59262" y="7645"/>
                </a:lnTo>
                <a:lnTo>
                  <a:pt x="28459" y="28460"/>
                </a:lnTo>
                <a:lnTo>
                  <a:pt x="7644" y="59268"/>
                </a:lnTo>
                <a:lnTo>
                  <a:pt x="0" y="96888"/>
                </a:lnTo>
                <a:lnTo>
                  <a:pt x="7644" y="134501"/>
                </a:lnTo>
                <a:lnTo>
                  <a:pt x="28459" y="165304"/>
                </a:lnTo>
                <a:lnTo>
                  <a:pt x="59262" y="186119"/>
                </a:lnTo>
                <a:lnTo>
                  <a:pt x="96875" y="193763"/>
                </a:lnTo>
                <a:lnTo>
                  <a:pt x="671233" y="193763"/>
                </a:lnTo>
                <a:lnTo>
                  <a:pt x="708851" y="186119"/>
                </a:lnTo>
                <a:lnTo>
                  <a:pt x="739654" y="165304"/>
                </a:lnTo>
                <a:lnTo>
                  <a:pt x="760465" y="134501"/>
                </a:lnTo>
                <a:lnTo>
                  <a:pt x="768108" y="96888"/>
                </a:lnTo>
                <a:lnTo>
                  <a:pt x="760465" y="59268"/>
                </a:lnTo>
                <a:lnTo>
                  <a:pt x="739654" y="28460"/>
                </a:lnTo>
                <a:lnTo>
                  <a:pt x="708851" y="7645"/>
                </a:lnTo>
                <a:lnTo>
                  <a:pt x="671233" y="0"/>
                </a:lnTo>
                <a:close/>
              </a:path>
            </a:pathLst>
          </a:custGeom>
          <a:solidFill>
            <a:srgbClr val="00B9F2"/>
          </a:solidFill>
        </p:spPr>
        <p:txBody>
          <a:bodyPr wrap="square" lIns="0" tIns="0" rIns="0" bIns="0" rtlCol="0"/>
          <a:lstStyle/>
          <a:p>
            <a:endParaRPr/>
          </a:p>
        </p:txBody>
      </p:sp>
      <p:sp>
        <p:nvSpPr>
          <p:cNvPr id="166" name="object 166"/>
          <p:cNvSpPr txBox="1"/>
          <p:nvPr/>
        </p:nvSpPr>
        <p:spPr>
          <a:xfrm>
            <a:off x="2041772" y="6218034"/>
            <a:ext cx="529590" cy="177800"/>
          </a:xfrm>
          <a:prstGeom prst="rect">
            <a:avLst/>
          </a:prstGeom>
        </p:spPr>
        <p:txBody>
          <a:bodyPr vert="horz" wrap="square" lIns="0" tIns="12700" rIns="0" bIns="0" rtlCol="0">
            <a:spAutoFit/>
          </a:bodyPr>
          <a:lstStyle/>
          <a:p>
            <a:pPr marL="12700">
              <a:lnSpc>
                <a:spcPct val="100000"/>
              </a:lnSpc>
              <a:spcBef>
                <a:spcPts val="100"/>
              </a:spcBef>
            </a:pPr>
            <a:r>
              <a:rPr sz="1000" spc="-140" dirty="0">
                <a:solidFill>
                  <a:srgbClr val="FFFFFF"/>
                </a:solidFill>
                <a:latin typeface="ＭＳ ゴシック"/>
                <a:cs typeface="ＭＳ ゴシック"/>
              </a:rPr>
              <a:t>ポイント</a:t>
            </a:r>
            <a:r>
              <a:rPr sz="1000" spc="-50" dirty="0">
                <a:solidFill>
                  <a:srgbClr val="FFFFFF"/>
                </a:solidFill>
                <a:latin typeface="ＭＳ ゴシック"/>
                <a:cs typeface="ＭＳ ゴシック"/>
              </a:rPr>
              <a:t>7</a:t>
            </a:r>
            <a:endParaRPr sz="1000">
              <a:latin typeface="ＭＳ ゴシック"/>
              <a:cs typeface="ＭＳ ゴシック"/>
            </a:endParaRPr>
          </a:p>
        </p:txBody>
      </p:sp>
      <p:grpSp>
        <p:nvGrpSpPr>
          <p:cNvPr id="167" name="object 167"/>
          <p:cNvGrpSpPr/>
          <p:nvPr/>
        </p:nvGrpSpPr>
        <p:grpSpPr>
          <a:xfrm>
            <a:off x="971434" y="1663772"/>
            <a:ext cx="795655" cy="358140"/>
            <a:chOff x="971434" y="1663772"/>
            <a:chExt cx="795655" cy="358140"/>
          </a:xfrm>
        </p:grpSpPr>
        <p:sp>
          <p:nvSpPr>
            <p:cNvPr id="168" name="object 168"/>
            <p:cNvSpPr/>
            <p:nvPr/>
          </p:nvSpPr>
          <p:spPr>
            <a:xfrm>
              <a:off x="971434" y="1683005"/>
              <a:ext cx="795655" cy="319405"/>
            </a:xfrm>
            <a:custGeom>
              <a:avLst/>
              <a:gdLst/>
              <a:ahLst/>
              <a:cxnLst/>
              <a:rect l="l" t="t" r="r" b="b"/>
              <a:pathLst>
                <a:path w="795655" h="319405">
                  <a:moveTo>
                    <a:pt x="635647" y="0"/>
                  </a:moveTo>
                  <a:lnTo>
                    <a:pt x="0" y="0"/>
                  </a:lnTo>
                  <a:lnTo>
                    <a:pt x="0" y="319316"/>
                  </a:lnTo>
                  <a:lnTo>
                    <a:pt x="635647" y="319316"/>
                  </a:lnTo>
                  <a:lnTo>
                    <a:pt x="685969" y="311141"/>
                  </a:lnTo>
                  <a:lnTo>
                    <a:pt x="729778" y="288407"/>
                  </a:lnTo>
                  <a:lnTo>
                    <a:pt x="764390" y="253794"/>
                  </a:lnTo>
                  <a:lnTo>
                    <a:pt x="787125" y="209986"/>
                  </a:lnTo>
                  <a:lnTo>
                    <a:pt x="795299" y="159664"/>
                  </a:lnTo>
                  <a:lnTo>
                    <a:pt x="787125" y="109336"/>
                  </a:lnTo>
                  <a:lnTo>
                    <a:pt x="764390" y="65524"/>
                  </a:lnTo>
                  <a:lnTo>
                    <a:pt x="729778" y="30909"/>
                  </a:lnTo>
                  <a:lnTo>
                    <a:pt x="685969" y="8174"/>
                  </a:lnTo>
                  <a:lnTo>
                    <a:pt x="635647" y="0"/>
                  </a:lnTo>
                  <a:close/>
                </a:path>
              </a:pathLst>
            </a:custGeom>
            <a:solidFill>
              <a:srgbClr val="00B9F2"/>
            </a:solidFill>
          </p:spPr>
          <p:txBody>
            <a:bodyPr wrap="square" lIns="0" tIns="0" rIns="0" bIns="0" rtlCol="0"/>
            <a:lstStyle/>
            <a:p>
              <a:endParaRPr/>
            </a:p>
          </p:txBody>
        </p:sp>
        <p:sp>
          <p:nvSpPr>
            <p:cNvPr id="169" name="object 169"/>
            <p:cNvSpPr/>
            <p:nvPr/>
          </p:nvSpPr>
          <p:spPr>
            <a:xfrm>
              <a:off x="1052103" y="1663772"/>
              <a:ext cx="358140" cy="358140"/>
            </a:xfrm>
            <a:custGeom>
              <a:avLst/>
              <a:gdLst/>
              <a:ahLst/>
              <a:cxnLst/>
              <a:rect l="l" t="t" r="r" b="b"/>
              <a:pathLst>
                <a:path w="358140" h="358139">
                  <a:moveTo>
                    <a:pt x="178892" y="0"/>
                  </a:moveTo>
                  <a:lnTo>
                    <a:pt x="131333" y="6389"/>
                  </a:lnTo>
                  <a:lnTo>
                    <a:pt x="88598" y="24422"/>
                  </a:lnTo>
                  <a:lnTo>
                    <a:pt x="52393" y="52393"/>
                  </a:lnTo>
                  <a:lnTo>
                    <a:pt x="24422" y="88598"/>
                  </a:lnTo>
                  <a:lnTo>
                    <a:pt x="6389" y="131333"/>
                  </a:lnTo>
                  <a:lnTo>
                    <a:pt x="0" y="178892"/>
                  </a:lnTo>
                  <a:lnTo>
                    <a:pt x="6389" y="226451"/>
                  </a:lnTo>
                  <a:lnTo>
                    <a:pt x="24422" y="269185"/>
                  </a:lnTo>
                  <a:lnTo>
                    <a:pt x="52393" y="305390"/>
                  </a:lnTo>
                  <a:lnTo>
                    <a:pt x="88598" y="333361"/>
                  </a:lnTo>
                  <a:lnTo>
                    <a:pt x="131333" y="351394"/>
                  </a:lnTo>
                  <a:lnTo>
                    <a:pt x="178892" y="357784"/>
                  </a:lnTo>
                  <a:lnTo>
                    <a:pt x="226446" y="351394"/>
                  </a:lnTo>
                  <a:lnTo>
                    <a:pt x="269179" y="333361"/>
                  </a:lnTo>
                  <a:lnTo>
                    <a:pt x="305385" y="305390"/>
                  </a:lnTo>
                  <a:lnTo>
                    <a:pt x="333359" y="269185"/>
                  </a:lnTo>
                  <a:lnTo>
                    <a:pt x="351393" y="226451"/>
                  </a:lnTo>
                  <a:lnTo>
                    <a:pt x="357784" y="178892"/>
                  </a:lnTo>
                  <a:lnTo>
                    <a:pt x="351393" y="131333"/>
                  </a:lnTo>
                  <a:lnTo>
                    <a:pt x="333359" y="88598"/>
                  </a:lnTo>
                  <a:lnTo>
                    <a:pt x="305385" y="52393"/>
                  </a:lnTo>
                  <a:lnTo>
                    <a:pt x="269179" y="24422"/>
                  </a:lnTo>
                  <a:lnTo>
                    <a:pt x="226446" y="6389"/>
                  </a:lnTo>
                  <a:lnTo>
                    <a:pt x="178892" y="0"/>
                  </a:lnTo>
                  <a:close/>
                </a:path>
              </a:pathLst>
            </a:custGeom>
            <a:solidFill>
              <a:srgbClr val="FFFFFF"/>
            </a:solidFill>
          </p:spPr>
          <p:txBody>
            <a:bodyPr wrap="square" lIns="0" tIns="0" rIns="0" bIns="0" rtlCol="0"/>
            <a:lstStyle/>
            <a:p>
              <a:endParaRPr/>
            </a:p>
          </p:txBody>
        </p:sp>
      </p:grpSp>
      <p:sp>
        <p:nvSpPr>
          <p:cNvPr id="170" name="object 170"/>
          <p:cNvSpPr txBox="1"/>
          <p:nvPr/>
        </p:nvSpPr>
        <p:spPr>
          <a:xfrm>
            <a:off x="1138274" y="1647237"/>
            <a:ext cx="165100" cy="360680"/>
          </a:xfrm>
          <a:prstGeom prst="rect">
            <a:avLst/>
          </a:prstGeom>
        </p:spPr>
        <p:txBody>
          <a:bodyPr vert="horz" wrap="square" lIns="0" tIns="12700" rIns="0" bIns="0" rtlCol="0">
            <a:spAutoFit/>
          </a:bodyPr>
          <a:lstStyle/>
          <a:p>
            <a:pPr marL="12700">
              <a:lnSpc>
                <a:spcPct val="100000"/>
              </a:lnSpc>
              <a:spcBef>
                <a:spcPts val="100"/>
              </a:spcBef>
            </a:pPr>
            <a:r>
              <a:rPr sz="2200" dirty="0">
                <a:solidFill>
                  <a:srgbClr val="00B9F2"/>
                </a:solidFill>
                <a:latin typeface="ＭＳ ゴシック"/>
                <a:cs typeface="ＭＳ ゴシック"/>
              </a:rPr>
              <a:t>8</a:t>
            </a:r>
            <a:endParaRPr sz="2200">
              <a:latin typeface="ＭＳ ゴシック"/>
              <a:cs typeface="ＭＳ ゴシック"/>
            </a:endParaRPr>
          </a:p>
        </p:txBody>
      </p:sp>
      <p:sp>
        <p:nvSpPr>
          <p:cNvPr id="171" name="object 171"/>
          <p:cNvSpPr txBox="1"/>
          <p:nvPr/>
        </p:nvSpPr>
        <p:spPr>
          <a:xfrm>
            <a:off x="1430188" y="1681145"/>
            <a:ext cx="260985" cy="299720"/>
          </a:xfrm>
          <a:prstGeom prst="rect">
            <a:avLst/>
          </a:prstGeom>
        </p:spPr>
        <p:txBody>
          <a:bodyPr vert="horz" wrap="square" lIns="0" tIns="12700" rIns="0" bIns="0" rtlCol="0">
            <a:spAutoFit/>
          </a:bodyPr>
          <a:lstStyle/>
          <a:p>
            <a:pPr marL="12700">
              <a:lnSpc>
                <a:spcPct val="100000"/>
              </a:lnSpc>
              <a:spcBef>
                <a:spcPts val="100"/>
              </a:spcBef>
            </a:pPr>
            <a:r>
              <a:rPr sz="1800" dirty="0">
                <a:solidFill>
                  <a:srgbClr val="FFFFFF"/>
                </a:solidFill>
                <a:latin typeface="ＭＳ ゴシック"/>
                <a:cs typeface="ＭＳ ゴシック"/>
              </a:rPr>
              <a:t>-</a:t>
            </a:r>
            <a:r>
              <a:rPr sz="1800" spc="-50" dirty="0">
                <a:solidFill>
                  <a:srgbClr val="FFFFFF"/>
                </a:solidFill>
                <a:latin typeface="ＭＳ ゴシック"/>
                <a:cs typeface="ＭＳ ゴシック"/>
              </a:rPr>
              <a:t>6</a:t>
            </a:r>
            <a:endParaRPr sz="1800">
              <a:latin typeface="ＭＳ ゴシック"/>
              <a:cs typeface="ＭＳ ゴシック"/>
            </a:endParaRPr>
          </a:p>
        </p:txBody>
      </p:sp>
      <p:sp>
        <p:nvSpPr>
          <p:cNvPr id="17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41466" y="1481456"/>
            <a:ext cx="7958455" cy="4678680"/>
            <a:chOff x="1441466" y="1481456"/>
            <a:chExt cx="7958455" cy="4678680"/>
          </a:xfrm>
        </p:grpSpPr>
        <p:pic>
          <p:nvPicPr>
            <p:cNvPr id="3" name="object 3"/>
            <p:cNvPicPr/>
            <p:nvPr/>
          </p:nvPicPr>
          <p:blipFill>
            <a:blip r:embed="rId2" cstate="print"/>
            <a:stretch>
              <a:fillRect/>
            </a:stretch>
          </p:blipFill>
          <p:spPr>
            <a:xfrm>
              <a:off x="1441466" y="1481456"/>
              <a:ext cx="7958324" cy="4678678"/>
            </a:xfrm>
            <a:prstGeom prst="rect">
              <a:avLst/>
            </a:prstGeom>
          </p:spPr>
        </p:pic>
        <p:sp>
          <p:nvSpPr>
            <p:cNvPr id="4" name="object 4"/>
            <p:cNvSpPr/>
            <p:nvPr/>
          </p:nvSpPr>
          <p:spPr>
            <a:xfrm>
              <a:off x="1562252" y="1602892"/>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00B9F2"/>
            </a:solidFill>
          </p:spPr>
          <p:txBody>
            <a:bodyPr wrap="square" lIns="0" tIns="0" rIns="0" bIns="0" rtlCol="0"/>
            <a:lstStyle/>
            <a:p>
              <a:endParaRPr/>
            </a:p>
          </p:txBody>
        </p:sp>
      </p:grpSp>
      <p:sp>
        <p:nvSpPr>
          <p:cNvPr id="5" name="object 5"/>
          <p:cNvSpPr/>
          <p:nvPr/>
        </p:nvSpPr>
        <p:spPr>
          <a:xfrm>
            <a:off x="539761" y="676113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6" name="object 6"/>
          <p:cNvSpPr/>
          <p:nvPr/>
        </p:nvSpPr>
        <p:spPr>
          <a:xfrm>
            <a:off x="539761" y="73667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7" name="object 7"/>
          <p:cNvSpPr txBox="1"/>
          <p:nvPr/>
        </p:nvSpPr>
        <p:spPr>
          <a:xfrm>
            <a:off x="5060480" y="3079495"/>
            <a:ext cx="574675" cy="574675"/>
          </a:xfrm>
          <a:prstGeom prst="rect">
            <a:avLst/>
          </a:prstGeom>
          <a:solidFill>
            <a:srgbClr val="00B9F2"/>
          </a:solidFill>
          <a:ln w="25400">
            <a:solidFill>
              <a:srgbClr val="FFFFFF"/>
            </a:solidFill>
          </a:ln>
        </p:spPr>
        <p:txBody>
          <a:bodyPr vert="horz" wrap="square" lIns="0" tIns="1270" rIns="0" bIns="0" rtlCol="0">
            <a:spAutoFit/>
          </a:bodyPr>
          <a:lstStyle/>
          <a:p>
            <a:pPr>
              <a:lnSpc>
                <a:spcPct val="100000"/>
              </a:lnSpc>
              <a:spcBef>
                <a:spcPts val="10"/>
              </a:spcBef>
            </a:pPr>
            <a:endParaRPr sz="850">
              <a:latin typeface="Times New Roman"/>
              <a:cs typeface="Times New Roman"/>
            </a:endParaRPr>
          </a:p>
          <a:p>
            <a:pPr algn="ctr">
              <a:lnSpc>
                <a:spcPct val="100000"/>
              </a:lnSpc>
            </a:pPr>
            <a:r>
              <a:rPr sz="900" spc="-35" dirty="0">
                <a:solidFill>
                  <a:srgbClr val="FFFFFF"/>
                </a:solidFill>
                <a:latin typeface="ＭＳ ゴシック"/>
                <a:cs typeface="ＭＳ ゴシック"/>
              </a:rPr>
              <a:t>実現方法</a:t>
            </a:r>
            <a:endParaRPr sz="900">
              <a:latin typeface="ＭＳ ゴシック"/>
              <a:cs typeface="ＭＳ ゴシック"/>
            </a:endParaRPr>
          </a:p>
          <a:p>
            <a:pPr algn="ctr">
              <a:lnSpc>
                <a:spcPct val="100000"/>
              </a:lnSpc>
              <a:spcBef>
                <a:spcPts val="75"/>
              </a:spcBef>
            </a:pPr>
            <a:r>
              <a:rPr sz="1500" dirty="0">
                <a:solidFill>
                  <a:srgbClr val="FFFFFF"/>
                </a:solidFill>
                <a:latin typeface="ＭＳ ゴシック"/>
                <a:cs typeface="ＭＳ ゴシック"/>
              </a:rPr>
              <a:t>1</a:t>
            </a:r>
            <a:endParaRPr sz="1500">
              <a:latin typeface="ＭＳ ゴシック"/>
              <a:cs typeface="ＭＳ ゴシック"/>
            </a:endParaRPr>
          </a:p>
        </p:txBody>
      </p:sp>
      <p:sp>
        <p:nvSpPr>
          <p:cNvPr id="8" name="object 8"/>
          <p:cNvSpPr txBox="1"/>
          <p:nvPr/>
        </p:nvSpPr>
        <p:spPr>
          <a:xfrm>
            <a:off x="3010035" y="3796786"/>
            <a:ext cx="4391660" cy="1243965"/>
          </a:xfrm>
          <a:prstGeom prst="rect">
            <a:avLst/>
          </a:prstGeom>
        </p:spPr>
        <p:txBody>
          <a:bodyPr vert="horz" wrap="square" lIns="0" tIns="12700" rIns="0" bIns="0" rtlCol="0">
            <a:spAutoFit/>
          </a:bodyPr>
          <a:lstStyle/>
          <a:p>
            <a:pPr marL="296545">
              <a:lnSpc>
                <a:spcPct val="100000"/>
              </a:lnSpc>
              <a:spcBef>
                <a:spcPts val="100"/>
              </a:spcBef>
            </a:pPr>
            <a:r>
              <a:rPr sz="1900" spc="-140" dirty="0">
                <a:solidFill>
                  <a:srgbClr val="FFFFFF"/>
                </a:solidFill>
                <a:latin typeface="ＭＳ ゴシック"/>
                <a:cs typeface="ＭＳ ゴシック"/>
              </a:rPr>
              <a:t>地方自治体や地元企業に採用してもらう</a:t>
            </a:r>
            <a:endParaRPr sz="1900">
              <a:latin typeface="ＭＳ ゴシック"/>
              <a:cs typeface="ＭＳ ゴシック"/>
            </a:endParaRPr>
          </a:p>
          <a:p>
            <a:pPr marL="12700">
              <a:lnSpc>
                <a:spcPct val="100000"/>
              </a:lnSpc>
              <a:spcBef>
                <a:spcPts val="1155"/>
              </a:spcBef>
              <a:tabLst>
                <a:tab pos="2099945" algn="l"/>
              </a:tabLst>
            </a:pPr>
            <a:r>
              <a:rPr sz="1300" dirty="0">
                <a:solidFill>
                  <a:srgbClr val="FFFFFF"/>
                </a:solidFill>
                <a:latin typeface="ＭＳ ゴシック"/>
                <a:cs typeface="ＭＳ ゴシック"/>
              </a:rPr>
              <a:t>①</a:t>
            </a:r>
            <a:r>
              <a:rPr sz="1300" spc="-10" dirty="0">
                <a:solidFill>
                  <a:srgbClr val="FFFFFF"/>
                </a:solidFill>
                <a:latin typeface="ＭＳ ゴシック"/>
                <a:cs typeface="ＭＳ ゴシック"/>
              </a:rPr>
              <a:t>提</a:t>
            </a:r>
            <a:r>
              <a:rPr sz="1300" spc="-20" dirty="0">
                <a:solidFill>
                  <a:srgbClr val="FFFFFF"/>
                </a:solidFill>
                <a:latin typeface="ＭＳ ゴシック"/>
                <a:cs typeface="ＭＳ ゴシック"/>
              </a:rPr>
              <a:t>案</a:t>
            </a:r>
            <a:r>
              <a:rPr sz="1300" spc="-180" dirty="0">
                <a:solidFill>
                  <a:srgbClr val="FFFFFF"/>
                </a:solidFill>
                <a:latin typeface="ＭＳ ゴシック"/>
                <a:cs typeface="ＭＳ ゴシック"/>
              </a:rPr>
              <a:t>す</a:t>
            </a:r>
            <a:r>
              <a:rPr sz="1300" spc="-45" dirty="0">
                <a:solidFill>
                  <a:srgbClr val="FFFFFF"/>
                </a:solidFill>
                <a:latin typeface="ＭＳ ゴシック"/>
                <a:cs typeface="ＭＳ ゴシック"/>
              </a:rPr>
              <a:t>る</a:t>
            </a:r>
            <a:r>
              <a:rPr sz="1300" spc="-35" dirty="0">
                <a:solidFill>
                  <a:srgbClr val="FFFFFF"/>
                </a:solidFill>
                <a:latin typeface="ＭＳ ゴシック"/>
                <a:cs typeface="ＭＳ ゴシック"/>
              </a:rPr>
              <a:t>相</a:t>
            </a:r>
            <a:r>
              <a:rPr sz="1300" spc="-65" dirty="0">
                <a:solidFill>
                  <a:srgbClr val="FFFFFF"/>
                </a:solidFill>
                <a:latin typeface="ＭＳ ゴシック"/>
                <a:cs typeface="ＭＳ ゴシック"/>
              </a:rPr>
              <a:t>手</a:t>
            </a:r>
            <a:r>
              <a:rPr sz="1300" spc="-30" dirty="0">
                <a:solidFill>
                  <a:srgbClr val="FFFFFF"/>
                </a:solidFill>
                <a:latin typeface="ＭＳ ゴシック"/>
                <a:cs typeface="ＭＳ ゴシック"/>
              </a:rPr>
              <a:t>を</a:t>
            </a:r>
            <a:r>
              <a:rPr sz="1300" dirty="0">
                <a:solidFill>
                  <a:srgbClr val="FFFFFF"/>
                </a:solidFill>
                <a:latin typeface="ＭＳ ゴシック"/>
                <a:cs typeface="ＭＳ ゴシック"/>
              </a:rPr>
              <a:t>選</a:t>
            </a:r>
            <a:r>
              <a:rPr sz="1300" spc="-30" dirty="0">
                <a:solidFill>
                  <a:srgbClr val="FFFFFF"/>
                </a:solidFill>
                <a:latin typeface="ＭＳ ゴシック"/>
                <a:cs typeface="ＭＳ ゴシック"/>
              </a:rPr>
              <a:t>定</a:t>
            </a:r>
            <a:r>
              <a:rPr sz="1300" spc="-180" dirty="0">
                <a:solidFill>
                  <a:srgbClr val="FFFFFF"/>
                </a:solidFill>
                <a:latin typeface="ＭＳ ゴシック"/>
                <a:cs typeface="ＭＳ ゴシック"/>
              </a:rPr>
              <a:t>す</a:t>
            </a:r>
            <a:r>
              <a:rPr sz="1300" spc="-50" dirty="0">
                <a:solidFill>
                  <a:srgbClr val="FFFFFF"/>
                </a:solidFill>
                <a:latin typeface="ＭＳ ゴシック"/>
                <a:cs typeface="ＭＳ ゴシック"/>
              </a:rPr>
              <a:t>る</a:t>
            </a:r>
            <a:r>
              <a:rPr sz="1300" dirty="0">
                <a:solidFill>
                  <a:srgbClr val="FFFFFF"/>
                </a:solidFill>
                <a:latin typeface="ＭＳ ゴシック"/>
                <a:cs typeface="ＭＳ ゴシック"/>
              </a:rPr>
              <a:t>	②</a:t>
            </a:r>
            <a:r>
              <a:rPr sz="1300" spc="-35" dirty="0">
                <a:solidFill>
                  <a:srgbClr val="FFFFFF"/>
                </a:solidFill>
                <a:latin typeface="ＭＳ ゴシック"/>
                <a:cs typeface="ＭＳ ゴシック"/>
              </a:rPr>
              <a:t>相</a:t>
            </a:r>
            <a:r>
              <a:rPr sz="1300" spc="-45" dirty="0">
                <a:solidFill>
                  <a:srgbClr val="FFFFFF"/>
                </a:solidFill>
                <a:latin typeface="ＭＳ ゴシック"/>
                <a:cs typeface="ＭＳ ゴシック"/>
              </a:rPr>
              <a:t>手</a:t>
            </a:r>
            <a:r>
              <a:rPr sz="1300" spc="-90" dirty="0">
                <a:solidFill>
                  <a:srgbClr val="FFFFFF"/>
                </a:solidFill>
                <a:latin typeface="ＭＳ ゴシック"/>
                <a:cs typeface="ＭＳ ゴシック"/>
              </a:rPr>
              <a:t>に</a:t>
            </a:r>
            <a:r>
              <a:rPr sz="1300" spc="-85" dirty="0">
                <a:solidFill>
                  <a:srgbClr val="FFFFFF"/>
                </a:solidFill>
                <a:latin typeface="ＭＳ ゴシック"/>
                <a:cs typeface="ＭＳ ゴシック"/>
              </a:rPr>
              <a:t>ア</a:t>
            </a:r>
            <a:r>
              <a:rPr sz="1300" spc="-95" dirty="0">
                <a:solidFill>
                  <a:srgbClr val="FFFFFF"/>
                </a:solidFill>
                <a:latin typeface="ＭＳ ゴシック"/>
                <a:cs typeface="ＭＳ ゴシック"/>
              </a:rPr>
              <a:t>ポ</a:t>
            </a:r>
            <a:r>
              <a:rPr sz="1300" spc="-200" dirty="0">
                <a:solidFill>
                  <a:srgbClr val="FFFFFF"/>
                </a:solidFill>
                <a:latin typeface="ＭＳ ゴシック"/>
                <a:cs typeface="ＭＳ ゴシック"/>
              </a:rPr>
              <a:t>イ</a:t>
            </a:r>
            <a:r>
              <a:rPr sz="1300" spc="-220" dirty="0">
                <a:solidFill>
                  <a:srgbClr val="FFFFFF"/>
                </a:solidFill>
                <a:latin typeface="ＭＳ ゴシック"/>
                <a:cs typeface="ＭＳ ゴシック"/>
              </a:rPr>
              <a:t>ン</a:t>
            </a:r>
            <a:r>
              <a:rPr sz="1300" spc="-225" dirty="0">
                <a:solidFill>
                  <a:srgbClr val="FFFFFF"/>
                </a:solidFill>
                <a:latin typeface="ＭＳ ゴシック"/>
                <a:cs typeface="ＭＳ ゴシック"/>
              </a:rPr>
              <a:t>ト</a:t>
            </a:r>
            <a:r>
              <a:rPr sz="1300" spc="-245" dirty="0">
                <a:solidFill>
                  <a:srgbClr val="FFFFFF"/>
                </a:solidFill>
                <a:latin typeface="ＭＳ ゴシック"/>
                <a:cs typeface="ＭＳ ゴシック"/>
              </a:rPr>
              <a:t>メ</a:t>
            </a:r>
            <a:r>
              <a:rPr sz="1300" spc="-220" dirty="0">
                <a:solidFill>
                  <a:srgbClr val="FFFFFF"/>
                </a:solidFill>
                <a:latin typeface="ＭＳ ゴシック"/>
                <a:cs typeface="ＭＳ ゴシック"/>
              </a:rPr>
              <a:t>ン</a:t>
            </a:r>
            <a:r>
              <a:rPr sz="1300" spc="-110" dirty="0">
                <a:solidFill>
                  <a:srgbClr val="FFFFFF"/>
                </a:solidFill>
                <a:latin typeface="ＭＳ ゴシック"/>
                <a:cs typeface="ＭＳ ゴシック"/>
              </a:rPr>
              <a:t>ト</a:t>
            </a:r>
            <a:r>
              <a:rPr sz="1300" spc="-175" dirty="0">
                <a:solidFill>
                  <a:srgbClr val="FFFFFF"/>
                </a:solidFill>
                <a:latin typeface="ＭＳ ゴシック"/>
                <a:cs typeface="ＭＳ ゴシック"/>
              </a:rPr>
              <a:t>を</a:t>
            </a:r>
            <a:r>
              <a:rPr sz="1300" spc="-240" dirty="0">
                <a:solidFill>
                  <a:srgbClr val="FFFFFF"/>
                </a:solidFill>
                <a:latin typeface="ＭＳ ゴシック"/>
                <a:cs typeface="ＭＳ ゴシック"/>
              </a:rPr>
              <a:t>と</a:t>
            </a:r>
            <a:r>
              <a:rPr sz="1300" spc="-50" dirty="0">
                <a:solidFill>
                  <a:srgbClr val="FFFFFF"/>
                </a:solidFill>
                <a:latin typeface="ＭＳ ゴシック"/>
                <a:cs typeface="ＭＳ ゴシック"/>
              </a:rPr>
              <a:t>る</a:t>
            </a:r>
            <a:endParaRPr sz="1300">
              <a:latin typeface="ＭＳ ゴシック"/>
              <a:cs typeface="ＭＳ ゴシック"/>
            </a:endParaRPr>
          </a:p>
          <a:p>
            <a:pPr marL="12700">
              <a:lnSpc>
                <a:spcPct val="100000"/>
              </a:lnSpc>
              <a:spcBef>
                <a:spcPts val="740"/>
              </a:spcBef>
              <a:tabLst>
                <a:tab pos="1438910" algn="l"/>
              </a:tabLst>
            </a:pPr>
            <a:r>
              <a:rPr sz="1300" spc="-75" dirty="0">
                <a:solidFill>
                  <a:srgbClr val="FFFFFF"/>
                </a:solidFill>
                <a:latin typeface="ＭＳ ゴシック"/>
                <a:cs typeface="ＭＳ ゴシック"/>
              </a:rPr>
              <a:t>③</a:t>
            </a:r>
            <a:r>
              <a:rPr sz="1300" spc="-110" dirty="0">
                <a:solidFill>
                  <a:srgbClr val="FFFFFF"/>
                </a:solidFill>
                <a:latin typeface="ＭＳ ゴシック"/>
                <a:cs typeface="ＭＳ ゴシック"/>
              </a:rPr>
              <a:t>プ</a:t>
            </a:r>
            <a:r>
              <a:rPr sz="1300" spc="-25" dirty="0">
                <a:solidFill>
                  <a:srgbClr val="FFFFFF"/>
                </a:solidFill>
                <a:latin typeface="ＭＳ ゴシック"/>
                <a:cs typeface="ＭＳ ゴシック"/>
              </a:rPr>
              <a:t>レ</a:t>
            </a:r>
            <a:r>
              <a:rPr sz="1300" spc="-100" dirty="0">
                <a:solidFill>
                  <a:srgbClr val="FFFFFF"/>
                </a:solidFill>
                <a:latin typeface="ＭＳ ゴシック"/>
                <a:cs typeface="ＭＳ ゴシック"/>
              </a:rPr>
              <a:t>ゼ</a:t>
            </a:r>
            <a:r>
              <a:rPr sz="1300" spc="-105" dirty="0">
                <a:solidFill>
                  <a:srgbClr val="FFFFFF"/>
                </a:solidFill>
                <a:latin typeface="ＭＳ ゴシック"/>
                <a:cs typeface="ＭＳ ゴシック"/>
              </a:rPr>
              <a:t>ン</a:t>
            </a:r>
            <a:r>
              <a:rPr sz="1300" spc="-35" dirty="0">
                <a:solidFill>
                  <a:srgbClr val="FFFFFF"/>
                </a:solidFill>
                <a:latin typeface="ＭＳ ゴシック"/>
                <a:cs typeface="ＭＳ ゴシック"/>
              </a:rPr>
              <a:t>を</a:t>
            </a:r>
            <a:r>
              <a:rPr sz="1300" spc="-95" dirty="0">
                <a:solidFill>
                  <a:srgbClr val="FFFFFF"/>
                </a:solidFill>
                <a:latin typeface="ＭＳ ゴシック"/>
                <a:cs typeface="ＭＳ ゴシック"/>
              </a:rPr>
              <a:t>行</a:t>
            </a:r>
            <a:r>
              <a:rPr sz="1300" spc="-50" dirty="0">
                <a:solidFill>
                  <a:srgbClr val="FFFFFF"/>
                </a:solidFill>
                <a:latin typeface="ＭＳ ゴシック"/>
                <a:cs typeface="ＭＳ ゴシック"/>
              </a:rPr>
              <a:t>う</a:t>
            </a:r>
            <a:r>
              <a:rPr sz="1300" dirty="0">
                <a:solidFill>
                  <a:srgbClr val="FFFFFF"/>
                </a:solidFill>
                <a:latin typeface="ＭＳ ゴシック"/>
                <a:cs typeface="ＭＳ ゴシック"/>
              </a:rPr>
              <a:t>	④</a:t>
            </a:r>
            <a:r>
              <a:rPr sz="1300" spc="-10" dirty="0">
                <a:solidFill>
                  <a:srgbClr val="FFFFFF"/>
                </a:solidFill>
                <a:latin typeface="ＭＳ ゴシック"/>
                <a:cs typeface="ＭＳ ゴシック"/>
              </a:rPr>
              <a:t>評</a:t>
            </a:r>
            <a:r>
              <a:rPr sz="1300" spc="-80" dirty="0">
                <a:solidFill>
                  <a:srgbClr val="FFFFFF"/>
                </a:solidFill>
                <a:latin typeface="ＭＳ ゴシック"/>
                <a:cs typeface="ＭＳ ゴシック"/>
              </a:rPr>
              <a:t>価を</a:t>
            </a:r>
            <a:r>
              <a:rPr sz="1300" spc="-95" dirty="0">
                <a:solidFill>
                  <a:srgbClr val="FFFFFF"/>
                </a:solidFill>
                <a:latin typeface="ＭＳ ゴシック"/>
                <a:cs typeface="ＭＳ ゴシック"/>
              </a:rPr>
              <a:t>い</a:t>
            </a:r>
            <a:r>
              <a:rPr sz="1300" spc="-75" dirty="0">
                <a:solidFill>
                  <a:srgbClr val="FFFFFF"/>
                </a:solidFill>
                <a:latin typeface="ＭＳ ゴシック"/>
                <a:cs typeface="ＭＳ ゴシック"/>
              </a:rPr>
              <a:t>た</a:t>
            </a:r>
            <a:r>
              <a:rPr sz="1300" spc="-165" dirty="0">
                <a:solidFill>
                  <a:srgbClr val="FFFFFF"/>
                </a:solidFill>
                <a:latin typeface="ＭＳ ゴシック"/>
                <a:cs typeface="ＭＳ ゴシック"/>
              </a:rPr>
              <a:t>だ</a:t>
            </a:r>
            <a:r>
              <a:rPr sz="1300" spc="-50" dirty="0">
                <a:solidFill>
                  <a:srgbClr val="FFFFFF"/>
                </a:solidFill>
                <a:latin typeface="ＭＳ ゴシック"/>
                <a:cs typeface="ＭＳ ゴシック"/>
              </a:rPr>
              <a:t>く</a:t>
            </a:r>
            <a:endParaRPr sz="1300">
              <a:latin typeface="ＭＳ ゴシック"/>
              <a:cs typeface="ＭＳ ゴシック"/>
            </a:endParaRPr>
          </a:p>
          <a:p>
            <a:pPr marL="12700">
              <a:lnSpc>
                <a:spcPct val="100000"/>
              </a:lnSpc>
              <a:spcBef>
                <a:spcPts val="740"/>
              </a:spcBef>
            </a:pPr>
            <a:r>
              <a:rPr sz="1300" spc="-50" dirty="0">
                <a:solidFill>
                  <a:srgbClr val="FFFFFF"/>
                </a:solidFill>
                <a:latin typeface="ＭＳ ゴシック"/>
                <a:cs typeface="ＭＳ ゴシック"/>
              </a:rPr>
              <a:t>⑤実現に向けて</a:t>
            </a:r>
            <a:endParaRPr sz="1300">
              <a:latin typeface="ＭＳ ゴシック"/>
              <a:cs typeface="ＭＳ ゴシック"/>
            </a:endParaRPr>
          </a:p>
        </p:txBody>
      </p:sp>
      <p:grpSp>
        <p:nvGrpSpPr>
          <p:cNvPr id="9" name="object 9"/>
          <p:cNvGrpSpPr/>
          <p:nvPr/>
        </p:nvGrpSpPr>
        <p:grpSpPr>
          <a:xfrm>
            <a:off x="2948346" y="1602879"/>
            <a:ext cx="4791710" cy="1282700"/>
            <a:chOff x="2948346" y="1602879"/>
            <a:chExt cx="4791710" cy="1282700"/>
          </a:xfrm>
        </p:grpSpPr>
        <p:sp>
          <p:nvSpPr>
            <p:cNvPr id="10" name="object 10"/>
            <p:cNvSpPr/>
            <p:nvPr/>
          </p:nvSpPr>
          <p:spPr>
            <a:xfrm>
              <a:off x="2948346" y="2405152"/>
              <a:ext cx="4791710" cy="0"/>
            </a:xfrm>
            <a:custGeom>
              <a:avLst/>
              <a:gdLst/>
              <a:ahLst/>
              <a:cxnLst/>
              <a:rect l="l" t="t" r="r" b="b"/>
              <a:pathLst>
                <a:path w="4791709">
                  <a:moveTo>
                    <a:pt x="0" y="0"/>
                  </a:moveTo>
                  <a:lnTo>
                    <a:pt x="4791329" y="0"/>
                  </a:lnTo>
                </a:path>
              </a:pathLst>
            </a:custGeom>
            <a:ln w="12700">
              <a:solidFill>
                <a:srgbClr val="FFFFFF"/>
              </a:solidFill>
            </a:ln>
          </p:spPr>
          <p:txBody>
            <a:bodyPr wrap="square" lIns="0" tIns="0" rIns="0" bIns="0" rtlCol="0"/>
            <a:lstStyle/>
            <a:p>
              <a:endParaRPr/>
            </a:p>
          </p:txBody>
        </p:sp>
        <p:sp>
          <p:nvSpPr>
            <p:cNvPr id="11" name="object 11"/>
            <p:cNvSpPr/>
            <p:nvPr/>
          </p:nvSpPr>
          <p:spPr>
            <a:xfrm>
              <a:off x="2948346" y="2879016"/>
              <a:ext cx="4791710" cy="0"/>
            </a:xfrm>
            <a:custGeom>
              <a:avLst/>
              <a:gdLst/>
              <a:ahLst/>
              <a:cxnLst/>
              <a:rect l="l" t="t" r="r" b="b"/>
              <a:pathLst>
                <a:path w="4791709">
                  <a:moveTo>
                    <a:pt x="0" y="0"/>
                  </a:moveTo>
                  <a:lnTo>
                    <a:pt x="4791329" y="0"/>
                  </a:lnTo>
                </a:path>
              </a:pathLst>
            </a:custGeom>
            <a:ln w="12700">
              <a:solidFill>
                <a:srgbClr val="FFFFFF"/>
              </a:solidFill>
            </a:ln>
          </p:spPr>
          <p:txBody>
            <a:bodyPr wrap="square" lIns="0" tIns="0" rIns="0" bIns="0" rtlCol="0"/>
            <a:lstStyle/>
            <a:p>
              <a:endParaRPr/>
            </a:p>
          </p:txBody>
        </p:sp>
        <p:sp>
          <p:nvSpPr>
            <p:cNvPr id="12" name="object 12"/>
            <p:cNvSpPr/>
            <p:nvPr/>
          </p:nvSpPr>
          <p:spPr>
            <a:xfrm>
              <a:off x="3739553" y="1602879"/>
              <a:ext cx="3212465" cy="488950"/>
            </a:xfrm>
            <a:custGeom>
              <a:avLst/>
              <a:gdLst/>
              <a:ahLst/>
              <a:cxnLst/>
              <a:rect l="l" t="t" r="r" b="b"/>
              <a:pathLst>
                <a:path w="3212465" h="488950">
                  <a:moveTo>
                    <a:pt x="3212287" y="0"/>
                  </a:moveTo>
                  <a:lnTo>
                    <a:pt x="0" y="0"/>
                  </a:lnTo>
                  <a:lnTo>
                    <a:pt x="0" y="488734"/>
                  </a:lnTo>
                  <a:lnTo>
                    <a:pt x="3212287" y="488734"/>
                  </a:lnTo>
                  <a:lnTo>
                    <a:pt x="3212287" y="0"/>
                  </a:lnTo>
                  <a:close/>
                </a:path>
              </a:pathLst>
            </a:custGeom>
            <a:solidFill>
              <a:srgbClr val="FFFFFF"/>
            </a:solidFill>
          </p:spPr>
          <p:txBody>
            <a:bodyPr wrap="square" lIns="0" tIns="0" rIns="0" bIns="0" rtlCol="0"/>
            <a:lstStyle/>
            <a:p>
              <a:endParaRPr/>
            </a:p>
          </p:txBody>
        </p:sp>
      </p:grpSp>
      <p:sp>
        <p:nvSpPr>
          <p:cNvPr id="13" name="object 13"/>
          <p:cNvSpPr txBox="1"/>
          <p:nvPr/>
        </p:nvSpPr>
        <p:spPr>
          <a:xfrm>
            <a:off x="3249513" y="2520536"/>
            <a:ext cx="4192904" cy="238760"/>
          </a:xfrm>
          <a:prstGeom prst="rect">
            <a:avLst/>
          </a:prstGeom>
        </p:spPr>
        <p:txBody>
          <a:bodyPr vert="horz" wrap="square" lIns="0" tIns="12700" rIns="0" bIns="0" rtlCol="0">
            <a:spAutoFit/>
          </a:bodyPr>
          <a:lstStyle/>
          <a:p>
            <a:pPr marL="12700">
              <a:lnSpc>
                <a:spcPct val="100000"/>
              </a:lnSpc>
              <a:spcBef>
                <a:spcPts val="100"/>
              </a:spcBef>
            </a:pPr>
            <a:r>
              <a:rPr sz="1400" spc="-125" dirty="0">
                <a:solidFill>
                  <a:srgbClr val="FFFFFF"/>
                </a:solidFill>
                <a:latin typeface="ＭＳ ゴシック"/>
                <a:cs typeface="ＭＳ ゴシック"/>
              </a:rPr>
              <a:t>自分たちの提案を実現させるためにどうすればよいか？</a:t>
            </a:r>
            <a:endParaRPr sz="1400">
              <a:latin typeface="ＭＳ ゴシック"/>
              <a:cs typeface="ＭＳ ゴシック"/>
            </a:endParaRPr>
          </a:p>
        </p:txBody>
      </p:sp>
      <p:sp>
        <p:nvSpPr>
          <p:cNvPr id="14" name="object 14"/>
          <p:cNvSpPr txBox="1"/>
          <p:nvPr/>
        </p:nvSpPr>
        <p:spPr>
          <a:xfrm>
            <a:off x="4013733" y="1721967"/>
            <a:ext cx="424815" cy="258445"/>
          </a:xfrm>
          <a:prstGeom prst="rect">
            <a:avLst/>
          </a:prstGeom>
          <a:solidFill>
            <a:srgbClr val="00B9F2"/>
          </a:solidFill>
        </p:spPr>
        <p:txBody>
          <a:bodyPr vert="horz" wrap="square" lIns="0" tIns="37465" rIns="0" bIns="0" rtlCol="0">
            <a:spAutoFit/>
          </a:bodyPr>
          <a:lstStyle/>
          <a:p>
            <a:pPr marL="67945">
              <a:lnSpc>
                <a:spcPct val="100000"/>
              </a:lnSpc>
              <a:spcBef>
                <a:spcPts val="295"/>
              </a:spcBef>
            </a:pPr>
            <a:r>
              <a:rPr sz="1100" spc="-30" dirty="0">
                <a:solidFill>
                  <a:srgbClr val="FFFFFF"/>
                </a:solidFill>
                <a:latin typeface="ＭＳ ゴシック"/>
                <a:cs typeface="ＭＳ ゴシック"/>
              </a:rPr>
              <a:t>発展</a:t>
            </a:r>
            <a:endParaRPr sz="1100">
              <a:latin typeface="ＭＳ ゴシック"/>
              <a:cs typeface="ＭＳ ゴシック"/>
            </a:endParaRPr>
          </a:p>
        </p:txBody>
      </p:sp>
      <p:sp>
        <p:nvSpPr>
          <p:cNvPr id="15" name="object 15"/>
          <p:cNvSpPr txBox="1"/>
          <p:nvPr/>
        </p:nvSpPr>
        <p:spPr>
          <a:xfrm>
            <a:off x="4503501" y="1713242"/>
            <a:ext cx="2121535" cy="269240"/>
          </a:xfrm>
          <a:prstGeom prst="rect">
            <a:avLst/>
          </a:prstGeom>
        </p:spPr>
        <p:txBody>
          <a:bodyPr vert="horz" wrap="square" lIns="0" tIns="12700" rIns="0" bIns="0" rtlCol="0">
            <a:spAutoFit/>
          </a:bodyPr>
          <a:lstStyle/>
          <a:p>
            <a:pPr marL="12700">
              <a:lnSpc>
                <a:spcPct val="100000"/>
              </a:lnSpc>
              <a:spcBef>
                <a:spcPts val="100"/>
              </a:spcBef>
            </a:pPr>
            <a:r>
              <a:rPr sz="1600" spc="-114" dirty="0">
                <a:solidFill>
                  <a:srgbClr val="00B9F2"/>
                </a:solidFill>
                <a:latin typeface="ＭＳ ゴシック"/>
                <a:cs typeface="ＭＳ ゴシック"/>
              </a:rPr>
              <a:t>アイデアの実現に向けて</a:t>
            </a:r>
            <a:endParaRPr sz="1600">
              <a:latin typeface="ＭＳ ゴシック"/>
              <a:cs typeface="ＭＳ ゴシック"/>
            </a:endParaRPr>
          </a:p>
        </p:txBody>
      </p:sp>
      <p:sp>
        <p:nvSpPr>
          <p:cNvPr id="1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35150" y="1481456"/>
            <a:ext cx="7958455" cy="4678680"/>
            <a:chOff x="1435150" y="1481456"/>
            <a:chExt cx="7958455" cy="4678680"/>
          </a:xfrm>
        </p:grpSpPr>
        <p:pic>
          <p:nvPicPr>
            <p:cNvPr id="3" name="object 3"/>
            <p:cNvPicPr/>
            <p:nvPr/>
          </p:nvPicPr>
          <p:blipFill>
            <a:blip r:embed="rId2" cstate="print"/>
            <a:stretch>
              <a:fillRect/>
            </a:stretch>
          </p:blipFill>
          <p:spPr>
            <a:xfrm>
              <a:off x="1435150" y="1481456"/>
              <a:ext cx="7958324" cy="4678678"/>
            </a:xfrm>
            <a:prstGeom prst="rect">
              <a:avLst/>
            </a:prstGeom>
          </p:spPr>
        </p:pic>
        <p:sp>
          <p:nvSpPr>
            <p:cNvPr id="4" name="object 4"/>
            <p:cNvSpPr/>
            <p:nvPr/>
          </p:nvSpPr>
          <p:spPr>
            <a:xfrm>
              <a:off x="1555622" y="1602892"/>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00B9F2"/>
            </a:solidFill>
          </p:spPr>
          <p:txBody>
            <a:bodyPr wrap="square" lIns="0" tIns="0" rIns="0" bIns="0" rtlCol="0"/>
            <a:lstStyle/>
            <a:p>
              <a:endParaRPr/>
            </a:p>
          </p:txBody>
        </p:sp>
      </p:grpSp>
      <p:sp>
        <p:nvSpPr>
          <p:cNvPr id="5" name="object 5"/>
          <p:cNvSpPr txBox="1"/>
          <p:nvPr/>
        </p:nvSpPr>
        <p:spPr>
          <a:xfrm>
            <a:off x="5053850" y="3079495"/>
            <a:ext cx="574675" cy="574675"/>
          </a:xfrm>
          <a:prstGeom prst="rect">
            <a:avLst/>
          </a:prstGeom>
          <a:solidFill>
            <a:srgbClr val="00B9F2"/>
          </a:solidFill>
          <a:ln w="25400">
            <a:solidFill>
              <a:srgbClr val="FFFFFF"/>
            </a:solidFill>
          </a:ln>
        </p:spPr>
        <p:txBody>
          <a:bodyPr vert="horz" wrap="square" lIns="0" tIns="0" rIns="0" bIns="0" rtlCol="0">
            <a:spAutoFit/>
          </a:bodyPr>
          <a:lstStyle/>
          <a:p>
            <a:pPr>
              <a:lnSpc>
                <a:spcPct val="100000"/>
              </a:lnSpc>
            </a:pPr>
            <a:endParaRPr sz="850">
              <a:latin typeface="Times New Roman"/>
              <a:cs typeface="Times New Roman"/>
            </a:endParaRPr>
          </a:p>
          <a:p>
            <a:pPr algn="ctr">
              <a:lnSpc>
                <a:spcPct val="100000"/>
              </a:lnSpc>
            </a:pPr>
            <a:r>
              <a:rPr sz="900" spc="-35" dirty="0">
                <a:solidFill>
                  <a:srgbClr val="FFFFFF"/>
                </a:solidFill>
                <a:latin typeface="ＭＳ ゴシック"/>
                <a:cs typeface="ＭＳ ゴシック"/>
              </a:rPr>
              <a:t>実現方法</a:t>
            </a:r>
            <a:endParaRPr sz="900">
              <a:latin typeface="ＭＳ ゴシック"/>
              <a:cs typeface="ＭＳ ゴシック"/>
            </a:endParaRPr>
          </a:p>
          <a:p>
            <a:pPr algn="ctr">
              <a:lnSpc>
                <a:spcPct val="100000"/>
              </a:lnSpc>
              <a:spcBef>
                <a:spcPts val="85"/>
              </a:spcBef>
            </a:pPr>
            <a:r>
              <a:rPr sz="1500" dirty="0">
                <a:solidFill>
                  <a:srgbClr val="FFFFFF"/>
                </a:solidFill>
                <a:latin typeface="ＭＳ ゴシック"/>
                <a:cs typeface="ＭＳ ゴシック"/>
              </a:rPr>
              <a:t>2</a:t>
            </a:r>
            <a:endParaRPr sz="1500">
              <a:latin typeface="ＭＳ ゴシック"/>
              <a:cs typeface="ＭＳ ゴシック"/>
            </a:endParaRPr>
          </a:p>
        </p:txBody>
      </p:sp>
      <p:sp>
        <p:nvSpPr>
          <p:cNvPr id="6" name="object 6"/>
          <p:cNvSpPr txBox="1"/>
          <p:nvPr/>
        </p:nvSpPr>
        <p:spPr>
          <a:xfrm>
            <a:off x="3321830" y="3796786"/>
            <a:ext cx="3716654" cy="1243965"/>
          </a:xfrm>
          <a:prstGeom prst="rect">
            <a:avLst/>
          </a:prstGeom>
        </p:spPr>
        <p:txBody>
          <a:bodyPr vert="horz" wrap="square" lIns="0" tIns="12700" rIns="0" bIns="0" rtlCol="0">
            <a:spAutoFit/>
          </a:bodyPr>
          <a:lstStyle/>
          <a:p>
            <a:pPr marL="321945" algn="ctr">
              <a:lnSpc>
                <a:spcPct val="100000"/>
              </a:lnSpc>
              <a:spcBef>
                <a:spcPts val="100"/>
              </a:spcBef>
            </a:pPr>
            <a:r>
              <a:rPr sz="1900" spc="-160" dirty="0">
                <a:solidFill>
                  <a:srgbClr val="FFFFFF"/>
                </a:solidFill>
                <a:latin typeface="ＭＳ ゴシック"/>
                <a:cs typeface="ＭＳ ゴシック"/>
              </a:rPr>
              <a:t>活動の場を提供してもらう</a:t>
            </a:r>
            <a:endParaRPr sz="1900">
              <a:latin typeface="ＭＳ ゴシック"/>
              <a:cs typeface="ＭＳ ゴシック"/>
            </a:endParaRPr>
          </a:p>
          <a:p>
            <a:pPr marL="12700">
              <a:lnSpc>
                <a:spcPct val="100000"/>
              </a:lnSpc>
              <a:spcBef>
                <a:spcPts val="1155"/>
              </a:spcBef>
            </a:pPr>
            <a:r>
              <a:rPr sz="1300" spc="-125" dirty="0">
                <a:solidFill>
                  <a:srgbClr val="FFFFFF"/>
                </a:solidFill>
                <a:latin typeface="ＭＳ ゴシック"/>
                <a:cs typeface="ＭＳ ゴシック"/>
              </a:rPr>
              <a:t>・商品企画であれば、物産館や道の駅に協力をもらう</a:t>
            </a:r>
            <a:endParaRPr sz="1300">
              <a:latin typeface="ＭＳ ゴシック"/>
              <a:cs typeface="ＭＳ ゴシック"/>
            </a:endParaRPr>
          </a:p>
          <a:p>
            <a:pPr marL="12700">
              <a:lnSpc>
                <a:spcPct val="100000"/>
              </a:lnSpc>
              <a:spcBef>
                <a:spcPts val="740"/>
              </a:spcBef>
            </a:pPr>
            <a:r>
              <a:rPr sz="1300" spc="-145" dirty="0">
                <a:solidFill>
                  <a:srgbClr val="FFFFFF"/>
                </a:solidFill>
                <a:latin typeface="ＭＳ ゴシック"/>
                <a:cs typeface="ＭＳ ゴシック"/>
              </a:rPr>
              <a:t>・ＯＢ・ＯＧの企業に実践の場を提供してもらう</a:t>
            </a:r>
            <a:endParaRPr sz="1300">
              <a:latin typeface="ＭＳ ゴシック"/>
              <a:cs typeface="ＭＳ ゴシック"/>
            </a:endParaRPr>
          </a:p>
          <a:p>
            <a:pPr marL="12700">
              <a:lnSpc>
                <a:spcPct val="100000"/>
              </a:lnSpc>
              <a:spcBef>
                <a:spcPts val="740"/>
              </a:spcBef>
            </a:pPr>
            <a:r>
              <a:rPr sz="1300" spc="-185" dirty="0">
                <a:solidFill>
                  <a:srgbClr val="FFFFFF"/>
                </a:solidFill>
                <a:latin typeface="ＭＳ ゴシック"/>
                <a:cs typeface="ＭＳ ゴシック"/>
              </a:rPr>
              <a:t>・ＳＮＳや</a:t>
            </a:r>
            <a:r>
              <a:rPr sz="1300" spc="-30" dirty="0">
                <a:solidFill>
                  <a:srgbClr val="FFFFFF"/>
                </a:solidFill>
                <a:latin typeface="ＭＳ ゴシック"/>
                <a:cs typeface="ＭＳ ゴシック"/>
              </a:rPr>
              <a:t>YouTube</a:t>
            </a:r>
            <a:r>
              <a:rPr sz="1300" spc="-80" dirty="0">
                <a:solidFill>
                  <a:srgbClr val="FFFFFF"/>
                </a:solidFill>
                <a:latin typeface="ＭＳ ゴシック"/>
                <a:cs typeface="ＭＳ ゴシック"/>
              </a:rPr>
              <a:t>を活用し提供者を募集する</a:t>
            </a:r>
            <a:endParaRPr sz="1300">
              <a:latin typeface="ＭＳ ゴシック"/>
              <a:cs typeface="ＭＳ ゴシック"/>
            </a:endParaRPr>
          </a:p>
        </p:txBody>
      </p:sp>
      <p:grpSp>
        <p:nvGrpSpPr>
          <p:cNvPr id="7" name="object 7"/>
          <p:cNvGrpSpPr/>
          <p:nvPr/>
        </p:nvGrpSpPr>
        <p:grpSpPr>
          <a:xfrm>
            <a:off x="2943406" y="1602879"/>
            <a:ext cx="4791710" cy="1282700"/>
            <a:chOff x="2943406" y="1602879"/>
            <a:chExt cx="4791710" cy="1282700"/>
          </a:xfrm>
        </p:grpSpPr>
        <p:sp>
          <p:nvSpPr>
            <p:cNvPr id="8" name="object 8"/>
            <p:cNvSpPr/>
            <p:nvPr/>
          </p:nvSpPr>
          <p:spPr>
            <a:xfrm>
              <a:off x="2943406" y="2405152"/>
              <a:ext cx="4791710" cy="0"/>
            </a:xfrm>
            <a:custGeom>
              <a:avLst/>
              <a:gdLst/>
              <a:ahLst/>
              <a:cxnLst/>
              <a:rect l="l" t="t" r="r" b="b"/>
              <a:pathLst>
                <a:path w="4791709">
                  <a:moveTo>
                    <a:pt x="0" y="0"/>
                  </a:moveTo>
                  <a:lnTo>
                    <a:pt x="4791329" y="0"/>
                  </a:lnTo>
                </a:path>
              </a:pathLst>
            </a:custGeom>
            <a:ln w="12700">
              <a:solidFill>
                <a:srgbClr val="FFFFFF"/>
              </a:solidFill>
            </a:ln>
          </p:spPr>
          <p:txBody>
            <a:bodyPr wrap="square" lIns="0" tIns="0" rIns="0" bIns="0" rtlCol="0"/>
            <a:lstStyle/>
            <a:p>
              <a:endParaRPr/>
            </a:p>
          </p:txBody>
        </p:sp>
        <p:sp>
          <p:nvSpPr>
            <p:cNvPr id="9" name="object 9"/>
            <p:cNvSpPr/>
            <p:nvPr/>
          </p:nvSpPr>
          <p:spPr>
            <a:xfrm>
              <a:off x="2943406" y="2879016"/>
              <a:ext cx="4791710" cy="0"/>
            </a:xfrm>
            <a:custGeom>
              <a:avLst/>
              <a:gdLst/>
              <a:ahLst/>
              <a:cxnLst/>
              <a:rect l="l" t="t" r="r" b="b"/>
              <a:pathLst>
                <a:path w="4791709">
                  <a:moveTo>
                    <a:pt x="0" y="0"/>
                  </a:moveTo>
                  <a:lnTo>
                    <a:pt x="4791329" y="0"/>
                  </a:lnTo>
                </a:path>
              </a:pathLst>
            </a:custGeom>
            <a:ln w="12700">
              <a:solidFill>
                <a:srgbClr val="FFFFFF"/>
              </a:solidFill>
            </a:ln>
          </p:spPr>
          <p:txBody>
            <a:bodyPr wrap="square" lIns="0" tIns="0" rIns="0" bIns="0" rtlCol="0"/>
            <a:lstStyle/>
            <a:p>
              <a:endParaRPr/>
            </a:p>
          </p:txBody>
        </p:sp>
        <p:sp>
          <p:nvSpPr>
            <p:cNvPr id="10" name="object 10"/>
            <p:cNvSpPr/>
            <p:nvPr/>
          </p:nvSpPr>
          <p:spPr>
            <a:xfrm>
              <a:off x="3732923" y="1602879"/>
              <a:ext cx="3212465" cy="488950"/>
            </a:xfrm>
            <a:custGeom>
              <a:avLst/>
              <a:gdLst/>
              <a:ahLst/>
              <a:cxnLst/>
              <a:rect l="l" t="t" r="r" b="b"/>
              <a:pathLst>
                <a:path w="3212465" h="488950">
                  <a:moveTo>
                    <a:pt x="3212287" y="0"/>
                  </a:moveTo>
                  <a:lnTo>
                    <a:pt x="0" y="0"/>
                  </a:lnTo>
                  <a:lnTo>
                    <a:pt x="0" y="488734"/>
                  </a:lnTo>
                  <a:lnTo>
                    <a:pt x="3212287" y="488734"/>
                  </a:lnTo>
                  <a:lnTo>
                    <a:pt x="3212287" y="0"/>
                  </a:lnTo>
                  <a:close/>
                </a:path>
              </a:pathLst>
            </a:custGeom>
            <a:solidFill>
              <a:srgbClr val="FFFFFF"/>
            </a:solidFill>
          </p:spPr>
          <p:txBody>
            <a:bodyPr wrap="square" lIns="0" tIns="0" rIns="0" bIns="0" rtlCol="0"/>
            <a:lstStyle/>
            <a:p>
              <a:endParaRPr/>
            </a:p>
          </p:txBody>
        </p:sp>
      </p:grpSp>
      <p:sp>
        <p:nvSpPr>
          <p:cNvPr id="11" name="object 11"/>
          <p:cNvSpPr txBox="1"/>
          <p:nvPr/>
        </p:nvSpPr>
        <p:spPr>
          <a:xfrm>
            <a:off x="3244576" y="2520536"/>
            <a:ext cx="4192904" cy="238760"/>
          </a:xfrm>
          <a:prstGeom prst="rect">
            <a:avLst/>
          </a:prstGeom>
        </p:spPr>
        <p:txBody>
          <a:bodyPr vert="horz" wrap="square" lIns="0" tIns="12700" rIns="0" bIns="0" rtlCol="0">
            <a:spAutoFit/>
          </a:bodyPr>
          <a:lstStyle/>
          <a:p>
            <a:pPr marL="12700">
              <a:lnSpc>
                <a:spcPct val="100000"/>
              </a:lnSpc>
              <a:spcBef>
                <a:spcPts val="100"/>
              </a:spcBef>
            </a:pPr>
            <a:r>
              <a:rPr sz="1400" spc="-125" dirty="0">
                <a:solidFill>
                  <a:srgbClr val="FFFFFF"/>
                </a:solidFill>
                <a:latin typeface="ＭＳ ゴシック"/>
                <a:cs typeface="ＭＳ ゴシック"/>
              </a:rPr>
              <a:t>自分たちの提案を実現させるためにどうすればよいか？</a:t>
            </a:r>
            <a:endParaRPr sz="1400">
              <a:latin typeface="ＭＳ ゴシック"/>
              <a:cs typeface="ＭＳ ゴシック"/>
            </a:endParaRPr>
          </a:p>
        </p:txBody>
      </p:sp>
      <p:sp>
        <p:nvSpPr>
          <p:cNvPr id="12" name="object 12"/>
          <p:cNvSpPr txBox="1"/>
          <p:nvPr/>
        </p:nvSpPr>
        <p:spPr>
          <a:xfrm>
            <a:off x="4007116" y="1721967"/>
            <a:ext cx="424815" cy="258445"/>
          </a:xfrm>
          <a:prstGeom prst="rect">
            <a:avLst/>
          </a:prstGeom>
          <a:solidFill>
            <a:srgbClr val="00B9F2"/>
          </a:solidFill>
        </p:spPr>
        <p:txBody>
          <a:bodyPr vert="horz" wrap="square" lIns="0" tIns="37465" rIns="0" bIns="0" rtlCol="0">
            <a:spAutoFit/>
          </a:bodyPr>
          <a:lstStyle/>
          <a:p>
            <a:pPr marL="67945">
              <a:lnSpc>
                <a:spcPct val="100000"/>
              </a:lnSpc>
              <a:spcBef>
                <a:spcPts val="295"/>
              </a:spcBef>
            </a:pPr>
            <a:r>
              <a:rPr sz="1100" spc="-30" dirty="0">
                <a:solidFill>
                  <a:srgbClr val="FFFFFF"/>
                </a:solidFill>
                <a:latin typeface="ＭＳ ゴシック"/>
                <a:cs typeface="ＭＳ ゴシック"/>
              </a:rPr>
              <a:t>発展</a:t>
            </a:r>
            <a:endParaRPr sz="1100">
              <a:latin typeface="ＭＳ ゴシック"/>
              <a:cs typeface="ＭＳ ゴシック"/>
            </a:endParaRPr>
          </a:p>
        </p:txBody>
      </p:sp>
      <p:sp>
        <p:nvSpPr>
          <p:cNvPr id="13" name="object 13"/>
          <p:cNvSpPr txBox="1"/>
          <p:nvPr/>
        </p:nvSpPr>
        <p:spPr>
          <a:xfrm>
            <a:off x="4496879" y="1713242"/>
            <a:ext cx="2121535" cy="269240"/>
          </a:xfrm>
          <a:prstGeom prst="rect">
            <a:avLst/>
          </a:prstGeom>
        </p:spPr>
        <p:txBody>
          <a:bodyPr vert="horz" wrap="square" lIns="0" tIns="12700" rIns="0" bIns="0" rtlCol="0">
            <a:spAutoFit/>
          </a:bodyPr>
          <a:lstStyle/>
          <a:p>
            <a:pPr marL="12700">
              <a:lnSpc>
                <a:spcPct val="100000"/>
              </a:lnSpc>
              <a:spcBef>
                <a:spcPts val="100"/>
              </a:spcBef>
            </a:pPr>
            <a:r>
              <a:rPr sz="1600" spc="-114" dirty="0">
                <a:solidFill>
                  <a:srgbClr val="00B9F2"/>
                </a:solidFill>
                <a:latin typeface="ＭＳ ゴシック"/>
                <a:cs typeface="ＭＳ ゴシック"/>
              </a:rPr>
              <a:t>アイデアの実現に向けて</a:t>
            </a:r>
            <a:endParaRPr sz="1600">
              <a:latin typeface="ＭＳ ゴシック"/>
              <a:cs typeface="ＭＳ ゴシック"/>
            </a:endParaRPr>
          </a:p>
        </p:txBody>
      </p:sp>
      <p:sp>
        <p:nvSpPr>
          <p:cNvPr id="14" name="object 14"/>
          <p:cNvSpPr/>
          <p:nvPr/>
        </p:nvSpPr>
        <p:spPr>
          <a:xfrm>
            <a:off x="533135" y="676113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15" name="object 15"/>
          <p:cNvSpPr/>
          <p:nvPr/>
        </p:nvSpPr>
        <p:spPr>
          <a:xfrm>
            <a:off x="533135" y="73667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17"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28828" y="1481456"/>
            <a:ext cx="7958455" cy="4678680"/>
            <a:chOff x="1428828" y="1481456"/>
            <a:chExt cx="7958455" cy="4678680"/>
          </a:xfrm>
        </p:grpSpPr>
        <p:pic>
          <p:nvPicPr>
            <p:cNvPr id="3" name="object 3"/>
            <p:cNvPicPr/>
            <p:nvPr/>
          </p:nvPicPr>
          <p:blipFill>
            <a:blip r:embed="rId2" cstate="print"/>
            <a:stretch>
              <a:fillRect/>
            </a:stretch>
          </p:blipFill>
          <p:spPr>
            <a:xfrm>
              <a:off x="1428828" y="1481456"/>
              <a:ext cx="7958325" cy="4678678"/>
            </a:xfrm>
            <a:prstGeom prst="rect">
              <a:avLst/>
            </a:prstGeom>
          </p:spPr>
        </p:pic>
        <p:sp>
          <p:nvSpPr>
            <p:cNvPr id="4" name="object 4"/>
            <p:cNvSpPr/>
            <p:nvPr/>
          </p:nvSpPr>
          <p:spPr>
            <a:xfrm>
              <a:off x="1549006" y="1602892"/>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00B9F2"/>
            </a:solidFill>
          </p:spPr>
          <p:txBody>
            <a:bodyPr wrap="square" lIns="0" tIns="0" rIns="0" bIns="0" rtlCol="0"/>
            <a:lstStyle/>
            <a:p>
              <a:endParaRPr/>
            </a:p>
          </p:txBody>
        </p:sp>
        <p:sp>
          <p:nvSpPr>
            <p:cNvPr id="5" name="object 5"/>
            <p:cNvSpPr/>
            <p:nvPr/>
          </p:nvSpPr>
          <p:spPr>
            <a:xfrm>
              <a:off x="2935097" y="2405152"/>
              <a:ext cx="4791710" cy="0"/>
            </a:xfrm>
            <a:custGeom>
              <a:avLst/>
              <a:gdLst/>
              <a:ahLst/>
              <a:cxnLst/>
              <a:rect l="l" t="t" r="r" b="b"/>
              <a:pathLst>
                <a:path w="4791709">
                  <a:moveTo>
                    <a:pt x="0" y="0"/>
                  </a:moveTo>
                  <a:lnTo>
                    <a:pt x="4791329" y="0"/>
                  </a:lnTo>
                </a:path>
              </a:pathLst>
            </a:custGeom>
            <a:ln w="12700">
              <a:solidFill>
                <a:srgbClr val="FFFFFF"/>
              </a:solidFill>
            </a:ln>
          </p:spPr>
          <p:txBody>
            <a:bodyPr wrap="square" lIns="0" tIns="0" rIns="0" bIns="0" rtlCol="0"/>
            <a:lstStyle/>
            <a:p>
              <a:endParaRPr/>
            </a:p>
          </p:txBody>
        </p:sp>
        <p:sp>
          <p:nvSpPr>
            <p:cNvPr id="6" name="object 6"/>
            <p:cNvSpPr/>
            <p:nvPr/>
          </p:nvSpPr>
          <p:spPr>
            <a:xfrm>
              <a:off x="2935097" y="2879016"/>
              <a:ext cx="4791710" cy="0"/>
            </a:xfrm>
            <a:custGeom>
              <a:avLst/>
              <a:gdLst/>
              <a:ahLst/>
              <a:cxnLst/>
              <a:rect l="l" t="t" r="r" b="b"/>
              <a:pathLst>
                <a:path w="4791709">
                  <a:moveTo>
                    <a:pt x="0" y="0"/>
                  </a:moveTo>
                  <a:lnTo>
                    <a:pt x="4791329" y="0"/>
                  </a:lnTo>
                </a:path>
              </a:pathLst>
            </a:custGeom>
            <a:ln w="12700">
              <a:solidFill>
                <a:srgbClr val="FFFFFF"/>
              </a:solidFill>
            </a:ln>
          </p:spPr>
          <p:txBody>
            <a:bodyPr wrap="square" lIns="0" tIns="0" rIns="0" bIns="0" rtlCol="0"/>
            <a:lstStyle/>
            <a:p>
              <a:endParaRPr/>
            </a:p>
          </p:txBody>
        </p:sp>
      </p:grpSp>
      <p:sp>
        <p:nvSpPr>
          <p:cNvPr id="7" name="object 7"/>
          <p:cNvSpPr txBox="1"/>
          <p:nvPr/>
        </p:nvSpPr>
        <p:spPr>
          <a:xfrm>
            <a:off x="3236254" y="2520536"/>
            <a:ext cx="4192904" cy="238760"/>
          </a:xfrm>
          <a:prstGeom prst="rect">
            <a:avLst/>
          </a:prstGeom>
        </p:spPr>
        <p:txBody>
          <a:bodyPr vert="horz" wrap="square" lIns="0" tIns="12700" rIns="0" bIns="0" rtlCol="0">
            <a:spAutoFit/>
          </a:bodyPr>
          <a:lstStyle/>
          <a:p>
            <a:pPr marL="12700">
              <a:lnSpc>
                <a:spcPct val="100000"/>
              </a:lnSpc>
              <a:spcBef>
                <a:spcPts val="100"/>
              </a:spcBef>
            </a:pPr>
            <a:r>
              <a:rPr sz="1400" spc="-125" dirty="0">
                <a:solidFill>
                  <a:srgbClr val="FFFFFF"/>
                </a:solidFill>
                <a:latin typeface="ＭＳ ゴシック"/>
                <a:cs typeface="ＭＳ ゴシック"/>
              </a:rPr>
              <a:t>自分たちの提案を実現させるためにどうすればよいか？</a:t>
            </a:r>
            <a:endParaRPr sz="1400">
              <a:latin typeface="ＭＳ ゴシック"/>
              <a:cs typeface="ＭＳ ゴシック"/>
            </a:endParaRPr>
          </a:p>
        </p:txBody>
      </p:sp>
      <p:sp>
        <p:nvSpPr>
          <p:cNvPr id="8" name="object 8"/>
          <p:cNvSpPr/>
          <p:nvPr/>
        </p:nvSpPr>
        <p:spPr>
          <a:xfrm>
            <a:off x="3726294" y="1602879"/>
            <a:ext cx="3212465" cy="488950"/>
          </a:xfrm>
          <a:custGeom>
            <a:avLst/>
            <a:gdLst/>
            <a:ahLst/>
            <a:cxnLst/>
            <a:rect l="l" t="t" r="r" b="b"/>
            <a:pathLst>
              <a:path w="3212465" h="488950">
                <a:moveTo>
                  <a:pt x="3212287" y="0"/>
                </a:moveTo>
                <a:lnTo>
                  <a:pt x="0" y="0"/>
                </a:lnTo>
                <a:lnTo>
                  <a:pt x="0" y="488734"/>
                </a:lnTo>
                <a:lnTo>
                  <a:pt x="3212287" y="488734"/>
                </a:lnTo>
                <a:lnTo>
                  <a:pt x="3212287" y="0"/>
                </a:lnTo>
                <a:close/>
              </a:path>
            </a:pathLst>
          </a:custGeom>
          <a:solidFill>
            <a:srgbClr val="FFFFFF"/>
          </a:solidFill>
        </p:spPr>
        <p:txBody>
          <a:bodyPr wrap="square" lIns="0" tIns="0" rIns="0" bIns="0" rtlCol="0"/>
          <a:lstStyle/>
          <a:p>
            <a:endParaRPr/>
          </a:p>
        </p:txBody>
      </p:sp>
      <p:sp>
        <p:nvSpPr>
          <p:cNvPr id="9" name="object 9"/>
          <p:cNvSpPr txBox="1"/>
          <p:nvPr/>
        </p:nvSpPr>
        <p:spPr>
          <a:xfrm>
            <a:off x="4000487" y="1721967"/>
            <a:ext cx="424815" cy="258445"/>
          </a:xfrm>
          <a:prstGeom prst="rect">
            <a:avLst/>
          </a:prstGeom>
          <a:solidFill>
            <a:srgbClr val="00B9F2"/>
          </a:solidFill>
        </p:spPr>
        <p:txBody>
          <a:bodyPr vert="horz" wrap="square" lIns="0" tIns="37465" rIns="0" bIns="0" rtlCol="0">
            <a:spAutoFit/>
          </a:bodyPr>
          <a:lstStyle/>
          <a:p>
            <a:pPr marL="67945">
              <a:lnSpc>
                <a:spcPct val="100000"/>
              </a:lnSpc>
              <a:spcBef>
                <a:spcPts val="295"/>
              </a:spcBef>
            </a:pPr>
            <a:r>
              <a:rPr sz="1100" spc="-30" dirty="0">
                <a:solidFill>
                  <a:srgbClr val="FFFFFF"/>
                </a:solidFill>
                <a:latin typeface="ＭＳ ゴシック"/>
                <a:cs typeface="ＭＳ ゴシック"/>
              </a:rPr>
              <a:t>発展</a:t>
            </a:r>
            <a:endParaRPr sz="1100">
              <a:latin typeface="ＭＳ ゴシック"/>
              <a:cs typeface="ＭＳ ゴシック"/>
            </a:endParaRPr>
          </a:p>
        </p:txBody>
      </p:sp>
      <p:sp>
        <p:nvSpPr>
          <p:cNvPr id="10" name="object 10"/>
          <p:cNvSpPr txBox="1"/>
          <p:nvPr/>
        </p:nvSpPr>
        <p:spPr>
          <a:xfrm>
            <a:off x="5047221" y="3079495"/>
            <a:ext cx="574675" cy="574675"/>
          </a:xfrm>
          <a:prstGeom prst="rect">
            <a:avLst/>
          </a:prstGeom>
          <a:solidFill>
            <a:srgbClr val="00B9F2"/>
          </a:solidFill>
          <a:ln w="25400">
            <a:solidFill>
              <a:srgbClr val="FFFFFF"/>
            </a:solidFill>
          </a:ln>
        </p:spPr>
        <p:txBody>
          <a:bodyPr vert="horz" wrap="square" lIns="0" tIns="0" rIns="0" bIns="0" rtlCol="0">
            <a:spAutoFit/>
          </a:bodyPr>
          <a:lstStyle/>
          <a:p>
            <a:pPr>
              <a:lnSpc>
                <a:spcPct val="100000"/>
              </a:lnSpc>
            </a:pPr>
            <a:endParaRPr sz="850">
              <a:latin typeface="Times New Roman"/>
              <a:cs typeface="Times New Roman"/>
            </a:endParaRPr>
          </a:p>
          <a:p>
            <a:pPr algn="ctr">
              <a:lnSpc>
                <a:spcPct val="100000"/>
              </a:lnSpc>
            </a:pPr>
            <a:r>
              <a:rPr sz="900" spc="-35" dirty="0">
                <a:solidFill>
                  <a:srgbClr val="FFFFFF"/>
                </a:solidFill>
                <a:latin typeface="ＭＳ ゴシック"/>
                <a:cs typeface="ＭＳ ゴシック"/>
              </a:rPr>
              <a:t>実現方法</a:t>
            </a:r>
            <a:endParaRPr sz="900">
              <a:latin typeface="ＭＳ ゴシック"/>
              <a:cs typeface="ＭＳ ゴシック"/>
            </a:endParaRPr>
          </a:p>
          <a:p>
            <a:pPr algn="ctr">
              <a:lnSpc>
                <a:spcPct val="100000"/>
              </a:lnSpc>
              <a:spcBef>
                <a:spcPts val="85"/>
              </a:spcBef>
            </a:pPr>
            <a:r>
              <a:rPr sz="1500" dirty="0">
                <a:solidFill>
                  <a:srgbClr val="FFFFFF"/>
                </a:solidFill>
                <a:latin typeface="ＭＳ ゴシック"/>
                <a:cs typeface="ＭＳ ゴシック"/>
              </a:rPr>
              <a:t>3</a:t>
            </a:r>
            <a:endParaRPr sz="1500">
              <a:latin typeface="ＭＳ ゴシック"/>
              <a:cs typeface="ＭＳ ゴシック"/>
            </a:endParaRPr>
          </a:p>
        </p:txBody>
      </p:sp>
      <p:sp>
        <p:nvSpPr>
          <p:cNvPr id="11" name="object 11"/>
          <p:cNvSpPr txBox="1"/>
          <p:nvPr/>
        </p:nvSpPr>
        <p:spPr>
          <a:xfrm>
            <a:off x="4490243" y="1713242"/>
            <a:ext cx="2121535" cy="269240"/>
          </a:xfrm>
          <a:prstGeom prst="rect">
            <a:avLst/>
          </a:prstGeom>
        </p:spPr>
        <p:txBody>
          <a:bodyPr vert="horz" wrap="square" lIns="0" tIns="12700" rIns="0" bIns="0" rtlCol="0">
            <a:spAutoFit/>
          </a:bodyPr>
          <a:lstStyle/>
          <a:p>
            <a:pPr marL="12700">
              <a:lnSpc>
                <a:spcPct val="100000"/>
              </a:lnSpc>
              <a:spcBef>
                <a:spcPts val="100"/>
              </a:spcBef>
            </a:pPr>
            <a:r>
              <a:rPr sz="1600" spc="-114" dirty="0">
                <a:solidFill>
                  <a:srgbClr val="00B9F2"/>
                </a:solidFill>
                <a:latin typeface="ＭＳ ゴシック"/>
                <a:cs typeface="ＭＳ ゴシック"/>
              </a:rPr>
              <a:t>アイデアの実現に向けて</a:t>
            </a:r>
            <a:endParaRPr sz="1600">
              <a:latin typeface="ＭＳ ゴシック"/>
              <a:cs typeface="ＭＳ ゴシック"/>
            </a:endParaRPr>
          </a:p>
        </p:txBody>
      </p:sp>
      <p:sp>
        <p:nvSpPr>
          <p:cNvPr id="12" name="object 12"/>
          <p:cNvSpPr txBox="1"/>
          <p:nvPr/>
        </p:nvSpPr>
        <p:spPr>
          <a:xfrm>
            <a:off x="3467435" y="3796786"/>
            <a:ext cx="3916679" cy="1837055"/>
          </a:xfrm>
          <a:prstGeom prst="rect">
            <a:avLst/>
          </a:prstGeom>
        </p:spPr>
        <p:txBody>
          <a:bodyPr vert="horz" wrap="square" lIns="0" tIns="12700" rIns="0" bIns="0" rtlCol="0">
            <a:spAutoFit/>
          </a:bodyPr>
          <a:lstStyle/>
          <a:p>
            <a:pPr marL="73025">
              <a:lnSpc>
                <a:spcPct val="100000"/>
              </a:lnSpc>
              <a:spcBef>
                <a:spcPts val="100"/>
              </a:spcBef>
            </a:pPr>
            <a:r>
              <a:rPr sz="1900" spc="-160" dirty="0">
                <a:solidFill>
                  <a:srgbClr val="FFFFFF"/>
                </a:solidFill>
                <a:latin typeface="ＭＳ ゴシック"/>
                <a:cs typeface="ＭＳ ゴシック"/>
              </a:rPr>
              <a:t>資金を集めてアイデアを実現させる</a:t>
            </a:r>
            <a:endParaRPr sz="1900">
              <a:latin typeface="ＭＳ ゴシック"/>
              <a:cs typeface="ＭＳ ゴシック"/>
            </a:endParaRPr>
          </a:p>
          <a:p>
            <a:pPr marL="12700">
              <a:lnSpc>
                <a:spcPct val="100000"/>
              </a:lnSpc>
              <a:spcBef>
                <a:spcPts val="1155"/>
              </a:spcBef>
            </a:pPr>
            <a:r>
              <a:rPr sz="1300" spc="-130" dirty="0">
                <a:solidFill>
                  <a:srgbClr val="FFFFFF"/>
                </a:solidFill>
                <a:latin typeface="ＭＳ ゴシック"/>
                <a:cs typeface="ＭＳ ゴシック"/>
              </a:rPr>
              <a:t>・ＯＢ・ＯＧの企業にプレゼンを行い寄附を集める</a:t>
            </a:r>
            <a:endParaRPr sz="1300">
              <a:latin typeface="ＭＳ ゴシック"/>
              <a:cs typeface="ＭＳ ゴシック"/>
            </a:endParaRPr>
          </a:p>
          <a:p>
            <a:pPr marL="12700">
              <a:lnSpc>
                <a:spcPct val="100000"/>
              </a:lnSpc>
              <a:spcBef>
                <a:spcPts val="740"/>
              </a:spcBef>
            </a:pPr>
            <a:r>
              <a:rPr sz="1300" spc="-150" dirty="0">
                <a:solidFill>
                  <a:srgbClr val="FFFFFF"/>
                </a:solidFill>
                <a:latin typeface="ＭＳ ゴシック"/>
                <a:cs typeface="ＭＳ ゴシック"/>
              </a:rPr>
              <a:t>・クラウドファンディングを活用し資金を集める</a:t>
            </a:r>
            <a:endParaRPr sz="1300">
              <a:latin typeface="ＭＳ ゴシック"/>
              <a:cs typeface="ＭＳ ゴシック"/>
            </a:endParaRPr>
          </a:p>
          <a:p>
            <a:pPr>
              <a:lnSpc>
                <a:spcPct val="100000"/>
              </a:lnSpc>
              <a:spcBef>
                <a:spcPts val="55"/>
              </a:spcBef>
            </a:pPr>
            <a:endParaRPr sz="950">
              <a:latin typeface="ＭＳ ゴシック"/>
              <a:cs typeface="ＭＳ ゴシック"/>
            </a:endParaRPr>
          </a:p>
          <a:p>
            <a:pPr marL="53975">
              <a:lnSpc>
                <a:spcPct val="100000"/>
              </a:lnSpc>
            </a:pPr>
            <a:r>
              <a:rPr sz="1300" spc="-55" dirty="0">
                <a:solidFill>
                  <a:srgbClr val="FFFFFF"/>
                </a:solidFill>
                <a:latin typeface="ＭＳ ゴシック"/>
                <a:cs typeface="ＭＳ ゴシック"/>
              </a:rPr>
              <a:t>→資金を確保できた場合は、</a:t>
            </a:r>
            <a:endParaRPr sz="1300">
              <a:latin typeface="ＭＳ ゴシック"/>
              <a:cs typeface="ＭＳ ゴシック"/>
            </a:endParaRPr>
          </a:p>
          <a:p>
            <a:pPr marL="222885">
              <a:lnSpc>
                <a:spcPct val="100000"/>
              </a:lnSpc>
              <a:spcBef>
                <a:spcPts val="340"/>
              </a:spcBef>
            </a:pPr>
            <a:r>
              <a:rPr sz="1300" spc="-130" dirty="0">
                <a:solidFill>
                  <a:srgbClr val="FFFFFF"/>
                </a:solidFill>
                <a:latin typeface="ＭＳ ゴシック"/>
                <a:cs typeface="ＭＳ ゴシック"/>
              </a:rPr>
              <a:t>施策を実行し、その結果の収支表を作成し、発表する</a:t>
            </a:r>
            <a:endParaRPr sz="1300">
              <a:latin typeface="ＭＳ ゴシック"/>
              <a:cs typeface="ＭＳ ゴシック"/>
            </a:endParaRPr>
          </a:p>
          <a:p>
            <a:pPr marL="53975">
              <a:lnSpc>
                <a:spcPct val="100000"/>
              </a:lnSpc>
              <a:spcBef>
                <a:spcPts val="740"/>
              </a:spcBef>
            </a:pPr>
            <a:r>
              <a:rPr sz="1300" spc="-130" dirty="0">
                <a:solidFill>
                  <a:srgbClr val="FFFFFF"/>
                </a:solidFill>
                <a:latin typeface="ＭＳ ゴシック"/>
                <a:cs typeface="ＭＳ ゴシック"/>
              </a:rPr>
              <a:t>→ビジネスとして成立するかを検証する</a:t>
            </a:r>
            <a:endParaRPr sz="1300">
              <a:latin typeface="ＭＳ ゴシック"/>
              <a:cs typeface="ＭＳ ゴシック"/>
            </a:endParaRPr>
          </a:p>
        </p:txBody>
      </p:sp>
      <p:sp>
        <p:nvSpPr>
          <p:cNvPr id="13" name="object 13"/>
          <p:cNvSpPr/>
          <p:nvPr/>
        </p:nvSpPr>
        <p:spPr>
          <a:xfrm>
            <a:off x="526511" y="676113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14" name="object 14"/>
          <p:cNvSpPr/>
          <p:nvPr/>
        </p:nvSpPr>
        <p:spPr>
          <a:xfrm>
            <a:off x="526511" y="73667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16"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19656" y="1512227"/>
            <a:ext cx="7958455" cy="4678680"/>
            <a:chOff x="1419656" y="1512227"/>
            <a:chExt cx="7958455" cy="4678680"/>
          </a:xfrm>
        </p:grpSpPr>
        <p:pic>
          <p:nvPicPr>
            <p:cNvPr id="3" name="object 3"/>
            <p:cNvPicPr/>
            <p:nvPr/>
          </p:nvPicPr>
          <p:blipFill>
            <a:blip r:embed="rId2" cstate="print"/>
            <a:stretch>
              <a:fillRect/>
            </a:stretch>
          </p:blipFill>
          <p:spPr>
            <a:xfrm>
              <a:off x="1419656" y="1512227"/>
              <a:ext cx="7958327" cy="4678674"/>
            </a:xfrm>
            <a:prstGeom prst="rect">
              <a:avLst/>
            </a:prstGeom>
          </p:spPr>
        </p:pic>
        <p:sp>
          <p:nvSpPr>
            <p:cNvPr id="4" name="object 4"/>
            <p:cNvSpPr/>
            <p:nvPr/>
          </p:nvSpPr>
          <p:spPr>
            <a:xfrm>
              <a:off x="1542567" y="1634058"/>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00B9F2"/>
            </a:solidFill>
          </p:spPr>
          <p:txBody>
            <a:bodyPr wrap="square" lIns="0" tIns="0" rIns="0" bIns="0" rtlCol="0"/>
            <a:lstStyle/>
            <a:p>
              <a:endParaRPr/>
            </a:p>
          </p:txBody>
        </p:sp>
      </p:grpSp>
      <p:sp>
        <p:nvSpPr>
          <p:cNvPr id="5" name="object 5"/>
          <p:cNvSpPr txBox="1"/>
          <p:nvPr/>
        </p:nvSpPr>
        <p:spPr>
          <a:xfrm>
            <a:off x="2505994" y="2924411"/>
            <a:ext cx="5822315" cy="1092200"/>
          </a:xfrm>
          <a:prstGeom prst="rect">
            <a:avLst/>
          </a:prstGeom>
        </p:spPr>
        <p:txBody>
          <a:bodyPr vert="horz" wrap="square" lIns="0" tIns="119380" rIns="0" bIns="0" rtlCol="0">
            <a:spAutoFit/>
          </a:bodyPr>
          <a:lstStyle/>
          <a:p>
            <a:pPr marR="170180" algn="ctr">
              <a:lnSpc>
                <a:spcPct val="100000"/>
              </a:lnSpc>
              <a:spcBef>
                <a:spcPts val="940"/>
              </a:spcBef>
            </a:pPr>
            <a:r>
              <a:rPr sz="2800" spc="-155" dirty="0">
                <a:solidFill>
                  <a:srgbClr val="FFFFFF"/>
                </a:solidFill>
                <a:latin typeface="ＭＳ ゴシック"/>
                <a:cs typeface="ＭＳ ゴシック"/>
              </a:rPr>
              <a:t>動画で魅力ある都市とは</a:t>
            </a:r>
            <a:endParaRPr sz="2800">
              <a:latin typeface="ＭＳ ゴシック"/>
              <a:cs typeface="ＭＳ ゴシック"/>
            </a:endParaRPr>
          </a:p>
          <a:p>
            <a:pPr algn="ctr">
              <a:lnSpc>
                <a:spcPct val="100000"/>
              </a:lnSpc>
              <a:spcBef>
                <a:spcPts val="840"/>
              </a:spcBef>
            </a:pPr>
            <a:r>
              <a:rPr sz="2800" spc="-295" dirty="0">
                <a:solidFill>
                  <a:srgbClr val="FFFFFF"/>
                </a:solidFill>
                <a:latin typeface="ＭＳ ゴシック"/>
                <a:cs typeface="ＭＳ ゴシック"/>
              </a:rPr>
              <a:t>どのようなものかイメージしてみよう。</a:t>
            </a:r>
            <a:endParaRPr sz="2800">
              <a:latin typeface="ＭＳ ゴシック"/>
              <a:cs typeface="ＭＳ ゴシック"/>
            </a:endParaRPr>
          </a:p>
        </p:txBody>
      </p:sp>
      <p:sp>
        <p:nvSpPr>
          <p:cNvPr id="6" name="object 6"/>
          <p:cNvSpPr txBox="1"/>
          <p:nvPr/>
        </p:nvSpPr>
        <p:spPr>
          <a:xfrm>
            <a:off x="3014538" y="5135918"/>
            <a:ext cx="4627880" cy="284480"/>
          </a:xfrm>
          <a:prstGeom prst="rect">
            <a:avLst/>
          </a:prstGeom>
        </p:spPr>
        <p:txBody>
          <a:bodyPr vert="horz" wrap="square" lIns="0" tIns="12700" rIns="0" bIns="0" rtlCol="0">
            <a:spAutoFit/>
          </a:bodyPr>
          <a:lstStyle/>
          <a:p>
            <a:pPr marL="12700">
              <a:lnSpc>
                <a:spcPct val="100000"/>
              </a:lnSpc>
              <a:spcBef>
                <a:spcPts val="100"/>
              </a:spcBef>
            </a:pPr>
            <a:r>
              <a:rPr sz="1700" spc="-160" dirty="0">
                <a:solidFill>
                  <a:srgbClr val="FFFFFF"/>
                </a:solidFill>
                <a:latin typeface="ＭＳ ゴシック"/>
                <a:cs typeface="ＭＳ ゴシック"/>
              </a:rPr>
              <a:t>徳島県の取り組みから地方創生をヒントを探ろう！</a:t>
            </a:r>
            <a:endParaRPr sz="1700">
              <a:latin typeface="ＭＳ ゴシック"/>
              <a:cs typeface="ＭＳ ゴシック"/>
            </a:endParaRPr>
          </a:p>
        </p:txBody>
      </p:sp>
      <p:sp>
        <p:nvSpPr>
          <p:cNvPr id="7" name="object 7"/>
          <p:cNvSpPr txBox="1"/>
          <p:nvPr/>
        </p:nvSpPr>
        <p:spPr>
          <a:xfrm>
            <a:off x="3490938" y="4252926"/>
            <a:ext cx="4119879" cy="558800"/>
          </a:xfrm>
          <a:prstGeom prst="rect">
            <a:avLst/>
          </a:prstGeom>
        </p:spPr>
        <p:txBody>
          <a:bodyPr vert="horz" wrap="square" lIns="0" tIns="81280" rIns="0" bIns="0" rtlCol="0">
            <a:spAutoFit/>
          </a:bodyPr>
          <a:lstStyle/>
          <a:p>
            <a:pPr marL="12700">
              <a:lnSpc>
                <a:spcPct val="100000"/>
              </a:lnSpc>
              <a:spcBef>
                <a:spcPts val="640"/>
              </a:spcBef>
            </a:pPr>
            <a:r>
              <a:rPr sz="1300" spc="-105" dirty="0">
                <a:solidFill>
                  <a:srgbClr val="FFFFFF"/>
                </a:solidFill>
                <a:latin typeface="ＭＳ ゴシック"/>
                <a:cs typeface="ＭＳ ゴシック"/>
              </a:rPr>
              <a:t>次の自治体の取り組みを見てみよう。</a:t>
            </a:r>
            <a:endParaRPr sz="1300">
              <a:latin typeface="ＭＳ ゴシック"/>
              <a:cs typeface="ＭＳ ゴシック"/>
            </a:endParaRPr>
          </a:p>
          <a:p>
            <a:pPr marL="12700">
              <a:lnSpc>
                <a:spcPct val="100000"/>
              </a:lnSpc>
              <a:spcBef>
                <a:spcPts val="535"/>
              </a:spcBef>
            </a:pPr>
            <a:r>
              <a:rPr sz="1300" spc="-160" dirty="0">
                <a:solidFill>
                  <a:srgbClr val="FFFFFF"/>
                </a:solidFill>
                <a:latin typeface="ＭＳ ゴシック"/>
                <a:cs typeface="ＭＳ ゴシック"/>
              </a:rPr>
              <a:t>動画共有サイトで「</a:t>
            </a:r>
            <a:r>
              <a:rPr sz="1300" spc="-45" dirty="0">
                <a:solidFill>
                  <a:srgbClr val="FFFFFF"/>
                </a:solidFill>
                <a:latin typeface="ＭＳ ゴシック"/>
                <a:cs typeface="ＭＳ ゴシック"/>
              </a:rPr>
              <a:t>IT</a:t>
            </a:r>
            <a:r>
              <a:rPr sz="1300" spc="-120" dirty="0">
                <a:solidFill>
                  <a:srgbClr val="FFFFFF"/>
                </a:solidFill>
                <a:latin typeface="ＭＳ ゴシック"/>
                <a:cs typeface="ＭＳ ゴシック"/>
              </a:rPr>
              <a:t>転職で徳島へ移住！」を見てみよう。</a:t>
            </a:r>
            <a:endParaRPr sz="1300">
              <a:latin typeface="ＭＳ ゴシック"/>
              <a:cs typeface="ＭＳ ゴシック"/>
            </a:endParaRPr>
          </a:p>
        </p:txBody>
      </p:sp>
      <p:sp>
        <p:nvSpPr>
          <p:cNvPr id="8" name="object 8"/>
          <p:cNvSpPr/>
          <p:nvPr/>
        </p:nvSpPr>
        <p:spPr>
          <a:xfrm>
            <a:off x="519399"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9" name="object 9"/>
          <p:cNvSpPr/>
          <p:nvPr/>
        </p:nvSpPr>
        <p:spPr>
          <a:xfrm>
            <a:off x="519399" y="767839"/>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10" name="object 10"/>
          <p:cNvSpPr/>
          <p:nvPr/>
        </p:nvSpPr>
        <p:spPr>
          <a:xfrm>
            <a:off x="4860607" y="1634058"/>
            <a:ext cx="935355" cy="935355"/>
          </a:xfrm>
          <a:custGeom>
            <a:avLst/>
            <a:gdLst/>
            <a:ahLst/>
            <a:cxnLst/>
            <a:rect l="l" t="t" r="r" b="b"/>
            <a:pathLst>
              <a:path w="935354" h="935355">
                <a:moveTo>
                  <a:pt x="935062" y="0"/>
                </a:moveTo>
                <a:lnTo>
                  <a:pt x="0" y="0"/>
                </a:lnTo>
                <a:lnTo>
                  <a:pt x="0" y="935062"/>
                </a:lnTo>
                <a:lnTo>
                  <a:pt x="935062" y="935062"/>
                </a:lnTo>
                <a:lnTo>
                  <a:pt x="935062" y="0"/>
                </a:lnTo>
                <a:close/>
              </a:path>
            </a:pathLst>
          </a:custGeom>
          <a:solidFill>
            <a:srgbClr val="FFFFFF"/>
          </a:solidFill>
        </p:spPr>
        <p:txBody>
          <a:bodyPr wrap="square" lIns="0" tIns="0" rIns="0" bIns="0" rtlCol="0"/>
          <a:lstStyle/>
          <a:p>
            <a:endParaRPr/>
          </a:p>
        </p:txBody>
      </p:sp>
      <p:sp>
        <p:nvSpPr>
          <p:cNvPr id="11" name="object 11"/>
          <p:cNvSpPr txBox="1">
            <a:spLocks noGrp="1"/>
          </p:cNvSpPr>
          <p:nvPr>
            <p:ph type="title"/>
          </p:nvPr>
        </p:nvSpPr>
        <p:spPr>
          <a:xfrm>
            <a:off x="4860607" y="1634058"/>
            <a:ext cx="935355" cy="935355"/>
          </a:xfrm>
          <a:prstGeom prst="rect">
            <a:avLst/>
          </a:prstGeom>
        </p:spPr>
        <p:txBody>
          <a:bodyPr vert="horz" wrap="square" lIns="0" tIns="184785" rIns="0" bIns="0" rtlCol="0">
            <a:spAutoFit/>
          </a:bodyPr>
          <a:lstStyle/>
          <a:p>
            <a:pPr marL="211454">
              <a:lnSpc>
                <a:spcPct val="100000"/>
              </a:lnSpc>
              <a:spcBef>
                <a:spcPts val="1455"/>
              </a:spcBef>
            </a:pPr>
            <a:r>
              <a:rPr sz="4000" spc="-25" dirty="0"/>
              <a:t>Q3</a:t>
            </a:r>
            <a:endParaRPr sz="4000"/>
          </a:p>
        </p:txBody>
      </p:sp>
      <p:sp>
        <p:nvSpPr>
          <p:cNvPr id="12" name="object 12"/>
          <p:cNvSpPr/>
          <p:nvPr/>
        </p:nvSpPr>
        <p:spPr>
          <a:xfrm>
            <a:off x="5163894" y="2444709"/>
            <a:ext cx="344170" cy="354965"/>
          </a:xfrm>
          <a:custGeom>
            <a:avLst/>
            <a:gdLst/>
            <a:ahLst/>
            <a:cxnLst/>
            <a:rect l="l" t="t" r="r" b="b"/>
            <a:pathLst>
              <a:path w="344170" h="354964">
                <a:moveTo>
                  <a:pt x="96735" y="0"/>
                </a:moveTo>
                <a:lnTo>
                  <a:pt x="0" y="354685"/>
                </a:lnTo>
                <a:lnTo>
                  <a:pt x="343941" y="21501"/>
                </a:lnTo>
                <a:lnTo>
                  <a:pt x="96735" y="0"/>
                </a:lnTo>
                <a:close/>
              </a:path>
            </a:pathLst>
          </a:custGeom>
          <a:solidFill>
            <a:srgbClr val="FFFFFF"/>
          </a:solidFill>
        </p:spPr>
        <p:txBody>
          <a:bodyPr wrap="square" lIns="0" tIns="0" rIns="0" bIns="0" rtlCol="0"/>
          <a:lstStyle/>
          <a:p>
            <a:endParaRPr/>
          </a:p>
        </p:txBody>
      </p:sp>
      <p:sp>
        <p:nvSpPr>
          <p:cNvPr id="13" name="object 13"/>
          <p:cNvSpPr txBox="1"/>
          <p:nvPr/>
        </p:nvSpPr>
        <p:spPr>
          <a:xfrm>
            <a:off x="2932785" y="4335856"/>
            <a:ext cx="446405" cy="446405"/>
          </a:xfrm>
          <a:prstGeom prst="rect">
            <a:avLst/>
          </a:prstGeom>
          <a:solidFill>
            <a:srgbClr val="FFFFFF"/>
          </a:solidFill>
        </p:spPr>
        <p:txBody>
          <a:bodyPr vert="horz" wrap="square" lIns="0" tIns="39370" rIns="0" bIns="0" rtlCol="0">
            <a:spAutoFit/>
          </a:bodyPr>
          <a:lstStyle/>
          <a:p>
            <a:pPr algn="ctr">
              <a:lnSpc>
                <a:spcPts val="1250"/>
              </a:lnSpc>
              <a:spcBef>
                <a:spcPts val="310"/>
              </a:spcBef>
            </a:pPr>
            <a:r>
              <a:rPr sz="1100" spc="-40" dirty="0">
                <a:solidFill>
                  <a:srgbClr val="00B9F2"/>
                </a:solidFill>
                <a:latin typeface="ＭＳ ゴシック"/>
                <a:cs typeface="ＭＳ ゴシック"/>
              </a:rPr>
              <a:t>活動</a:t>
            </a:r>
            <a:endParaRPr sz="1100">
              <a:latin typeface="ＭＳ ゴシック"/>
              <a:cs typeface="ＭＳ ゴシック"/>
            </a:endParaRPr>
          </a:p>
          <a:p>
            <a:pPr algn="ctr">
              <a:lnSpc>
                <a:spcPts val="1850"/>
              </a:lnSpc>
            </a:pPr>
            <a:r>
              <a:rPr sz="1600" dirty="0">
                <a:solidFill>
                  <a:srgbClr val="00B9F2"/>
                </a:solidFill>
                <a:latin typeface="ＭＳ ゴシック"/>
                <a:cs typeface="ＭＳ ゴシック"/>
              </a:rPr>
              <a:t>2</a:t>
            </a:r>
            <a:endParaRPr sz="1600">
              <a:latin typeface="ＭＳ ゴシック"/>
              <a:cs typeface="ＭＳ ゴシック"/>
            </a:endParaRPr>
          </a:p>
        </p:txBody>
      </p:sp>
      <p:sp>
        <p:nvSpPr>
          <p:cNvPr id="15"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19466" y="1481456"/>
            <a:ext cx="7958455" cy="4678680"/>
            <a:chOff x="1419466" y="1481456"/>
            <a:chExt cx="7958455" cy="4678680"/>
          </a:xfrm>
        </p:grpSpPr>
        <p:pic>
          <p:nvPicPr>
            <p:cNvPr id="3" name="object 3"/>
            <p:cNvPicPr/>
            <p:nvPr/>
          </p:nvPicPr>
          <p:blipFill>
            <a:blip r:embed="rId2" cstate="print"/>
            <a:stretch>
              <a:fillRect/>
            </a:stretch>
          </p:blipFill>
          <p:spPr>
            <a:xfrm>
              <a:off x="1419466" y="1481456"/>
              <a:ext cx="7958322" cy="4678678"/>
            </a:xfrm>
            <a:prstGeom prst="rect">
              <a:avLst/>
            </a:prstGeom>
          </p:spPr>
        </p:pic>
        <p:sp>
          <p:nvSpPr>
            <p:cNvPr id="4" name="object 4"/>
            <p:cNvSpPr/>
            <p:nvPr/>
          </p:nvSpPr>
          <p:spPr>
            <a:xfrm>
              <a:off x="1542376" y="1602892"/>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00B9F2"/>
            </a:solidFill>
          </p:spPr>
          <p:txBody>
            <a:bodyPr wrap="square" lIns="0" tIns="0" rIns="0" bIns="0" rtlCol="0"/>
            <a:lstStyle/>
            <a:p>
              <a:endParaRPr/>
            </a:p>
          </p:txBody>
        </p:sp>
      </p:grpSp>
      <p:sp>
        <p:nvSpPr>
          <p:cNvPr id="5" name="object 5"/>
          <p:cNvSpPr txBox="1"/>
          <p:nvPr/>
        </p:nvSpPr>
        <p:spPr>
          <a:xfrm>
            <a:off x="3165115" y="2511445"/>
            <a:ext cx="4334510" cy="254000"/>
          </a:xfrm>
          <a:prstGeom prst="rect">
            <a:avLst/>
          </a:prstGeom>
        </p:spPr>
        <p:txBody>
          <a:bodyPr vert="horz" wrap="square" lIns="0" tIns="12700" rIns="0" bIns="0" rtlCol="0">
            <a:spAutoFit/>
          </a:bodyPr>
          <a:lstStyle/>
          <a:p>
            <a:pPr>
              <a:lnSpc>
                <a:spcPct val="100000"/>
              </a:lnSpc>
              <a:spcBef>
                <a:spcPts val="100"/>
              </a:spcBef>
            </a:pPr>
            <a:r>
              <a:rPr sz="1500" spc="-150" dirty="0">
                <a:solidFill>
                  <a:srgbClr val="FFFFFF"/>
                </a:solidFill>
                <a:latin typeface="ＭＳ ゴシック"/>
                <a:cs typeface="ＭＳ ゴシック"/>
              </a:rPr>
              <a:t>発表で終わらず実践し、</a:t>
            </a:r>
            <a:r>
              <a:rPr sz="1500" dirty="0">
                <a:solidFill>
                  <a:srgbClr val="FFFFFF"/>
                </a:solidFill>
                <a:latin typeface="ＭＳ ゴシック"/>
                <a:cs typeface="ＭＳ ゴシック"/>
              </a:rPr>
              <a:t>PDCA</a:t>
            </a:r>
            <a:r>
              <a:rPr sz="1500" spc="-195" dirty="0">
                <a:solidFill>
                  <a:srgbClr val="FFFFFF"/>
                </a:solidFill>
                <a:latin typeface="ＭＳ ゴシック"/>
                <a:cs typeface="ＭＳ ゴシック"/>
              </a:rPr>
              <a:t>サイクルを回していくこと</a:t>
            </a:r>
            <a:endParaRPr sz="1500">
              <a:latin typeface="ＭＳ ゴシック"/>
              <a:cs typeface="ＭＳ ゴシック"/>
            </a:endParaRPr>
          </a:p>
        </p:txBody>
      </p:sp>
      <p:sp>
        <p:nvSpPr>
          <p:cNvPr id="6" name="object 6"/>
          <p:cNvSpPr txBox="1"/>
          <p:nvPr/>
        </p:nvSpPr>
        <p:spPr>
          <a:xfrm>
            <a:off x="3883491" y="3410986"/>
            <a:ext cx="2885440" cy="254000"/>
          </a:xfrm>
          <a:prstGeom prst="rect">
            <a:avLst/>
          </a:prstGeom>
        </p:spPr>
        <p:txBody>
          <a:bodyPr vert="horz" wrap="square" lIns="0" tIns="12700" rIns="0" bIns="0" rtlCol="0">
            <a:spAutoFit/>
          </a:bodyPr>
          <a:lstStyle/>
          <a:p>
            <a:pPr>
              <a:lnSpc>
                <a:spcPct val="100000"/>
              </a:lnSpc>
              <a:spcBef>
                <a:spcPts val="100"/>
              </a:spcBef>
            </a:pPr>
            <a:r>
              <a:rPr sz="1500" spc="-105" dirty="0">
                <a:solidFill>
                  <a:srgbClr val="FFFFFF"/>
                </a:solidFill>
                <a:latin typeface="ＭＳ ゴシック"/>
                <a:cs typeface="ＭＳ ゴシック"/>
              </a:rPr>
              <a:t>社会で求められるチカラが身につく</a:t>
            </a:r>
            <a:endParaRPr sz="1500">
              <a:latin typeface="ＭＳ ゴシック"/>
              <a:cs typeface="ＭＳ ゴシック"/>
            </a:endParaRPr>
          </a:p>
        </p:txBody>
      </p:sp>
      <p:sp>
        <p:nvSpPr>
          <p:cNvPr id="7" name="object 7"/>
          <p:cNvSpPr/>
          <p:nvPr/>
        </p:nvSpPr>
        <p:spPr>
          <a:xfrm>
            <a:off x="3719677" y="1602879"/>
            <a:ext cx="3212465" cy="488950"/>
          </a:xfrm>
          <a:custGeom>
            <a:avLst/>
            <a:gdLst/>
            <a:ahLst/>
            <a:cxnLst/>
            <a:rect l="l" t="t" r="r" b="b"/>
            <a:pathLst>
              <a:path w="3212465" h="488950">
                <a:moveTo>
                  <a:pt x="3212287" y="0"/>
                </a:moveTo>
                <a:lnTo>
                  <a:pt x="0" y="0"/>
                </a:lnTo>
                <a:lnTo>
                  <a:pt x="0" y="488734"/>
                </a:lnTo>
                <a:lnTo>
                  <a:pt x="3212287" y="488734"/>
                </a:lnTo>
                <a:lnTo>
                  <a:pt x="3212287" y="0"/>
                </a:lnTo>
                <a:close/>
              </a:path>
            </a:pathLst>
          </a:custGeom>
          <a:solidFill>
            <a:srgbClr val="FFFFFF"/>
          </a:solidFill>
        </p:spPr>
        <p:txBody>
          <a:bodyPr wrap="square" lIns="0" tIns="0" rIns="0" bIns="0" rtlCol="0"/>
          <a:lstStyle/>
          <a:p>
            <a:endParaRPr/>
          </a:p>
        </p:txBody>
      </p:sp>
      <p:sp>
        <p:nvSpPr>
          <p:cNvPr id="8" name="object 8"/>
          <p:cNvSpPr txBox="1"/>
          <p:nvPr/>
        </p:nvSpPr>
        <p:spPr>
          <a:xfrm>
            <a:off x="3993857" y="1721967"/>
            <a:ext cx="424815" cy="258445"/>
          </a:xfrm>
          <a:prstGeom prst="rect">
            <a:avLst/>
          </a:prstGeom>
          <a:solidFill>
            <a:srgbClr val="00B9F2"/>
          </a:solidFill>
        </p:spPr>
        <p:txBody>
          <a:bodyPr vert="horz" wrap="square" lIns="0" tIns="37465" rIns="0" bIns="0" rtlCol="0">
            <a:spAutoFit/>
          </a:bodyPr>
          <a:lstStyle/>
          <a:p>
            <a:pPr marL="67945">
              <a:lnSpc>
                <a:spcPct val="100000"/>
              </a:lnSpc>
              <a:spcBef>
                <a:spcPts val="295"/>
              </a:spcBef>
            </a:pPr>
            <a:r>
              <a:rPr sz="1100" spc="-30" dirty="0">
                <a:solidFill>
                  <a:srgbClr val="FFFFFF"/>
                </a:solidFill>
                <a:latin typeface="ＭＳ ゴシック"/>
                <a:cs typeface="ＭＳ ゴシック"/>
              </a:rPr>
              <a:t>発展</a:t>
            </a:r>
            <a:endParaRPr sz="1100">
              <a:latin typeface="ＭＳ ゴシック"/>
              <a:cs typeface="ＭＳ ゴシック"/>
            </a:endParaRPr>
          </a:p>
        </p:txBody>
      </p:sp>
      <p:sp>
        <p:nvSpPr>
          <p:cNvPr id="9" name="object 9"/>
          <p:cNvSpPr txBox="1"/>
          <p:nvPr/>
        </p:nvSpPr>
        <p:spPr>
          <a:xfrm>
            <a:off x="4483620" y="1713242"/>
            <a:ext cx="2121535" cy="269240"/>
          </a:xfrm>
          <a:prstGeom prst="rect">
            <a:avLst/>
          </a:prstGeom>
        </p:spPr>
        <p:txBody>
          <a:bodyPr vert="horz" wrap="square" lIns="0" tIns="12700" rIns="0" bIns="0" rtlCol="0">
            <a:spAutoFit/>
          </a:bodyPr>
          <a:lstStyle/>
          <a:p>
            <a:pPr marL="12700">
              <a:lnSpc>
                <a:spcPct val="100000"/>
              </a:lnSpc>
              <a:spcBef>
                <a:spcPts val="100"/>
              </a:spcBef>
            </a:pPr>
            <a:r>
              <a:rPr sz="1600" spc="-114" dirty="0">
                <a:solidFill>
                  <a:srgbClr val="00B9F2"/>
                </a:solidFill>
                <a:latin typeface="ＭＳ ゴシック"/>
                <a:cs typeface="ＭＳ ゴシック"/>
              </a:rPr>
              <a:t>アイデアの実現に向けて</a:t>
            </a:r>
            <a:endParaRPr sz="1600">
              <a:latin typeface="ＭＳ ゴシック"/>
              <a:cs typeface="ＭＳ ゴシック"/>
            </a:endParaRPr>
          </a:p>
        </p:txBody>
      </p:sp>
      <p:sp>
        <p:nvSpPr>
          <p:cNvPr id="10" name="object 10"/>
          <p:cNvSpPr txBox="1"/>
          <p:nvPr/>
        </p:nvSpPr>
        <p:spPr>
          <a:xfrm>
            <a:off x="2221607" y="4027777"/>
            <a:ext cx="6225540" cy="1011555"/>
          </a:xfrm>
          <a:prstGeom prst="rect">
            <a:avLst/>
          </a:prstGeom>
        </p:spPr>
        <p:txBody>
          <a:bodyPr vert="horz" wrap="square" lIns="0" tIns="51435" rIns="0" bIns="0" rtlCol="0">
            <a:spAutoFit/>
          </a:bodyPr>
          <a:lstStyle/>
          <a:p>
            <a:pPr marL="132715" algn="ctr">
              <a:lnSpc>
                <a:spcPct val="100000"/>
              </a:lnSpc>
              <a:spcBef>
                <a:spcPts val="405"/>
              </a:spcBef>
            </a:pPr>
            <a:r>
              <a:rPr sz="2300" spc="-190" dirty="0">
                <a:solidFill>
                  <a:srgbClr val="FFFFFF"/>
                </a:solidFill>
                <a:latin typeface="ＭＳ ゴシック"/>
                <a:cs typeface="ＭＳ ゴシック"/>
              </a:rPr>
              <a:t>そして、</a:t>
            </a:r>
            <a:endParaRPr sz="2300">
              <a:latin typeface="ＭＳ ゴシック"/>
              <a:cs typeface="ＭＳ ゴシック"/>
            </a:endParaRPr>
          </a:p>
          <a:p>
            <a:pPr marL="25400">
              <a:lnSpc>
                <a:spcPct val="100000"/>
              </a:lnSpc>
              <a:spcBef>
                <a:spcPts val="490"/>
              </a:spcBef>
            </a:pPr>
            <a:r>
              <a:rPr sz="3500" spc="-390" dirty="0">
                <a:solidFill>
                  <a:srgbClr val="FFFFFF"/>
                </a:solidFill>
                <a:latin typeface="ＭＳ ゴシック"/>
                <a:cs typeface="ＭＳ ゴシック"/>
              </a:rPr>
              <a:t>地方のチェンジ・メイカー</a:t>
            </a:r>
            <a:r>
              <a:rPr sz="3450" spc="-270" baseline="10869" dirty="0">
                <a:solidFill>
                  <a:srgbClr val="FFFFFF"/>
                </a:solidFill>
                <a:latin typeface="ＭＳ ゴシック"/>
                <a:cs typeface="ＭＳ ゴシック"/>
              </a:rPr>
              <a:t>になれる！</a:t>
            </a:r>
            <a:endParaRPr sz="3450" baseline="10869">
              <a:latin typeface="ＭＳ ゴシック"/>
              <a:cs typeface="ＭＳ ゴシック"/>
            </a:endParaRPr>
          </a:p>
        </p:txBody>
      </p:sp>
      <p:sp>
        <p:nvSpPr>
          <p:cNvPr id="11" name="object 11"/>
          <p:cNvSpPr/>
          <p:nvPr/>
        </p:nvSpPr>
        <p:spPr>
          <a:xfrm>
            <a:off x="519885" y="676113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12" name="object 12"/>
          <p:cNvSpPr/>
          <p:nvPr/>
        </p:nvSpPr>
        <p:spPr>
          <a:xfrm>
            <a:off x="519885" y="736674"/>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13" name="object 13"/>
          <p:cNvSpPr/>
          <p:nvPr/>
        </p:nvSpPr>
        <p:spPr>
          <a:xfrm>
            <a:off x="5199620" y="3000512"/>
            <a:ext cx="252729" cy="278130"/>
          </a:xfrm>
          <a:custGeom>
            <a:avLst/>
            <a:gdLst/>
            <a:ahLst/>
            <a:cxnLst/>
            <a:rect l="l" t="t" r="r" b="b"/>
            <a:pathLst>
              <a:path w="252729" h="278129">
                <a:moveTo>
                  <a:pt x="37465" y="129489"/>
                </a:moveTo>
                <a:lnTo>
                  <a:pt x="2862" y="152622"/>
                </a:lnTo>
                <a:lnTo>
                  <a:pt x="0" y="166954"/>
                </a:lnTo>
                <a:lnTo>
                  <a:pt x="1333" y="176911"/>
                </a:lnTo>
                <a:lnTo>
                  <a:pt x="3124" y="183261"/>
                </a:lnTo>
                <a:lnTo>
                  <a:pt x="6324" y="188772"/>
                </a:lnTo>
                <a:lnTo>
                  <a:pt x="10972" y="193446"/>
                </a:lnTo>
                <a:lnTo>
                  <a:pt x="99707" y="266598"/>
                </a:lnTo>
                <a:lnTo>
                  <a:pt x="101955" y="268846"/>
                </a:lnTo>
                <a:lnTo>
                  <a:pt x="104470" y="270776"/>
                </a:lnTo>
                <a:lnTo>
                  <a:pt x="107175" y="272364"/>
                </a:lnTo>
                <a:lnTo>
                  <a:pt x="125793" y="277571"/>
                </a:lnTo>
                <a:lnTo>
                  <a:pt x="129527" y="277571"/>
                </a:lnTo>
                <a:lnTo>
                  <a:pt x="132829" y="277114"/>
                </a:lnTo>
                <a:lnTo>
                  <a:pt x="136004" y="276250"/>
                </a:lnTo>
                <a:lnTo>
                  <a:pt x="136156" y="276225"/>
                </a:lnTo>
                <a:lnTo>
                  <a:pt x="152692" y="266598"/>
                </a:lnTo>
                <a:lnTo>
                  <a:pt x="241427" y="193446"/>
                </a:lnTo>
                <a:lnTo>
                  <a:pt x="247281" y="185864"/>
                </a:lnTo>
                <a:lnTo>
                  <a:pt x="250672" y="180022"/>
                </a:lnTo>
                <a:lnTo>
                  <a:pt x="252374" y="173723"/>
                </a:lnTo>
                <a:lnTo>
                  <a:pt x="252399" y="166954"/>
                </a:lnTo>
                <a:lnTo>
                  <a:pt x="251793" y="160870"/>
                </a:lnTo>
                <a:lnTo>
                  <a:pt x="88734" y="160870"/>
                </a:lnTo>
                <a:lnTo>
                  <a:pt x="63969" y="140462"/>
                </a:lnTo>
                <a:lnTo>
                  <a:pt x="56375" y="134594"/>
                </a:lnTo>
                <a:lnTo>
                  <a:pt x="50533" y="131203"/>
                </a:lnTo>
                <a:lnTo>
                  <a:pt x="44234" y="129501"/>
                </a:lnTo>
                <a:lnTo>
                  <a:pt x="37465" y="129489"/>
                </a:lnTo>
                <a:close/>
              </a:path>
              <a:path w="252729" h="278129">
                <a:moveTo>
                  <a:pt x="126199" y="0"/>
                </a:moveTo>
                <a:lnTo>
                  <a:pt x="111730" y="2982"/>
                </a:lnTo>
                <a:lnTo>
                  <a:pt x="99809" y="11074"/>
                </a:lnTo>
                <a:lnTo>
                  <a:pt x="91717" y="22995"/>
                </a:lnTo>
                <a:lnTo>
                  <a:pt x="88734" y="37465"/>
                </a:lnTo>
                <a:lnTo>
                  <a:pt x="88734" y="160870"/>
                </a:lnTo>
                <a:lnTo>
                  <a:pt x="163664" y="160870"/>
                </a:lnTo>
                <a:lnTo>
                  <a:pt x="163664" y="37465"/>
                </a:lnTo>
                <a:lnTo>
                  <a:pt x="160682" y="22995"/>
                </a:lnTo>
                <a:lnTo>
                  <a:pt x="152590" y="11074"/>
                </a:lnTo>
                <a:lnTo>
                  <a:pt x="140669" y="2982"/>
                </a:lnTo>
                <a:lnTo>
                  <a:pt x="126199" y="0"/>
                </a:lnTo>
                <a:close/>
              </a:path>
              <a:path w="252729" h="278129">
                <a:moveTo>
                  <a:pt x="214934" y="129489"/>
                </a:moveTo>
                <a:lnTo>
                  <a:pt x="204965" y="130822"/>
                </a:lnTo>
                <a:lnTo>
                  <a:pt x="198628" y="132600"/>
                </a:lnTo>
                <a:lnTo>
                  <a:pt x="193116" y="135813"/>
                </a:lnTo>
                <a:lnTo>
                  <a:pt x="188429" y="140462"/>
                </a:lnTo>
                <a:lnTo>
                  <a:pt x="163664" y="160870"/>
                </a:lnTo>
                <a:lnTo>
                  <a:pt x="251793" y="160870"/>
                </a:lnTo>
                <a:lnTo>
                  <a:pt x="251669" y="159625"/>
                </a:lnTo>
                <a:lnTo>
                  <a:pt x="222263" y="130219"/>
                </a:lnTo>
                <a:lnTo>
                  <a:pt x="214934" y="129489"/>
                </a:lnTo>
                <a:close/>
              </a:path>
            </a:pathLst>
          </a:custGeom>
          <a:solidFill>
            <a:srgbClr val="FFFFFF"/>
          </a:solidFill>
        </p:spPr>
        <p:txBody>
          <a:bodyPr wrap="square" lIns="0" tIns="0" rIns="0" bIns="0" rtlCol="0"/>
          <a:lstStyle/>
          <a:p>
            <a:endParaRPr/>
          </a:p>
        </p:txBody>
      </p:sp>
      <p:sp>
        <p:nvSpPr>
          <p:cNvPr id="15"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413336" y="1512227"/>
            <a:ext cx="7958455" cy="4678680"/>
            <a:chOff x="1413336" y="1512227"/>
            <a:chExt cx="7958455" cy="4678680"/>
          </a:xfrm>
        </p:grpSpPr>
        <p:pic>
          <p:nvPicPr>
            <p:cNvPr id="3" name="object 3"/>
            <p:cNvPicPr/>
            <p:nvPr/>
          </p:nvPicPr>
          <p:blipFill>
            <a:blip r:embed="rId2" cstate="print"/>
            <a:stretch>
              <a:fillRect/>
            </a:stretch>
          </p:blipFill>
          <p:spPr>
            <a:xfrm>
              <a:off x="1413336" y="1512227"/>
              <a:ext cx="7958323" cy="4678674"/>
            </a:xfrm>
            <a:prstGeom prst="rect">
              <a:avLst/>
            </a:prstGeom>
          </p:spPr>
        </p:pic>
        <p:sp>
          <p:nvSpPr>
            <p:cNvPr id="4" name="object 4"/>
            <p:cNvSpPr/>
            <p:nvPr/>
          </p:nvSpPr>
          <p:spPr>
            <a:xfrm>
              <a:off x="1535950" y="1634058"/>
              <a:ext cx="7571740" cy="4292600"/>
            </a:xfrm>
            <a:custGeom>
              <a:avLst/>
              <a:gdLst/>
              <a:ahLst/>
              <a:cxnLst/>
              <a:rect l="l" t="t" r="r" b="b"/>
              <a:pathLst>
                <a:path w="7571740" h="4292600">
                  <a:moveTo>
                    <a:pt x="7571130" y="0"/>
                  </a:moveTo>
                  <a:lnTo>
                    <a:pt x="0" y="0"/>
                  </a:lnTo>
                  <a:lnTo>
                    <a:pt x="0" y="4292028"/>
                  </a:lnTo>
                  <a:lnTo>
                    <a:pt x="7571130" y="4292028"/>
                  </a:lnTo>
                  <a:lnTo>
                    <a:pt x="7571130" y="0"/>
                  </a:lnTo>
                  <a:close/>
                </a:path>
              </a:pathLst>
            </a:custGeom>
            <a:solidFill>
              <a:srgbClr val="00B9F2"/>
            </a:solidFill>
          </p:spPr>
          <p:txBody>
            <a:bodyPr wrap="square" lIns="0" tIns="0" rIns="0" bIns="0" rtlCol="0"/>
            <a:lstStyle/>
            <a:p>
              <a:endParaRPr/>
            </a:p>
          </p:txBody>
        </p:sp>
        <p:sp>
          <p:nvSpPr>
            <p:cNvPr id="5" name="object 5"/>
            <p:cNvSpPr/>
            <p:nvPr/>
          </p:nvSpPr>
          <p:spPr>
            <a:xfrm>
              <a:off x="4853977" y="1634058"/>
              <a:ext cx="935355" cy="935355"/>
            </a:xfrm>
            <a:custGeom>
              <a:avLst/>
              <a:gdLst/>
              <a:ahLst/>
              <a:cxnLst/>
              <a:rect l="l" t="t" r="r" b="b"/>
              <a:pathLst>
                <a:path w="935354" h="935355">
                  <a:moveTo>
                    <a:pt x="935062" y="0"/>
                  </a:moveTo>
                  <a:lnTo>
                    <a:pt x="0" y="0"/>
                  </a:lnTo>
                  <a:lnTo>
                    <a:pt x="0" y="935062"/>
                  </a:lnTo>
                  <a:lnTo>
                    <a:pt x="935062" y="935062"/>
                  </a:lnTo>
                  <a:lnTo>
                    <a:pt x="935062" y="0"/>
                  </a:lnTo>
                  <a:close/>
                </a:path>
              </a:pathLst>
            </a:custGeom>
            <a:solidFill>
              <a:srgbClr val="FFFFFF"/>
            </a:solidFill>
          </p:spPr>
          <p:txBody>
            <a:bodyPr wrap="square" lIns="0" tIns="0" rIns="0" bIns="0" rtlCol="0"/>
            <a:lstStyle/>
            <a:p>
              <a:endParaRPr/>
            </a:p>
          </p:txBody>
        </p:sp>
      </p:grpSp>
      <p:sp>
        <p:nvSpPr>
          <p:cNvPr id="6" name="object 6"/>
          <p:cNvSpPr/>
          <p:nvPr/>
        </p:nvSpPr>
        <p:spPr>
          <a:xfrm>
            <a:off x="512772"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7" name="object 7"/>
          <p:cNvSpPr/>
          <p:nvPr/>
        </p:nvSpPr>
        <p:spPr>
          <a:xfrm>
            <a:off x="512772" y="767839"/>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8" name="object 8"/>
          <p:cNvSpPr txBox="1">
            <a:spLocks noGrp="1"/>
          </p:cNvSpPr>
          <p:nvPr>
            <p:ph type="title"/>
          </p:nvPr>
        </p:nvSpPr>
        <p:spPr>
          <a:xfrm>
            <a:off x="4853978" y="1634058"/>
            <a:ext cx="935355" cy="935355"/>
          </a:xfrm>
          <a:prstGeom prst="rect">
            <a:avLst/>
          </a:prstGeom>
        </p:spPr>
        <p:txBody>
          <a:bodyPr vert="horz" wrap="square" lIns="0" tIns="184785" rIns="0" bIns="0" rtlCol="0">
            <a:spAutoFit/>
          </a:bodyPr>
          <a:lstStyle/>
          <a:p>
            <a:pPr marL="209550">
              <a:lnSpc>
                <a:spcPct val="100000"/>
              </a:lnSpc>
              <a:spcBef>
                <a:spcPts val="1455"/>
              </a:spcBef>
            </a:pPr>
            <a:r>
              <a:rPr sz="4000" spc="35" dirty="0"/>
              <a:t>Q4</a:t>
            </a:r>
            <a:endParaRPr sz="4000"/>
          </a:p>
        </p:txBody>
      </p:sp>
      <p:sp>
        <p:nvSpPr>
          <p:cNvPr id="9" name="object 9"/>
          <p:cNvSpPr/>
          <p:nvPr/>
        </p:nvSpPr>
        <p:spPr>
          <a:xfrm>
            <a:off x="5157269" y="2444709"/>
            <a:ext cx="344170" cy="354965"/>
          </a:xfrm>
          <a:custGeom>
            <a:avLst/>
            <a:gdLst/>
            <a:ahLst/>
            <a:cxnLst/>
            <a:rect l="l" t="t" r="r" b="b"/>
            <a:pathLst>
              <a:path w="344170" h="354964">
                <a:moveTo>
                  <a:pt x="96735" y="0"/>
                </a:moveTo>
                <a:lnTo>
                  <a:pt x="0" y="354685"/>
                </a:lnTo>
                <a:lnTo>
                  <a:pt x="343941" y="21501"/>
                </a:lnTo>
                <a:lnTo>
                  <a:pt x="96735" y="0"/>
                </a:lnTo>
                <a:close/>
              </a:path>
            </a:pathLst>
          </a:custGeom>
          <a:solidFill>
            <a:srgbClr val="FFFFFF"/>
          </a:solidFill>
        </p:spPr>
        <p:txBody>
          <a:bodyPr wrap="square" lIns="0" tIns="0" rIns="0" bIns="0" rtlCol="0"/>
          <a:lstStyle/>
          <a:p>
            <a:endParaRPr/>
          </a:p>
        </p:txBody>
      </p:sp>
      <p:sp>
        <p:nvSpPr>
          <p:cNvPr id="10" name="object 10"/>
          <p:cNvSpPr txBox="1"/>
          <p:nvPr/>
        </p:nvSpPr>
        <p:spPr>
          <a:xfrm>
            <a:off x="1535950" y="2569121"/>
            <a:ext cx="7571740" cy="3357245"/>
          </a:xfrm>
          <a:prstGeom prst="rect">
            <a:avLst/>
          </a:prstGeom>
        </p:spPr>
        <p:txBody>
          <a:bodyPr vert="horz" wrap="square" lIns="0" tIns="0" rIns="0" bIns="0" rtlCol="0">
            <a:spAutoFit/>
          </a:bodyPr>
          <a:lstStyle/>
          <a:p>
            <a:pPr>
              <a:lnSpc>
                <a:spcPct val="100000"/>
              </a:lnSpc>
            </a:pPr>
            <a:endParaRPr sz="2800">
              <a:latin typeface="Times New Roman"/>
              <a:cs typeface="Times New Roman"/>
            </a:endParaRPr>
          </a:p>
          <a:p>
            <a:pPr>
              <a:lnSpc>
                <a:spcPct val="100000"/>
              </a:lnSpc>
            </a:pPr>
            <a:endParaRPr sz="4000">
              <a:latin typeface="Times New Roman"/>
              <a:cs typeface="Times New Roman"/>
            </a:endParaRPr>
          </a:p>
          <a:p>
            <a:pPr algn="ctr">
              <a:lnSpc>
                <a:spcPct val="100000"/>
              </a:lnSpc>
              <a:spcBef>
                <a:spcPts val="5"/>
              </a:spcBef>
            </a:pPr>
            <a:r>
              <a:rPr sz="2800" spc="-185" dirty="0">
                <a:solidFill>
                  <a:srgbClr val="FFFFFF"/>
                </a:solidFill>
                <a:latin typeface="ＭＳ ゴシック"/>
                <a:cs typeface="ＭＳ ゴシック"/>
              </a:rPr>
              <a:t>あなたならこれから地方を</a:t>
            </a:r>
            <a:endParaRPr sz="2800">
              <a:latin typeface="ＭＳ ゴシック"/>
              <a:cs typeface="ＭＳ ゴシック"/>
            </a:endParaRPr>
          </a:p>
          <a:p>
            <a:pPr algn="ctr">
              <a:lnSpc>
                <a:spcPct val="100000"/>
              </a:lnSpc>
              <a:spcBef>
                <a:spcPts val="1440"/>
              </a:spcBef>
            </a:pPr>
            <a:r>
              <a:rPr sz="2800" spc="-225" dirty="0">
                <a:solidFill>
                  <a:srgbClr val="FFFFFF"/>
                </a:solidFill>
                <a:latin typeface="ＭＳ ゴシック"/>
                <a:cs typeface="ＭＳ ゴシック"/>
              </a:rPr>
              <a:t>どんな存在にしていきたいですか？</a:t>
            </a:r>
            <a:endParaRPr sz="2800">
              <a:latin typeface="ＭＳ ゴシック"/>
              <a:cs typeface="ＭＳ ゴシック"/>
            </a:endParaRPr>
          </a:p>
        </p:txBody>
      </p:sp>
      <p:sp>
        <p:nvSpPr>
          <p:cNvPr id="1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135303" y="5398033"/>
            <a:ext cx="186055" cy="273050"/>
          </a:xfrm>
          <a:custGeom>
            <a:avLst/>
            <a:gdLst/>
            <a:ahLst/>
            <a:cxnLst/>
            <a:rect l="l" t="t" r="r" b="b"/>
            <a:pathLst>
              <a:path w="186055" h="273050">
                <a:moveTo>
                  <a:pt x="84251" y="228625"/>
                </a:moveTo>
                <a:lnTo>
                  <a:pt x="81915" y="216547"/>
                </a:lnTo>
                <a:lnTo>
                  <a:pt x="75526" y="206654"/>
                </a:lnTo>
                <a:lnTo>
                  <a:pt x="66090" y="199974"/>
                </a:lnTo>
                <a:lnTo>
                  <a:pt x="54559" y="197523"/>
                </a:lnTo>
                <a:lnTo>
                  <a:pt x="43027" y="199974"/>
                </a:lnTo>
                <a:lnTo>
                  <a:pt x="33591" y="206654"/>
                </a:lnTo>
                <a:lnTo>
                  <a:pt x="27216" y="216547"/>
                </a:lnTo>
                <a:lnTo>
                  <a:pt x="24866" y="228625"/>
                </a:lnTo>
                <a:lnTo>
                  <a:pt x="27216" y="240703"/>
                </a:lnTo>
                <a:lnTo>
                  <a:pt x="33591" y="250583"/>
                </a:lnTo>
                <a:lnTo>
                  <a:pt x="43027" y="257263"/>
                </a:lnTo>
                <a:lnTo>
                  <a:pt x="54559" y="259727"/>
                </a:lnTo>
                <a:lnTo>
                  <a:pt x="66090" y="257263"/>
                </a:lnTo>
                <a:lnTo>
                  <a:pt x="75526" y="250583"/>
                </a:lnTo>
                <a:lnTo>
                  <a:pt x="81915" y="240703"/>
                </a:lnTo>
                <a:lnTo>
                  <a:pt x="84251" y="228625"/>
                </a:lnTo>
                <a:close/>
              </a:path>
              <a:path w="186055" h="273050">
                <a:moveTo>
                  <a:pt x="84251" y="155435"/>
                </a:moveTo>
                <a:lnTo>
                  <a:pt x="81915" y="143370"/>
                </a:lnTo>
                <a:lnTo>
                  <a:pt x="75526" y="133477"/>
                </a:lnTo>
                <a:lnTo>
                  <a:pt x="66090" y="126796"/>
                </a:lnTo>
                <a:lnTo>
                  <a:pt x="54559" y="124333"/>
                </a:lnTo>
                <a:lnTo>
                  <a:pt x="43027" y="126796"/>
                </a:lnTo>
                <a:lnTo>
                  <a:pt x="33591" y="133477"/>
                </a:lnTo>
                <a:lnTo>
                  <a:pt x="27216" y="143370"/>
                </a:lnTo>
                <a:lnTo>
                  <a:pt x="24866" y="155435"/>
                </a:lnTo>
                <a:lnTo>
                  <a:pt x="27216" y="167513"/>
                </a:lnTo>
                <a:lnTo>
                  <a:pt x="33591" y="177406"/>
                </a:lnTo>
                <a:lnTo>
                  <a:pt x="43027" y="184086"/>
                </a:lnTo>
                <a:lnTo>
                  <a:pt x="54559" y="186537"/>
                </a:lnTo>
                <a:lnTo>
                  <a:pt x="66090" y="184086"/>
                </a:lnTo>
                <a:lnTo>
                  <a:pt x="75526" y="177406"/>
                </a:lnTo>
                <a:lnTo>
                  <a:pt x="81915" y="167513"/>
                </a:lnTo>
                <a:lnTo>
                  <a:pt x="84251" y="155435"/>
                </a:lnTo>
                <a:close/>
              </a:path>
              <a:path w="186055" h="273050">
                <a:moveTo>
                  <a:pt x="185813" y="1790"/>
                </a:moveTo>
                <a:lnTo>
                  <a:pt x="184035" y="0"/>
                </a:lnTo>
                <a:lnTo>
                  <a:pt x="1790" y="0"/>
                </a:lnTo>
                <a:lnTo>
                  <a:pt x="0" y="1790"/>
                </a:lnTo>
                <a:lnTo>
                  <a:pt x="0" y="6197"/>
                </a:lnTo>
                <a:lnTo>
                  <a:pt x="1790" y="7988"/>
                </a:lnTo>
                <a:lnTo>
                  <a:pt x="177838" y="7988"/>
                </a:lnTo>
                <a:lnTo>
                  <a:pt x="177838" y="271094"/>
                </a:lnTo>
                <a:lnTo>
                  <a:pt x="179616" y="272884"/>
                </a:lnTo>
                <a:lnTo>
                  <a:pt x="181825" y="272884"/>
                </a:lnTo>
                <a:lnTo>
                  <a:pt x="184035" y="272884"/>
                </a:lnTo>
                <a:lnTo>
                  <a:pt x="185813" y="271094"/>
                </a:lnTo>
                <a:lnTo>
                  <a:pt x="185813" y="1790"/>
                </a:lnTo>
                <a:close/>
              </a:path>
            </a:pathLst>
          </a:custGeom>
          <a:solidFill>
            <a:srgbClr val="B9E5FA"/>
          </a:solidFill>
        </p:spPr>
        <p:txBody>
          <a:bodyPr wrap="square" lIns="0" tIns="0" rIns="0" bIns="0" rtlCol="0"/>
          <a:lstStyle/>
          <a:p>
            <a:endParaRPr/>
          </a:p>
        </p:txBody>
      </p:sp>
      <p:pic>
        <p:nvPicPr>
          <p:cNvPr id="3" name="object 3"/>
          <p:cNvPicPr/>
          <p:nvPr/>
        </p:nvPicPr>
        <p:blipFill>
          <a:blip r:embed="rId2" cstate="print"/>
          <a:stretch>
            <a:fillRect/>
          </a:stretch>
        </p:blipFill>
        <p:spPr>
          <a:xfrm>
            <a:off x="1369762" y="5010106"/>
            <a:ext cx="478551" cy="647644"/>
          </a:xfrm>
          <a:prstGeom prst="rect">
            <a:avLst/>
          </a:prstGeom>
        </p:spPr>
      </p:pic>
      <p:pic>
        <p:nvPicPr>
          <p:cNvPr id="4" name="object 4"/>
          <p:cNvPicPr/>
          <p:nvPr/>
        </p:nvPicPr>
        <p:blipFill>
          <a:blip r:embed="rId3" cstate="print"/>
          <a:stretch>
            <a:fillRect/>
          </a:stretch>
        </p:blipFill>
        <p:spPr>
          <a:xfrm>
            <a:off x="1928651" y="3546510"/>
            <a:ext cx="2155220" cy="1964880"/>
          </a:xfrm>
          <a:prstGeom prst="rect">
            <a:avLst/>
          </a:prstGeom>
        </p:spPr>
      </p:pic>
      <p:pic>
        <p:nvPicPr>
          <p:cNvPr id="5" name="object 5"/>
          <p:cNvPicPr/>
          <p:nvPr/>
        </p:nvPicPr>
        <p:blipFill>
          <a:blip r:embed="rId4" cstate="print"/>
          <a:stretch>
            <a:fillRect/>
          </a:stretch>
        </p:blipFill>
        <p:spPr>
          <a:xfrm>
            <a:off x="3605319" y="2741532"/>
            <a:ext cx="897719" cy="720822"/>
          </a:xfrm>
          <a:prstGeom prst="rect">
            <a:avLst/>
          </a:prstGeom>
        </p:spPr>
      </p:pic>
      <p:grpSp>
        <p:nvGrpSpPr>
          <p:cNvPr id="6" name="object 6"/>
          <p:cNvGrpSpPr/>
          <p:nvPr/>
        </p:nvGrpSpPr>
        <p:grpSpPr>
          <a:xfrm>
            <a:off x="506147" y="5492080"/>
            <a:ext cx="9612630" cy="1304925"/>
            <a:chOff x="506147" y="5492080"/>
            <a:chExt cx="9612630" cy="1304925"/>
          </a:xfrm>
        </p:grpSpPr>
        <p:sp>
          <p:nvSpPr>
            <p:cNvPr id="7" name="object 7"/>
            <p:cNvSpPr/>
            <p:nvPr/>
          </p:nvSpPr>
          <p:spPr>
            <a:xfrm>
              <a:off x="506147"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pic>
          <p:nvPicPr>
            <p:cNvPr id="8" name="object 8"/>
            <p:cNvPicPr/>
            <p:nvPr/>
          </p:nvPicPr>
          <p:blipFill>
            <a:blip r:embed="rId5" cstate="print"/>
            <a:stretch>
              <a:fillRect/>
            </a:stretch>
          </p:blipFill>
          <p:spPr>
            <a:xfrm>
              <a:off x="8485999" y="5492080"/>
              <a:ext cx="1334035" cy="1304342"/>
            </a:xfrm>
            <a:prstGeom prst="rect">
              <a:avLst/>
            </a:prstGeom>
          </p:spPr>
        </p:pic>
      </p:grpSp>
      <p:sp>
        <p:nvSpPr>
          <p:cNvPr id="9" name="object 9"/>
          <p:cNvSpPr/>
          <p:nvPr/>
        </p:nvSpPr>
        <p:spPr>
          <a:xfrm>
            <a:off x="506145" y="767841"/>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10" name="object 10"/>
          <p:cNvSpPr txBox="1"/>
          <p:nvPr/>
        </p:nvSpPr>
        <p:spPr>
          <a:xfrm>
            <a:off x="1832942" y="871037"/>
            <a:ext cx="7252970" cy="452120"/>
          </a:xfrm>
          <a:prstGeom prst="rect">
            <a:avLst/>
          </a:prstGeom>
        </p:spPr>
        <p:txBody>
          <a:bodyPr vert="horz" wrap="square" lIns="0" tIns="12700" rIns="0" bIns="0" rtlCol="0">
            <a:spAutoFit/>
          </a:bodyPr>
          <a:lstStyle/>
          <a:p>
            <a:pPr marL="12700">
              <a:lnSpc>
                <a:spcPct val="100000"/>
              </a:lnSpc>
              <a:spcBef>
                <a:spcPts val="100"/>
              </a:spcBef>
            </a:pPr>
            <a:r>
              <a:rPr sz="2800" spc="-245" dirty="0">
                <a:solidFill>
                  <a:srgbClr val="FFFFFF"/>
                </a:solidFill>
                <a:latin typeface="ＭＳ ゴシック"/>
                <a:cs typeface="ＭＳ ゴシック"/>
              </a:rPr>
              <a:t>探究テーマとする都道府県・市町村を設定しよう</a:t>
            </a:r>
            <a:endParaRPr sz="2800">
              <a:latin typeface="ＭＳ ゴシック"/>
              <a:cs typeface="ＭＳ ゴシック"/>
            </a:endParaRPr>
          </a:p>
        </p:txBody>
      </p:sp>
      <p:sp>
        <p:nvSpPr>
          <p:cNvPr id="11" name="object 11"/>
          <p:cNvSpPr txBox="1"/>
          <p:nvPr/>
        </p:nvSpPr>
        <p:spPr>
          <a:xfrm>
            <a:off x="1260649" y="2407748"/>
            <a:ext cx="3516629" cy="3882390"/>
          </a:xfrm>
          <a:prstGeom prst="rect">
            <a:avLst/>
          </a:prstGeom>
        </p:spPr>
        <p:txBody>
          <a:bodyPr vert="horz" wrap="square" lIns="0" tIns="12700" rIns="0" bIns="0" rtlCol="0">
            <a:spAutoFit/>
          </a:bodyPr>
          <a:lstStyle/>
          <a:p>
            <a:pPr marL="12700">
              <a:lnSpc>
                <a:spcPct val="100000"/>
              </a:lnSpc>
              <a:spcBef>
                <a:spcPts val="100"/>
              </a:spcBef>
            </a:pPr>
            <a:r>
              <a:rPr sz="1300" spc="-30" dirty="0">
                <a:solidFill>
                  <a:srgbClr val="231F20"/>
                </a:solidFill>
                <a:latin typeface="ＭＳ ゴシック"/>
                <a:cs typeface="ＭＳ ゴシック"/>
              </a:rPr>
              <a:t>北海道</a:t>
            </a:r>
            <a:endParaRPr sz="1300">
              <a:latin typeface="ＭＳ ゴシック"/>
              <a:cs typeface="ＭＳ ゴシック"/>
            </a:endParaRPr>
          </a:p>
          <a:p>
            <a:pPr>
              <a:lnSpc>
                <a:spcPct val="100000"/>
              </a:lnSpc>
              <a:spcBef>
                <a:spcPts val="5"/>
              </a:spcBef>
            </a:pPr>
            <a:endParaRPr sz="1350">
              <a:latin typeface="ＭＳ ゴシック"/>
              <a:cs typeface="ＭＳ ゴシック"/>
            </a:endParaRPr>
          </a:p>
          <a:p>
            <a:pPr marL="12700">
              <a:lnSpc>
                <a:spcPct val="100000"/>
              </a:lnSpc>
              <a:tabLst>
                <a:tab pos="514984" algn="l"/>
                <a:tab pos="1013460" algn="l"/>
                <a:tab pos="1513840" algn="l"/>
                <a:tab pos="2012950" algn="l"/>
                <a:tab pos="2511425" algn="l"/>
              </a:tabLst>
            </a:pPr>
            <a:r>
              <a:rPr sz="1300" spc="-10" dirty="0">
                <a:solidFill>
                  <a:srgbClr val="231F20"/>
                </a:solidFill>
                <a:latin typeface="ＭＳ ゴシック"/>
                <a:cs typeface="ＭＳ ゴシック"/>
              </a:rPr>
              <a:t>青</a:t>
            </a:r>
            <a:r>
              <a:rPr sz="1300" spc="-50" dirty="0">
                <a:solidFill>
                  <a:srgbClr val="231F20"/>
                </a:solidFill>
                <a:latin typeface="ＭＳ ゴシック"/>
                <a:cs typeface="ＭＳ ゴシック"/>
              </a:rPr>
              <a:t>森</a:t>
            </a:r>
            <a:r>
              <a:rPr sz="1300" dirty="0">
                <a:solidFill>
                  <a:srgbClr val="231F20"/>
                </a:solidFill>
                <a:latin typeface="ＭＳ ゴシック"/>
                <a:cs typeface="ＭＳ ゴシック"/>
              </a:rPr>
              <a:t>	</a:t>
            </a:r>
            <a:r>
              <a:rPr sz="1300" spc="-45" dirty="0">
                <a:solidFill>
                  <a:srgbClr val="231F20"/>
                </a:solidFill>
                <a:latin typeface="ＭＳ ゴシック"/>
                <a:cs typeface="ＭＳ ゴシック"/>
              </a:rPr>
              <a:t>岩</a:t>
            </a:r>
            <a:r>
              <a:rPr sz="1300" spc="-50" dirty="0">
                <a:solidFill>
                  <a:srgbClr val="231F20"/>
                </a:solidFill>
                <a:latin typeface="ＭＳ ゴシック"/>
                <a:cs typeface="ＭＳ ゴシック"/>
              </a:rPr>
              <a:t>手</a:t>
            </a:r>
            <a:r>
              <a:rPr sz="1300" dirty="0">
                <a:solidFill>
                  <a:srgbClr val="231F20"/>
                </a:solidFill>
                <a:latin typeface="ＭＳ ゴシック"/>
                <a:cs typeface="ＭＳ ゴシック"/>
              </a:rPr>
              <a:t>	</a:t>
            </a:r>
            <a:r>
              <a:rPr sz="1300" spc="-25" dirty="0">
                <a:solidFill>
                  <a:srgbClr val="231F20"/>
                </a:solidFill>
                <a:latin typeface="ＭＳ ゴシック"/>
                <a:cs typeface="ＭＳ ゴシック"/>
              </a:rPr>
              <a:t>宮</a:t>
            </a:r>
            <a:r>
              <a:rPr sz="1300" spc="-50" dirty="0">
                <a:solidFill>
                  <a:srgbClr val="231F20"/>
                </a:solidFill>
                <a:latin typeface="ＭＳ ゴシック"/>
                <a:cs typeface="ＭＳ ゴシック"/>
              </a:rPr>
              <a:t>城</a:t>
            </a:r>
            <a:r>
              <a:rPr sz="1300" dirty="0">
                <a:solidFill>
                  <a:srgbClr val="231F20"/>
                </a:solidFill>
                <a:latin typeface="ＭＳ ゴシック"/>
                <a:cs typeface="ＭＳ ゴシック"/>
              </a:rPr>
              <a:t>	</a:t>
            </a:r>
            <a:r>
              <a:rPr sz="1300" spc="-40" dirty="0">
                <a:solidFill>
                  <a:srgbClr val="231F20"/>
                </a:solidFill>
                <a:latin typeface="ＭＳ ゴシック"/>
                <a:cs typeface="ＭＳ ゴシック"/>
              </a:rPr>
              <a:t>秋</a:t>
            </a:r>
            <a:r>
              <a:rPr sz="1300" spc="-50" dirty="0">
                <a:solidFill>
                  <a:srgbClr val="231F20"/>
                </a:solidFill>
                <a:latin typeface="ＭＳ ゴシック"/>
                <a:cs typeface="ＭＳ ゴシック"/>
              </a:rPr>
              <a:t>田</a:t>
            </a:r>
            <a:r>
              <a:rPr sz="1300" dirty="0">
                <a:solidFill>
                  <a:srgbClr val="231F20"/>
                </a:solidFill>
                <a:latin typeface="ＭＳ ゴシック"/>
                <a:cs typeface="ＭＳ ゴシック"/>
              </a:rPr>
              <a:t>	</a:t>
            </a:r>
            <a:r>
              <a:rPr sz="1300" spc="-45" dirty="0">
                <a:solidFill>
                  <a:srgbClr val="231F20"/>
                </a:solidFill>
                <a:latin typeface="ＭＳ ゴシック"/>
                <a:cs typeface="ＭＳ ゴシック"/>
              </a:rPr>
              <a:t>山</a:t>
            </a:r>
            <a:r>
              <a:rPr sz="1300" spc="-50" dirty="0">
                <a:solidFill>
                  <a:srgbClr val="231F20"/>
                </a:solidFill>
                <a:latin typeface="ＭＳ ゴシック"/>
                <a:cs typeface="ＭＳ ゴシック"/>
              </a:rPr>
              <a:t>形</a:t>
            </a:r>
            <a:r>
              <a:rPr sz="1300" dirty="0">
                <a:solidFill>
                  <a:srgbClr val="231F20"/>
                </a:solidFill>
                <a:latin typeface="ＭＳ ゴシック"/>
                <a:cs typeface="ＭＳ ゴシック"/>
              </a:rPr>
              <a:t>	</a:t>
            </a:r>
            <a:r>
              <a:rPr sz="1300" spc="-45" dirty="0">
                <a:solidFill>
                  <a:srgbClr val="231F20"/>
                </a:solidFill>
                <a:latin typeface="ＭＳ ゴシック"/>
                <a:cs typeface="ＭＳ ゴシック"/>
              </a:rPr>
              <a:t>福</a:t>
            </a:r>
            <a:r>
              <a:rPr sz="1300" spc="-50" dirty="0">
                <a:solidFill>
                  <a:srgbClr val="231F20"/>
                </a:solidFill>
                <a:latin typeface="ＭＳ ゴシック"/>
                <a:cs typeface="ＭＳ ゴシック"/>
              </a:rPr>
              <a:t>島</a:t>
            </a:r>
            <a:endParaRPr sz="1300">
              <a:latin typeface="ＭＳ ゴシック"/>
              <a:cs typeface="ＭＳ ゴシック"/>
            </a:endParaRPr>
          </a:p>
          <a:p>
            <a:pPr marL="12700" marR="16510">
              <a:lnSpc>
                <a:spcPct val="205200"/>
              </a:lnSpc>
              <a:tabLst>
                <a:tab pos="511175" algn="l"/>
                <a:tab pos="1010919" algn="l"/>
                <a:tab pos="1506855" algn="l"/>
                <a:tab pos="2001520" algn="l"/>
                <a:tab pos="2496820" algn="l"/>
                <a:tab pos="3000375" algn="l"/>
              </a:tabLst>
            </a:pPr>
            <a:r>
              <a:rPr sz="1300" spc="-40" dirty="0">
                <a:solidFill>
                  <a:srgbClr val="231F20"/>
                </a:solidFill>
                <a:latin typeface="ＭＳ ゴシック"/>
                <a:cs typeface="ＭＳ ゴシック"/>
              </a:rPr>
              <a:t>茨</a:t>
            </a:r>
            <a:r>
              <a:rPr sz="1300" spc="-50" dirty="0">
                <a:solidFill>
                  <a:srgbClr val="231F20"/>
                </a:solidFill>
                <a:latin typeface="ＭＳ ゴシック"/>
                <a:cs typeface="ＭＳ ゴシック"/>
              </a:rPr>
              <a:t>城</a:t>
            </a:r>
            <a:r>
              <a:rPr sz="1300" dirty="0">
                <a:solidFill>
                  <a:srgbClr val="231F20"/>
                </a:solidFill>
                <a:latin typeface="ＭＳ ゴシック"/>
                <a:cs typeface="ＭＳ ゴシック"/>
              </a:rPr>
              <a:t>	</a:t>
            </a:r>
            <a:r>
              <a:rPr sz="1300" spc="-30" dirty="0">
                <a:solidFill>
                  <a:srgbClr val="231F20"/>
                </a:solidFill>
                <a:latin typeface="ＭＳ ゴシック"/>
                <a:cs typeface="ＭＳ ゴシック"/>
              </a:rPr>
              <a:t>栃</a:t>
            </a:r>
            <a:r>
              <a:rPr sz="1300" spc="-50" dirty="0">
                <a:solidFill>
                  <a:srgbClr val="231F20"/>
                </a:solidFill>
                <a:latin typeface="ＭＳ ゴシック"/>
                <a:cs typeface="ＭＳ ゴシック"/>
              </a:rPr>
              <a:t>木</a:t>
            </a:r>
            <a:r>
              <a:rPr sz="1300" dirty="0">
                <a:solidFill>
                  <a:srgbClr val="231F20"/>
                </a:solidFill>
                <a:latin typeface="ＭＳ ゴシック"/>
                <a:cs typeface="ＭＳ ゴシック"/>
              </a:rPr>
              <a:t>	</a:t>
            </a:r>
            <a:r>
              <a:rPr sz="1300" spc="-60" dirty="0">
                <a:solidFill>
                  <a:srgbClr val="231F20"/>
                </a:solidFill>
                <a:latin typeface="ＭＳ ゴシック"/>
                <a:cs typeface="ＭＳ ゴシック"/>
              </a:rPr>
              <a:t>群</a:t>
            </a:r>
            <a:r>
              <a:rPr sz="1300" spc="-50" dirty="0">
                <a:solidFill>
                  <a:srgbClr val="231F20"/>
                </a:solidFill>
                <a:latin typeface="ＭＳ ゴシック"/>
                <a:cs typeface="ＭＳ ゴシック"/>
              </a:rPr>
              <a:t>馬</a:t>
            </a:r>
            <a:r>
              <a:rPr sz="1300" dirty="0">
                <a:solidFill>
                  <a:srgbClr val="231F20"/>
                </a:solidFill>
                <a:latin typeface="ＭＳ ゴシック"/>
                <a:cs typeface="ＭＳ ゴシック"/>
              </a:rPr>
              <a:t>	</a:t>
            </a:r>
            <a:r>
              <a:rPr sz="1300" spc="-75" dirty="0">
                <a:solidFill>
                  <a:srgbClr val="231F20"/>
                </a:solidFill>
                <a:latin typeface="ＭＳ ゴシック"/>
                <a:cs typeface="ＭＳ ゴシック"/>
              </a:rPr>
              <a:t>埼</a:t>
            </a:r>
            <a:r>
              <a:rPr sz="1300" spc="-50" dirty="0">
                <a:solidFill>
                  <a:srgbClr val="231F20"/>
                </a:solidFill>
                <a:latin typeface="ＭＳ ゴシック"/>
                <a:cs typeface="ＭＳ ゴシック"/>
              </a:rPr>
              <a:t>玉</a:t>
            </a:r>
            <a:r>
              <a:rPr sz="1300" dirty="0">
                <a:solidFill>
                  <a:srgbClr val="231F20"/>
                </a:solidFill>
                <a:latin typeface="ＭＳ ゴシック"/>
                <a:cs typeface="ＭＳ ゴシック"/>
              </a:rPr>
              <a:t>	</a:t>
            </a:r>
            <a:r>
              <a:rPr sz="1300" spc="-65" dirty="0">
                <a:solidFill>
                  <a:srgbClr val="231F20"/>
                </a:solidFill>
                <a:latin typeface="ＭＳ ゴシック"/>
                <a:cs typeface="ＭＳ ゴシック"/>
              </a:rPr>
              <a:t>千</a:t>
            </a:r>
            <a:r>
              <a:rPr sz="1300" spc="-50" dirty="0">
                <a:solidFill>
                  <a:srgbClr val="231F20"/>
                </a:solidFill>
                <a:latin typeface="ＭＳ ゴシック"/>
                <a:cs typeface="ＭＳ ゴシック"/>
              </a:rPr>
              <a:t>葉</a:t>
            </a:r>
            <a:r>
              <a:rPr sz="1300" dirty="0">
                <a:solidFill>
                  <a:srgbClr val="231F20"/>
                </a:solidFill>
                <a:latin typeface="ＭＳ ゴシック"/>
                <a:cs typeface="ＭＳ ゴシック"/>
              </a:rPr>
              <a:t>	</a:t>
            </a:r>
            <a:r>
              <a:rPr sz="1300" spc="-10" dirty="0">
                <a:solidFill>
                  <a:srgbClr val="231F20"/>
                </a:solidFill>
                <a:latin typeface="ＭＳ ゴシック"/>
                <a:cs typeface="ＭＳ ゴシック"/>
              </a:rPr>
              <a:t>東</a:t>
            </a:r>
            <a:r>
              <a:rPr sz="1300" spc="-50" dirty="0">
                <a:solidFill>
                  <a:srgbClr val="231F20"/>
                </a:solidFill>
                <a:latin typeface="ＭＳ ゴシック"/>
                <a:cs typeface="ＭＳ ゴシック"/>
              </a:rPr>
              <a:t>京</a:t>
            </a:r>
            <a:r>
              <a:rPr sz="1300" dirty="0">
                <a:solidFill>
                  <a:srgbClr val="231F20"/>
                </a:solidFill>
                <a:latin typeface="ＭＳ ゴシック"/>
                <a:cs typeface="ＭＳ ゴシック"/>
              </a:rPr>
              <a:t>	</a:t>
            </a:r>
            <a:r>
              <a:rPr sz="1300" spc="-15" dirty="0">
                <a:solidFill>
                  <a:srgbClr val="231F20"/>
                </a:solidFill>
                <a:latin typeface="ＭＳ ゴシック"/>
                <a:cs typeface="ＭＳ ゴシック"/>
              </a:rPr>
              <a:t>神</a:t>
            </a:r>
            <a:r>
              <a:rPr sz="1300" spc="-25" dirty="0">
                <a:solidFill>
                  <a:srgbClr val="231F20"/>
                </a:solidFill>
                <a:latin typeface="ＭＳ ゴシック"/>
                <a:cs typeface="ＭＳ ゴシック"/>
              </a:rPr>
              <a:t>奈</a:t>
            </a:r>
            <a:r>
              <a:rPr sz="1300" spc="-50" dirty="0">
                <a:solidFill>
                  <a:srgbClr val="231F20"/>
                </a:solidFill>
                <a:latin typeface="ＭＳ ゴシック"/>
                <a:cs typeface="ＭＳ ゴシック"/>
              </a:rPr>
              <a:t>川</a:t>
            </a:r>
            <a:r>
              <a:rPr sz="1300" spc="-10" dirty="0">
                <a:solidFill>
                  <a:srgbClr val="231F20"/>
                </a:solidFill>
                <a:latin typeface="ＭＳ ゴシック"/>
                <a:cs typeface="ＭＳ ゴシック"/>
              </a:rPr>
              <a:t>新</a:t>
            </a:r>
            <a:r>
              <a:rPr sz="1300" spc="-50" dirty="0">
                <a:solidFill>
                  <a:srgbClr val="231F20"/>
                </a:solidFill>
                <a:latin typeface="ＭＳ ゴシック"/>
                <a:cs typeface="ＭＳ ゴシック"/>
              </a:rPr>
              <a:t>潟</a:t>
            </a:r>
            <a:r>
              <a:rPr sz="1300" dirty="0">
                <a:solidFill>
                  <a:srgbClr val="231F20"/>
                </a:solidFill>
                <a:latin typeface="ＭＳ ゴシック"/>
                <a:cs typeface="ＭＳ ゴシック"/>
              </a:rPr>
              <a:t>	</a:t>
            </a:r>
            <a:r>
              <a:rPr sz="1300" spc="-630" dirty="0">
                <a:solidFill>
                  <a:srgbClr val="231F20"/>
                </a:solidFill>
                <a:latin typeface="ＭＳ ゴシック"/>
                <a:cs typeface="ＭＳ ゴシック"/>
              </a:rPr>
              <a:t> </a:t>
            </a:r>
            <a:r>
              <a:rPr sz="1300" spc="-50" dirty="0">
                <a:solidFill>
                  <a:srgbClr val="231F20"/>
                </a:solidFill>
                <a:latin typeface="ＭＳ ゴシック"/>
                <a:cs typeface="ＭＳ ゴシック"/>
              </a:rPr>
              <a:t>富</a:t>
            </a:r>
            <a:r>
              <a:rPr sz="1300" spc="-20" dirty="0">
                <a:solidFill>
                  <a:srgbClr val="231F20"/>
                </a:solidFill>
                <a:latin typeface="ＭＳ ゴシック"/>
                <a:cs typeface="ＭＳ ゴシック"/>
              </a:rPr>
              <a:t>山</a:t>
            </a:r>
            <a:r>
              <a:rPr sz="1300" dirty="0">
                <a:solidFill>
                  <a:srgbClr val="231F20"/>
                </a:solidFill>
                <a:latin typeface="ＭＳ ゴシック"/>
                <a:cs typeface="ＭＳ ゴシック"/>
              </a:rPr>
              <a:t>	</a:t>
            </a:r>
            <a:r>
              <a:rPr sz="1300" spc="-650" dirty="0">
                <a:solidFill>
                  <a:srgbClr val="231F20"/>
                </a:solidFill>
                <a:latin typeface="ＭＳ ゴシック"/>
                <a:cs typeface="ＭＳ ゴシック"/>
              </a:rPr>
              <a:t> </a:t>
            </a:r>
            <a:r>
              <a:rPr sz="1300" spc="-80" dirty="0">
                <a:solidFill>
                  <a:srgbClr val="231F20"/>
                </a:solidFill>
                <a:latin typeface="ＭＳ ゴシック"/>
                <a:cs typeface="ＭＳ ゴシック"/>
              </a:rPr>
              <a:t>石</a:t>
            </a:r>
            <a:r>
              <a:rPr sz="1300" spc="-40" dirty="0">
                <a:solidFill>
                  <a:srgbClr val="231F20"/>
                </a:solidFill>
                <a:latin typeface="ＭＳ ゴシック"/>
                <a:cs typeface="ＭＳ ゴシック"/>
              </a:rPr>
              <a:t>川</a:t>
            </a:r>
            <a:r>
              <a:rPr sz="1300" dirty="0">
                <a:solidFill>
                  <a:srgbClr val="231F20"/>
                </a:solidFill>
                <a:latin typeface="ＭＳ ゴシック"/>
                <a:cs typeface="ＭＳ ゴシック"/>
              </a:rPr>
              <a:t>	</a:t>
            </a:r>
            <a:r>
              <a:rPr sz="1300" spc="-25" dirty="0">
                <a:solidFill>
                  <a:srgbClr val="231F20"/>
                </a:solidFill>
                <a:latin typeface="ＭＳ ゴシック"/>
                <a:cs typeface="ＭＳ ゴシック"/>
              </a:rPr>
              <a:t>福</a:t>
            </a:r>
            <a:r>
              <a:rPr sz="1300" spc="-50" dirty="0">
                <a:solidFill>
                  <a:srgbClr val="231F20"/>
                </a:solidFill>
                <a:latin typeface="ＭＳ ゴシック"/>
                <a:cs typeface="ＭＳ ゴシック"/>
              </a:rPr>
              <a:t>井</a:t>
            </a:r>
            <a:r>
              <a:rPr sz="1300" dirty="0">
                <a:solidFill>
                  <a:srgbClr val="231F20"/>
                </a:solidFill>
                <a:latin typeface="ＭＳ ゴシック"/>
                <a:cs typeface="ＭＳ ゴシック"/>
              </a:rPr>
              <a:t>	</a:t>
            </a:r>
            <a:r>
              <a:rPr sz="1300" spc="-625" dirty="0">
                <a:solidFill>
                  <a:srgbClr val="231F20"/>
                </a:solidFill>
                <a:latin typeface="ＭＳ ゴシック"/>
                <a:cs typeface="ＭＳ ゴシック"/>
              </a:rPr>
              <a:t> </a:t>
            </a:r>
            <a:r>
              <a:rPr sz="1300" spc="-35" dirty="0">
                <a:solidFill>
                  <a:srgbClr val="231F20"/>
                </a:solidFill>
                <a:latin typeface="ＭＳ ゴシック"/>
                <a:cs typeface="ＭＳ ゴシック"/>
              </a:rPr>
              <a:t>山</a:t>
            </a:r>
            <a:r>
              <a:rPr sz="1300" spc="-15" dirty="0">
                <a:solidFill>
                  <a:srgbClr val="231F20"/>
                </a:solidFill>
                <a:latin typeface="ＭＳ ゴシック"/>
                <a:cs typeface="ＭＳ ゴシック"/>
              </a:rPr>
              <a:t>梨</a:t>
            </a:r>
            <a:r>
              <a:rPr sz="1300" dirty="0">
                <a:solidFill>
                  <a:srgbClr val="231F20"/>
                </a:solidFill>
                <a:latin typeface="ＭＳ ゴシック"/>
                <a:cs typeface="ＭＳ ゴシック"/>
              </a:rPr>
              <a:t>	</a:t>
            </a:r>
            <a:r>
              <a:rPr sz="1300" spc="-590" dirty="0">
                <a:solidFill>
                  <a:srgbClr val="231F20"/>
                </a:solidFill>
                <a:latin typeface="ＭＳ ゴシック"/>
                <a:cs typeface="ＭＳ ゴシック"/>
              </a:rPr>
              <a:t> </a:t>
            </a:r>
            <a:r>
              <a:rPr sz="1300" dirty="0">
                <a:solidFill>
                  <a:srgbClr val="231F20"/>
                </a:solidFill>
                <a:latin typeface="ＭＳ ゴシック"/>
                <a:cs typeface="ＭＳ ゴシック"/>
              </a:rPr>
              <a:t>長野</a:t>
            </a:r>
            <a:endParaRPr sz="1300">
              <a:latin typeface="ＭＳ ゴシック"/>
              <a:cs typeface="ＭＳ ゴシック"/>
            </a:endParaRPr>
          </a:p>
          <a:p>
            <a:pPr>
              <a:lnSpc>
                <a:spcPct val="100000"/>
              </a:lnSpc>
              <a:spcBef>
                <a:spcPts val="5"/>
              </a:spcBef>
            </a:pPr>
            <a:endParaRPr sz="1350">
              <a:latin typeface="ＭＳ ゴシック"/>
              <a:cs typeface="ＭＳ ゴシック"/>
            </a:endParaRPr>
          </a:p>
          <a:p>
            <a:pPr marL="12700">
              <a:lnSpc>
                <a:spcPct val="100000"/>
              </a:lnSpc>
              <a:tabLst>
                <a:tab pos="511809" algn="l"/>
                <a:tab pos="1012825" algn="l"/>
                <a:tab pos="1515745" algn="l"/>
              </a:tabLst>
            </a:pPr>
            <a:r>
              <a:rPr sz="1300" spc="-35" dirty="0">
                <a:solidFill>
                  <a:srgbClr val="231F20"/>
                </a:solidFill>
                <a:latin typeface="ＭＳ ゴシック"/>
                <a:cs typeface="ＭＳ ゴシック"/>
              </a:rPr>
              <a:t>岐</a:t>
            </a:r>
            <a:r>
              <a:rPr sz="1300" spc="-50" dirty="0">
                <a:solidFill>
                  <a:srgbClr val="231F20"/>
                </a:solidFill>
                <a:latin typeface="ＭＳ ゴシック"/>
                <a:cs typeface="ＭＳ ゴシック"/>
              </a:rPr>
              <a:t>阜</a:t>
            </a:r>
            <a:r>
              <a:rPr sz="1300" dirty="0">
                <a:solidFill>
                  <a:srgbClr val="231F20"/>
                </a:solidFill>
                <a:latin typeface="ＭＳ ゴシック"/>
                <a:cs typeface="ＭＳ ゴシック"/>
              </a:rPr>
              <a:t>	</a:t>
            </a:r>
            <a:r>
              <a:rPr sz="1300" spc="-25" dirty="0">
                <a:solidFill>
                  <a:srgbClr val="231F20"/>
                </a:solidFill>
                <a:latin typeface="ＭＳ ゴシック"/>
                <a:cs typeface="ＭＳ ゴシック"/>
              </a:rPr>
              <a:t>静</a:t>
            </a:r>
            <a:r>
              <a:rPr sz="1300" spc="-50" dirty="0">
                <a:solidFill>
                  <a:srgbClr val="231F20"/>
                </a:solidFill>
                <a:latin typeface="ＭＳ ゴシック"/>
                <a:cs typeface="ＭＳ ゴシック"/>
              </a:rPr>
              <a:t>岡</a:t>
            </a:r>
            <a:r>
              <a:rPr sz="1300" dirty="0">
                <a:solidFill>
                  <a:srgbClr val="231F20"/>
                </a:solidFill>
                <a:latin typeface="ＭＳ ゴシック"/>
                <a:cs typeface="ＭＳ ゴシック"/>
              </a:rPr>
              <a:t>	</a:t>
            </a:r>
            <a:r>
              <a:rPr sz="1300" spc="-10" dirty="0">
                <a:solidFill>
                  <a:srgbClr val="231F20"/>
                </a:solidFill>
                <a:latin typeface="ＭＳ ゴシック"/>
                <a:cs typeface="ＭＳ ゴシック"/>
              </a:rPr>
              <a:t>愛</a:t>
            </a:r>
            <a:r>
              <a:rPr sz="1300" spc="-50" dirty="0">
                <a:solidFill>
                  <a:srgbClr val="231F20"/>
                </a:solidFill>
                <a:latin typeface="ＭＳ ゴシック"/>
                <a:cs typeface="ＭＳ ゴシック"/>
              </a:rPr>
              <a:t>知</a:t>
            </a:r>
            <a:r>
              <a:rPr sz="1300" dirty="0">
                <a:solidFill>
                  <a:srgbClr val="231F20"/>
                </a:solidFill>
                <a:latin typeface="ＭＳ ゴシック"/>
                <a:cs typeface="ＭＳ ゴシック"/>
              </a:rPr>
              <a:t>	</a:t>
            </a:r>
            <a:r>
              <a:rPr sz="1300" spc="-25" dirty="0">
                <a:solidFill>
                  <a:srgbClr val="231F20"/>
                </a:solidFill>
                <a:latin typeface="ＭＳ ゴシック"/>
                <a:cs typeface="ＭＳ ゴシック"/>
              </a:rPr>
              <a:t>三</a:t>
            </a:r>
            <a:r>
              <a:rPr sz="1300" spc="-50" dirty="0">
                <a:solidFill>
                  <a:srgbClr val="231F20"/>
                </a:solidFill>
                <a:latin typeface="ＭＳ ゴシック"/>
                <a:cs typeface="ＭＳ ゴシック"/>
              </a:rPr>
              <a:t>重</a:t>
            </a:r>
            <a:endParaRPr sz="1300">
              <a:latin typeface="ＭＳ ゴシック"/>
              <a:cs typeface="ＭＳ ゴシック"/>
            </a:endParaRPr>
          </a:p>
          <a:p>
            <a:pPr marL="12700" marR="506095">
              <a:lnSpc>
                <a:spcPct val="205200"/>
              </a:lnSpc>
              <a:tabLst>
                <a:tab pos="511175" algn="l"/>
                <a:tab pos="1010285" algn="l"/>
                <a:tab pos="1511300" algn="l"/>
                <a:tab pos="2011680" algn="l"/>
                <a:tab pos="2512060" algn="l"/>
              </a:tabLst>
            </a:pPr>
            <a:r>
              <a:rPr sz="1300" spc="-30" dirty="0">
                <a:solidFill>
                  <a:srgbClr val="231F20"/>
                </a:solidFill>
                <a:latin typeface="ＭＳ ゴシック"/>
                <a:cs typeface="ＭＳ ゴシック"/>
              </a:rPr>
              <a:t>滋</a:t>
            </a:r>
            <a:r>
              <a:rPr sz="1300" spc="-50" dirty="0">
                <a:solidFill>
                  <a:srgbClr val="231F20"/>
                </a:solidFill>
                <a:latin typeface="ＭＳ ゴシック"/>
                <a:cs typeface="ＭＳ ゴシック"/>
              </a:rPr>
              <a:t>賀</a:t>
            </a:r>
            <a:r>
              <a:rPr sz="1300" dirty="0">
                <a:solidFill>
                  <a:srgbClr val="231F20"/>
                </a:solidFill>
                <a:latin typeface="ＭＳ ゴシック"/>
                <a:cs typeface="ＭＳ ゴシック"/>
              </a:rPr>
              <a:t>	</a:t>
            </a:r>
            <a:r>
              <a:rPr sz="1300" spc="-655" dirty="0">
                <a:solidFill>
                  <a:srgbClr val="231F20"/>
                </a:solidFill>
                <a:latin typeface="ＭＳ ゴシック"/>
                <a:cs typeface="ＭＳ ゴシック"/>
              </a:rPr>
              <a:t> </a:t>
            </a:r>
            <a:r>
              <a:rPr sz="1300" spc="-50" dirty="0">
                <a:solidFill>
                  <a:srgbClr val="231F20"/>
                </a:solidFill>
                <a:latin typeface="ＭＳ ゴシック"/>
                <a:cs typeface="ＭＳ ゴシック"/>
              </a:rPr>
              <a:t>京</a:t>
            </a:r>
            <a:r>
              <a:rPr sz="1300" spc="-45" dirty="0">
                <a:solidFill>
                  <a:srgbClr val="231F20"/>
                </a:solidFill>
                <a:latin typeface="ＭＳ ゴシック"/>
                <a:cs typeface="ＭＳ ゴシック"/>
              </a:rPr>
              <a:t>都</a:t>
            </a:r>
            <a:r>
              <a:rPr sz="1300" dirty="0">
                <a:solidFill>
                  <a:srgbClr val="231F20"/>
                </a:solidFill>
                <a:latin typeface="ＭＳ ゴシック"/>
                <a:cs typeface="ＭＳ ゴシック"/>
              </a:rPr>
              <a:t>	</a:t>
            </a:r>
            <a:r>
              <a:rPr sz="1300" spc="-20" dirty="0">
                <a:solidFill>
                  <a:srgbClr val="231F20"/>
                </a:solidFill>
                <a:latin typeface="ＭＳ ゴシック"/>
                <a:cs typeface="ＭＳ ゴシック"/>
              </a:rPr>
              <a:t>大</a:t>
            </a:r>
            <a:r>
              <a:rPr sz="1300" spc="-50" dirty="0">
                <a:solidFill>
                  <a:srgbClr val="231F20"/>
                </a:solidFill>
                <a:latin typeface="ＭＳ ゴシック"/>
                <a:cs typeface="ＭＳ ゴシック"/>
              </a:rPr>
              <a:t>阪</a:t>
            </a:r>
            <a:r>
              <a:rPr sz="1300" dirty="0">
                <a:solidFill>
                  <a:srgbClr val="231F20"/>
                </a:solidFill>
                <a:latin typeface="ＭＳ ゴシック"/>
                <a:cs typeface="ＭＳ ゴシック"/>
              </a:rPr>
              <a:t>	</a:t>
            </a:r>
            <a:r>
              <a:rPr sz="1300" spc="-10" dirty="0">
                <a:solidFill>
                  <a:srgbClr val="231F20"/>
                </a:solidFill>
                <a:latin typeface="ＭＳ ゴシック"/>
                <a:cs typeface="ＭＳ ゴシック"/>
              </a:rPr>
              <a:t>兵</a:t>
            </a:r>
            <a:r>
              <a:rPr sz="1300" spc="-50" dirty="0">
                <a:solidFill>
                  <a:srgbClr val="231F20"/>
                </a:solidFill>
                <a:latin typeface="ＭＳ ゴシック"/>
                <a:cs typeface="ＭＳ ゴシック"/>
              </a:rPr>
              <a:t>庫</a:t>
            </a:r>
            <a:r>
              <a:rPr sz="1300" dirty="0">
                <a:solidFill>
                  <a:srgbClr val="231F20"/>
                </a:solidFill>
                <a:latin typeface="ＭＳ ゴシック"/>
                <a:cs typeface="ＭＳ ゴシック"/>
              </a:rPr>
              <a:t>	</a:t>
            </a:r>
            <a:r>
              <a:rPr sz="1300" spc="-635" dirty="0">
                <a:solidFill>
                  <a:srgbClr val="231F20"/>
                </a:solidFill>
                <a:latin typeface="ＭＳ ゴシック"/>
                <a:cs typeface="ＭＳ ゴシック"/>
              </a:rPr>
              <a:t> </a:t>
            </a:r>
            <a:r>
              <a:rPr sz="1300" spc="-55" dirty="0">
                <a:solidFill>
                  <a:srgbClr val="231F20"/>
                </a:solidFill>
                <a:latin typeface="ＭＳ ゴシック"/>
                <a:cs typeface="ＭＳ ゴシック"/>
              </a:rPr>
              <a:t>奈</a:t>
            </a:r>
            <a:r>
              <a:rPr sz="1300" spc="-35" dirty="0">
                <a:solidFill>
                  <a:srgbClr val="231F20"/>
                </a:solidFill>
                <a:latin typeface="ＭＳ ゴシック"/>
                <a:cs typeface="ＭＳ ゴシック"/>
              </a:rPr>
              <a:t>良</a:t>
            </a:r>
            <a:r>
              <a:rPr sz="1300" dirty="0">
                <a:solidFill>
                  <a:srgbClr val="231F20"/>
                </a:solidFill>
                <a:latin typeface="ＭＳ ゴシック"/>
                <a:cs typeface="ＭＳ ゴシック"/>
              </a:rPr>
              <a:t>	</a:t>
            </a:r>
            <a:r>
              <a:rPr sz="1300" spc="-15" dirty="0">
                <a:solidFill>
                  <a:srgbClr val="231F20"/>
                </a:solidFill>
                <a:latin typeface="ＭＳ ゴシック"/>
                <a:cs typeface="ＭＳ ゴシック"/>
              </a:rPr>
              <a:t>和</a:t>
            </a:r>
            <a:r>
              <a:rPr sz="1300" spc="-35" dirty="0">
                <a:solidFill>
                  <a:srgbClr val="231F20"/>
                </a:solidFill>
                <a:latin typeface="ＭＳ ゴシック"/>
                <a:cs typeface="ＭＳ ゴシック"/>
              </a:rPr>
              <a:t>歌</a:t>
            </a:r>
            <a:r>
              <a:rPr sz="1300" spc="-50" dirty="0">
                <a:solidFill>
                  <a:srgbClr val="231F20"/>
                </a:solidFill>
                <a:latin typeface="ＭＳ ゴシック"/>
                <a:cs typeface="ＭＳ ゴシック"/>
              </a:rPr>
              <a:t>山</a:t>
            </a:r>
            <a:r>
              <a:rPr sz="1300" spc="-40" dirty="0">
                <a:solidFill>
                  <a:srgbClr val="231F20"/>
                </a:solidFill>
                <a:latin typeface="ＭＳ ゴシック"/>
                <a:cs typeface="ＭＳ ゴシック"/>
              </a:rPr>
              <a:t>鳥</a:t>
            </a:r>
            <a:r>
              <a:rPr sz="1300" spc="-50" dirty="0">
                <a:solidFill>
                  <a:srgbClr val="231F20"/>
                </a:solidFill>
                <a:latin typeface="ＭＳ ゴシック"/>
                <a:cs typeface="ＭＳ ゴシック"/>
              </a:rPr>
              <a:t>取</a:t>
            </a:r>
            <a:r>
              <a:rPr sz="1300" dirty="0">
                <a:solidFill>
                  <a:srgbClr val="231F20"/>
                </a:solidFill>
                <a:latin typeface="ＭＳ ゴシック"/>
                <a:cs typeface="ＭＳ ゴシック"/>
              </a:rPr>
              <a:t>	</a:t>
            </a:r>
            <a:r>
              <a:rPr sz="1300" spc="-10" dirty="0">
                <a:solidFill>
                  <a:srgbClr val="231F20"/>
                </a:solidFill>
                <a:latin typeface="ＭＳ ゴシック"/>
                <a:cs typeface="ＭＳ ゴシック"/>
              </a:rPr>
              <a:t>島</a:t>
            </a:r>
            <a:r>
              <a:rPr sz="1300" spc="-60" dirty="0">
                <a:solidFill>
                  <a:srgbClr val="231F20"/>
                </a:solidFill>
                <a:latin typeface="ＭＳ ゴシック"/>
                <a:cs typeface="ＭＳ ゴシック"/>
              </a:rPr>
              <a:t>根</a:t>
            </a:r>
            <a:r>
              <a:rPr sz="1300" dirty="0">
                <a:solidFill>
                  <a:srgbClr val="231F20"/>
                </a:solidFill>
                <a:latin typeface="ＭＳ ゴシック"/>
                <a:cs typeface="ＭＳ ゴシック"/>
              </a:rPr>
              <a:t>	</a:t>
            </a:r>
            <a:r>
              <a:rPr sz="1300" spc="-635" dirty="0">
                <a:solidFill>
                  <a:srgbClr val="231F20"/>
                </a:solidFill>
                <a:latin typeface="ＭＳ ゴシック"/>
                <a:cs typeface="ＭＳ ゴシック"/>
              </a:rPr>
              <a:t> </a:t>
            </a:r>
            <a:r>
              <a:rPr sz="1300" spc="-40" dirty="0">
                <a:solidFill>
                  <a:srgbClr val="231F20"/>
                </a:solidFill>
                <a:latin typeface="ＭＳ ゴシック"/>
                <a:cs typeface="ＭＳ ゴシック"/>
              </a:rPr>
              <a:t>岡</a:t>
            </a:r>
            <a:r>
              <a:rPr sz="1300" spc="-25" dirty="0">
                <a:solidFill>
                  <a:srgbClr val="231F20"/>
                </a:solidFill>
                <a:latin typeface="ＭＳ ゴシック"/>
                <a:cs typeface="ＭＳ ゴシック"/>
              </a:rPr>
              <a:t>山</a:t>
            </a:r>
            <a:r>
              <a:rPr sz="1300" dirty="0">
                <a:solidFill>
                  <a:srgbClr val="231F20"/>
                </a:solidFill>
                <a:latin typeface="ＭＳ ゴシック"/>
                <a:cs typeface="ＭＳ ゴシック"/>
              </a:rPr>
              <a:t>	</a:t>
            </a:r>
            <a:r>
              <a:rPr sz="1300" spc="-650" dirty="0">
                <a:solidFill>
                  <a:srgbClr val="231F20"/>
                </a:solidFill>
                <a:latin typeface="ＭＳ ゴシック"/>
                <a:cs typeface="ＭＳ ゴシック"/>
              </a:rPr>
              <a:t> </a:t>
            </a:r>
            <a:r>
              <a:rPr sz="1300" spc="-40" dirty="0">
                <a:solidFill>
                  <a:srgbClr val="231F20"/>
                </a:solidFill>
                <a:latin typeface="ＭＳ ゴシック"/>
                <a:cs typeface="ＭＳ ゴシック"/>
              </a:rPr>
              <a:t>広島</a:t>
            </a:r>
            <a:r>
              <a:rPr sz="1300" dirty="0">
                <a:solidFill>
                  <a:srgbClr val="231F20"/>
                </a:solidFill>
                <a:latin typeface="ＭＳ ゴシック"/>
                <a:cs typeface="ＭＳ ゴシック"/>
              </a:rPr>
              <a:t>	</a:t>
            </a:r>
            <a:r>
              <a:rPr sz="1300" spc="-70" dirty="0">
                <a:solidFill>
                  <a:srgbClr val="231F20"/>
                </a:solidFill>
                <a:latin typeface="ＭＳ ゴシック"/>
                <a:cs typeface="ＭＳ ゴシック"/>
              </a:rPr>
              <a:t>山</a:t>
            </a:r>
            <a:r>
              <a:rPr sz="1300" spc="-50" dirty="0">
                <a:solidFill>
                  <a:srgbClr val="231F20"/>
                </a:solidFill>
                <a:latin typeface="ＭＳ ゴシック"/>
                <a:cs typeface="ＭＳ ゴシック"/>
              </a:rPr>
              <a:t>口</a:t>
            </a:r>
            <a:endParaRPr sz="1300">
              <a:latin typeface="ＭＳ ゴシック"/>
              <a:cs typeface="ＭＳ ゴシック"/>
            </a:endParaRPr>
          </a:p>
          <a:p>
            <a:pPr>
              <a:lnSpc>
                <a:spcPct val="100000"/>
              </a:lnSpc>
              <a:spcBef>
                <a:spcPts val="5"/>
              </a:spcBef>
            </a:pPr>
            <a:endParaRPr sz="1350">
              <a:latin typeface="ＭＳ ゴシック"/>
              <a:cs typeface="ＭＳ ゴシック"/>
            </a:endParaRPr>
          </a:p>
          <a:p>
            <a:pPr marL="12700">
              <a:lnSpc>
                <a:spcPct val="100000"/>
              </a:lnSpc>
              <a:tabLst>
                <a:tab pos="513080" algn="l"/>
                <a:tab pos="1006475" algn="l"/>
                <a:tab pos="1510030" algn="l"/>
              </a:tabLst>
            </a:pPr>
            <a:r>
              <a:rPr sz="1300" spc="-25" dirty="0">
                <a:solidFill>
                  <a:srgbClr val="231F20"/>
                </a:solidFill>
                <a:latin typeface="ＭＳ ゴシック"/>
                <a:cs typeface="ＭＳ ゴシック"/>
              </a:rPr>
              <a:t>徳</a:t>
            </a:r>
            <a:r>
              <a:rPr sz="1300" spc="-50" dirty="0">
                <a:solidFill>
                  <a:srgbClr val="231F20"/>
                </a:solidFill>
                <a:latin typeface="ＭＳ ゴシック"/>
                <a:cs typeface="ＭＳ ゴシック"/>
              </a:rPr>
              <a:t>島</a:t>
            </a:r>
            <a:r>
              <a:rPr sz="1300" dirty="0">
                <a:solidFill>
                  <a:srgbClr val="231F20"/>
                </a:solidFill>
                <a:latin typeface="ＭＳ ゴシック"/>
                <a:cs typeface="ＭＳ ゴシック"/>
              </a:rPr>
              <a:t>	</a:t>
            </a:r>
            <a:r>
              <a:rPr sz="1300" spc="-80" dirty="0">
                <a:solidFill>
                  <a:srgbClr val="231F20"/>
                </a:solidFill>
                <a:latin typeface="ＭＳ ゴシック"/>
                <a:cs typeface="ＭＳ ゴシック"/>
              </a:rPr>
              <a:t>香</a:t>
            </a:r>
            <a:r>
              <a:rPr sz="1300" spc="-50" dirty="0">
                <a:solidFill>
                  <a:srgbClr val="231F20"/>
                </a:solidFill>
                <a:latin typeface="ＭＳ ゴシック"/>
                <a:cs typeface="ＭＳ ゴシック"/>
              </a:rPr>
              <a:t>川</a:t>
            </a:r>
            <a:r>
              <a:rPr sz="1300" dirty="0">
                <a:solidFill>
                  <a:srgbClr val="231F20"/>
                </a:solidFill>
                <a:latin typeface="ＭＳ ゴシック"/>
                <a:cs typeface="ＭＳ ゴシック"/>
              </a:rPr>
              <a:t>	</a:t>
            </a:r>
            <a:r>
              <a:rPr sz="1300" spc="-10" dirty="0">
                <a:solidFill>
                  <a:srgbClr val="231F20"/>
                </a:solidFill>
                <a:latin typeface="ＭＳ ゴシック"/>
                <a:cs typeface="ＭＳ ゴシック"/>
              </a:rPr>
              <a:t>愛</a:t>
            </a:r>
            <a:r>
              <a:rPr sz="1300" spc="-50" dirty="0">
                <a:solidFill>
                  <a:srgbClr val="231F20"/>
                </a:solidFill>
                <a:latin typeface="ＭＳ ゴシック"/>
                <a:cs typeface="ＭＳ ゴシック"/>
              </a:rPr>
              <a:t>媛</a:t>
            </a:r>
            <a:r>
              <a:rPr sz="1300" dirty="0">
                <a:solidFill>
                  <a:srgbClr val="231F20"/>
                </a:solidFill>
                <a:latin typeface="ＭＳ ゴシック"/>
                <a:cs typeface="ＭＳ ゴシック"/>
              </a:rPr>
              <a:t>	</a:t>
            </a:r>
            <a:r>
              <a:rPr sz="1300" spc="-45" dirty="0">
                <a:solidFill>
                  <a:srgbClr val="231F20"/>
                </a:solidFill>
                <a:latin typeface="ＭＳ ゴシック"/>
                <a:cs typeface="ＭＳ ゴシック"/>
              </a:rPr>
              <a:t>高</a:t>
            </a:r>
            <a:r>
              <a:rPr sz="1300" spc="-50" dirty="0">
                <a:solidFill>
                  <a:srgbClr val="231F20"/>
                </a:solidFill>
                <a:latin typeface="ＭＳ ゴシック"/>
                <a:cs typeface="ＭＳ ゴシック"/>
              </a:rPr>
              <a:t>知</a:t>
            </a:r>
            <a:endParaRPr sz="1300">
              <a:latin typeface="ＭＳ ゴシック"/>
              <a:cs typeface="ＭＳ ゴシック"/>
            </a:endParaRPr>
          </a:p>
          <a:p>
            <a:pPr marL="12700" marR="5080">
              <a:lnSpc>
                <a:spcPct val="205200"/>
              </a:lnSpc>
              <a:tabLst>
                <a:tab pos="513715" algn="l"/>
                <a:tab pos="1014094" algn="l"/>
                <a:tab pos="1515745" algn="l"/>
                <a:tab pos="2014220" algn="l"/>
                <a:tab pos="2513965" algn="l"/>
                <a:tab pos="3013710" algn="l"/>
              </a:tabLst>
            </a:pPr>
            <a:r>
              <a:rPr sz="1300" spc="-20" dirty="0">
                <a:solidFill>
                  <a:srgbClr val="231F20"/>
                </a:solidFill>
                <a:latin typeface="ＭＳ ゴシック"/>
                <a:cs typeface="ＭＳ ゴシック"/>
              </a:rPr>
              <a:t>福</a:t>
            </a:r>
            <a:r>
              <a:rPr sz="1300" spc="-50" dirty="0">
                <a:solidFill>
                  <a:srgbClr val="231F20"/>
                </a:solidFill>
                <a:latin typeface="ＭＳ ゴシック"/>
                <a:cs typeface="ＭＳ ゴシック"/>
              </a:rPr>
              <a:t>岡</a:t>
            </a:r>
            <a:r>
              <a:rPr sz="1300" dirty="0">
                <a:solidFill>
                  <a:srgbClr val="231F20"/>
                </a:solidFill>
                <a:latin typeface="ＭＳ ゴシック"/>
                <a:cs typeface="ＭＳ ゴシック"/>
              </a:rPr>
              <a:t>	</a:t>
            </a:r>
            <a:r>
              <a:rPr sz="1300" spc="-30" dirty="0">
                <a:solidFill>
                  <a:srgbClr val="231F20"/>
                </a:solidFill>
                <a:latin typeface="ＭＳ ゴシック"/>
                <a:cs typeface="ＭＳ ゴシック"/>
              </a:rPr>
              <a:t>佐</a:t>
            </a:r>
            <a:r>
              <a:rPr sz="1300" spc="-50" dirty="0">
                <a:solidFill>
                  <a:srgbClr val="231F20"/>
                </a:solidFill>
                <a:latin typeface="ＭＳ ゴシック"/>
                <a:cs typeface="ＭＳ ゴシック"/>
              </a:rPr>
              <a:t>賀</a:t>
            </a:r>
            <a:r>
              <a:rPr sz="1300" dirty="0">
                <a:solidFill>
                  <a:srgbClr val="231F20"/>
                </a:solidFill>
                <a:latin typeface="ＭＳ ゴシック"/>
                <a:cs typeface="ＭＳ ゴシック"/>
              </a:rPr>
              <a:t>	</a:t>
            </a:r>
            <a:r>
              <a:rPr sz="1300" spc="-15" dirty="0">
                <a:solidFill>
                  <a:srgbClr val="231F20"/>
                </a:solidFill>
                <a:latin typeface="ＭＳ ゴシック"/>
                <a:cs typeface="ＭＳ ゴシック"/>
              </a:rPr>
              <a:t>長</a:t>
            </a:r>
            <a:r>
              <a:rPr sz="1300" spc="-50" dirty="0">
                <a:solidFill>
                  <a:srgbClr val="231F20"/>
                </a:solidFill>
                <a:latin typeface="ＭＳ ゴシック"/>
                <a:cs typeface="ＭＳ ゴシック"/>
              </a:rPr>
              <a:t>崎</a:t>
            </a:r>
            <a:r>
              <a:rPr sz="1300" dirty="0">
                <a:solidFill>
                  <a:srgbClr val="231F20"/>
                </a:solidFill>
                <a:latin typeface="ＭＳ ゴシック"/>
                <a:cs typeface="ＭＳ ゴシック"/>
              </a:rPr>
              <a:t>	</a:t>
            </a:r>
            <a:r>
              <a:rPr sz="1300" spc="-40" dirty="0">
                <a:solidFill>
                  <a:srgbClr val="231F20"/>
                </a:solidFill>
                <a:latin typeface="ＭＳ ゴシック"/>
                <a:cs typeface="ＭＳ ゴシック"/>
              </a:rPr>
              <a:t>熊</a:t>
            </a:r>
            <a:r>
              <a:rPr sz="1300" spc="-50" dirty="0">
                <a:solidFill>
                  <a:srgbClr val="231F20"/>
                </a:solidFill>
                <a:latin typeface="ＭＳ ゴシック"/>
                <a:cs typeface="ＭＳ ゴシック"/>
              </a:rPr>
              <a:t>本</a:t>
            </a:r>
            <a:r>
              <a:rPr sz="1300" dirty="0">
                <a:solidFill>
                  <a:srgbClr val="231F20"/>
                </a:solidFill>
                <a:latin typeface="ＭＳ ゴシック"/>
                <a:cs typeface="ＭＳ ゴシック"/>
              </a:rPr>
              <a:t>	</a:t>
            </a:r>
            <a:r>
              <a:rPr sz="1300" spc="-35" dirty="0">
                <a:solidFill>
                  <a:srgbClr val="231F20"/>
                </a:solidFill>
                <a:latin typeface="ＭＳ ゴシック"/>
                <a:cs typeface="ＭＳ ゴシック"/>
              </a:rPr>
              <a:t>大</a:t>
            </a:r>
            <a:r>
              <a:rPr sz="1300" spc="-50" dirty="0">
                <a:solidFill>
                  <a:srgbClr val="231F20"/>
                </a:solidFill>
                <a:latin typeface="ＭＳ ゴシック"/>
                <a:cs typeface="ＭＳ ゴシック"/>
              </a:rPr>
              <a:t>分</a:t>
            </a:r>
            <a:r>
              <a:rPr sz="1300" dirty="0">
                <a:solidFill>
                  <a:srgbClr val="231F20"/>
                </a:solidFill>
                <a:latin typeface="ＭＳ ゴシック"/>
                <a:cs typeface="ＭＳ ゴシック"/>
              </a:rPr>
              <a:t>	</a:t>
            </a:r>
            <a:r>
              <a:rPr sz="1300" spc="-35" dirty="0">
                <a:solidFill>
                  <a:srgbClr val="231F20"/>
                </a:solidFill>
                <a:latin typeface="ＭＳ ゴシック"/>
                <a:cs typeface="ＭＳ ゴシック"/>
              </a:rPr>
              <a:t>宮</a:t>
            </a:r>
            <a:r>
              <a:rPr sz="1300" spc="-50" dirty="0">
                <a:solidFill>
                  <a:srgbClr val="231F20"/>
                </a:solidFill>
                <a:latin typeface="ＭＳ ゴシック"/>
                <a:cs typeface="ＭＳ ゴシック"/>
              </a:rPr>
              <a:t>崎</a:t>
            </a:r>
            <a:r>
              <a:rPr sz="1300" dirty="0">
                <a:solidFill>
                  <a:srgbClr val="231F20"/>
                </a:solidFill>
                <a:latin typeface="ＭＳ ゴシック"/>
                <a:cs typeface="ＭＳ ゴシック"/>
              </a:rPr>
              <a:t>	</a:t>
            </a:r>
            <a:r>
              <a:rPr sz="1300" spc="-10" dirty="0">
                <a:solidFill>
                  <a:srgbClr val="231F20"/>
                </a:solidFill>
                <a:latin typeface="ＭＳ ゴシック"/>
                <a:cs typeface="ＭＳ ゴシック"/>
              </a:rPr>
              <a:t>鹿</a:t>
            </a:r>
            <a:r>
              <a:rPr sz="1300" spc="-40" dirty="0">
                <a:solidFill>
                  <a:srgbClr val="231F20"/>
                </a:solidFill>
                <a:latin typeface="ＭＳ ゴシック"/>
                <a:cs typeface="ＭＳ ゴシック"/>
              </a:rPr>
              <a:t>児</a:t>
            </a:r>
            <a:r>
              <a:rPr sz="1300" spc="-50" dirty="0">
                <a:solidFill>
                  <a:srgbClr val="231F20"/>
                </a:solidFill>
                <a:latin typeface="ＭＳ ゴシック"/>
                <a:cs typeface="ＭＳ ゴシック"/>
              </a:rPr>
              <a:t>島</a:t>
            </a:r>
            <a:r>
              <a:rPr sz="1300" spc="-20" dirty="0">
                <a:solidFill>
                  <a:srgbClr val="231F20"/>
                </a:solidFill>
                <a:latin typeface="ＭＳ ゴシック"/>
                <a:cs typeface="ＭＳ ゴシック"/>
              </a:rPr>
              <a:t>沖</a:t>
            </a:r>
            <a:r>
              <a:rPr sz="1300" spc="-50" dirty="0">
                <a:solidFill>
                  <a:srgbClr val="231F20"/>
                </a:solidFill>
                <a:latin typeface="ＭＳ ゴシック"/>
                <a:cs typeface="ＭＳ ゴシック"/>
              </a:rPr>
              <a:t>縄</a:t>
            </a:r>
            <a:endParaRPr sz="1300">
              <a:latin typeface="ＭＳ ゴシック"/>
              <a:cs typeface="ＭＳ ゴシック"/>
            </a:endParaRPr>
          </a:p>
        </p:txBody>
      </p:sp>
      <p:sp>
        <p:nvSpPr>
          <p:cNvPr id="12" name="object 12"/>
          <p:cNvSpPr txBox="1"/>
          <p:nvPr/>
        </p:nvSpPr>
        <p:spPr>
          <a:xfrm>
            <a:off x="1165399" y="1983266"/>
            <a:ext cx="1173480" cy="254000"/>
          </a:xfrm>
          <a:prstGeom prst="rect">
            <a:avLst/>
          </a:prstGeom>
        </p:spPr>
        <p:txBody>
          <a:bodyPr vert="horz" wrap="square" lIns="0" tIns="12700" rIns="0" bIns="0" rtlCol="0">
            <a:spAutoFit/>
          </a:bodyPr>
          <a:lstStyle/>
          <a:p>
            <a:pPr marL="12700">
              <a:lnSpc>
                <a:spcPct val="100000"/>
              </a:lnSpc>
              <a:spcBef>
                <a:spcPts val="100"/>
              </a:spcBef>
            </a:pPr>
            <a:r>
              <a:rPr sz="1500" spc="-30" dirty="0">
                <a:solidFill>
                  <a:srgbClr val="231F20"/>
                </a:solidFill>
                <a:latin typeface="ＭＳ ゴシック"/>
                <a:cs typeface="ＭＳ ゴシック"/>
              </a:rPr>
              <a:t>【都道府県】</a:t>
            </a:r>
            <a:endParaRPr sz="1500">
              <a:latin typeface="ＭＳ ゴシック"/>
              <a:cs typeface="ＭＳ ゴシック"/>
            </a:endParaRPr>
          </a:p>
        </p:txBody>
      </p:sp>
      <p:sp>
        <p:nvSpPr>
          <p:cNvPr id="13" name="object 13"/>
          <p:cNvSpPr txBox="1"/>
          <p:nvPr/>
        </p:nvSpPr>
        <p:spPr>
          <a:xfrm>
            <a:off x="5505560" y="1983266"/>
            <a:ext cx="988060" cy="254000"/>
          </a:xfrm>
          <a:prstGeom prst="rect">
            <a:avLst/>
          </a:prstGeom>
        </p:spPr>
        <p:txBody>
          <a:bodyPr vert="horz" wrap="square" lIns="0" tIns="12700" rIns="0" bIns="0" rtlCol="0">
            <a:spAutoFit/>
          </a:bodyPr>
          <a:lstStyle/>
          <a:p>
            <a:pPr marL="12700">
              <a:lnSpc>
                <a:spcPct val="100000"/>
              </a:lnSpc>
              <a:spcBef>
                <a:spcPts val="100"/>
              </a:spcBef>
            </a:pPr>
            <a:r>
              <a:rPr sz="1500" spc="-25" dirty="0">
                <a:solidFill>
                  <a:srgbClr val="231F20"/>
                </a:solidFill>
                <a:latin typeface="ＭＳ ゴシック"/>
                <a:cs typeface="ＭＳ ゴシック"/>
              </a:rPr>
              <a:t>【市町村】</a:t>
            </a:r>
            <a:endParaRPr sz="1500">
              <a:latin typeface="ＭＳ ゴシック"/>
              <a:cs typeface="ＭＳ ゴシック"/>
            </a:endParaRPr>
          </a:p>
        </p:txBody>
      </p:sp>
      <p:sp>
        <p:nvSpPr>
          <p:cNvPr id="14" name="object 14"/>
          <p:cNvSpPr/>
          <p:nvPr/>
        </p:nvSpPr>
        <p:spPr>
          <a:xfrm>
            <a:off x="5624233" y="3218802"/>
            <a:ext cx="3790950" cy="1765300"/>
          </a:xfrm>
          <a:custGeom>
            <a:avLst/>
            <a:gdLst/>
            <a:ahLst/>
            <a:cxnLst/>
            <a:rect l="l" t="t" r="r" b="b"/>
            <a:pathLst>
              <a:path w="3790950" h="1765300">
                <a:moveTo>
                  <a:pt x="0" y="1764944"/>
                </a:moveTo>
                <a:lnTo>
                  <a:pt x="3790886" y="1764944"/>
                </a:lnTo>
                <a:lnTo>
                  <a:pt x="3790886" y="0"/>
                </a:lnTo>
                <a:lnTo>
                  <a:pt x="0" y="0"/>
                </a:lnTo>
                <a:lnTo>
                  <a:pt x="0" y="1764944"/>
                </a:lnTo>
                <a:close/>
              </a:path>
            </a:pathLst>
          </a:custGeom>
          <a:ln w="38100">
            <a:solidFill>
              <a:srgbClr val="00B9F2"/>
            </a:solidFill>
          </a:ln>
        </p:spPr>
        <p:txBody>
          <a:bodyPr wrap="square" lIns="0" tIns="0" rIns="0" bIns="0" rtlCol="0"/>
          <a:lstStyle/>
          <a:p>
            <a:endParaRPr/>
          </a:p>
        </p:txBody>
      </p:sp>
      <p:sp>
        <p:nvSpPr>
          <p:cNvPr id="15" name="object 15"/>
          <p:cNvSpPr/>
          <p:nvPr/>
        </p:nvSpPr>
        <p:spPr>
          <a:xfrm>
            <a:off x="781290" y="656197"/>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16" name="object 16"/>
          <p:cNvSpPr txBox="1">
            <a:spLocks noGrp="1"/>
          </p:cNvSpPr>
          <p:nvPr>
            <p:ph type="title"/>
          </p:nvPr>
        </p:nvSpPr>
        <p:spPr>
          <a:prstGeom prst="rect">
            <a:avLst/>
          </a:prstGeom>
        </p:spPr>
        <p:txBody>
          <a:bodyPr vert="horz" wrap="square" lIns="0" tIns="12700" rIns="0" bIns="0" rtlCol="0">
            <a:spAutoFit/>
          </a:bodyPr>
          <a:lstStyle/>
          <a:p>
            <a:pPr marL="19050">
              <a:lnSpc>
                <a:spcPct val="100000"/>
              </a:lnSpc>
              <a:spcBef>
                <a:spcPts val="100"/>
              </a:spcBef>
            </a:pPr>
            <a:r>
              <a:rPr dirty="0"/>
              <a:t>1</a:t>
            </a:r>
          </a:p>
        </p:txBody>
      </p:sp>
      <p:sp>
        <p:nvSpPr>
          <p:cNvPr id="17" name="object 17"/>
          <p:cNvSpPr/>
          <p:nvPr/>
        </p:nvSpPr>
        <p:spPr>
          <a:xfrm>
            <a:off x="4581951" y="3928410"/>
            <a:ext cx="568325" cy="483870"/>
          </a:xfrm>
          <a:custGeom>
            <a:avLst/>
            <a:gdLst/>
            <a:ahLst/>
            <a:cxnLst/>
            <a:rect l="l" t="t" r="r" b="b"/>
            <a:pathLst>
              <a:path w="568325" h="483870">
                <a:moveTo>
                  <a:pt x="355892" y="0"/>
                </a:moveTo>
                <a:lnTo>
                  <a:pt x="316047" y="12081"/>
                </a:lnTo>
                <a:lnTo>
                  <a:pt x="289585" y="44319"/>
                </a:lnTo>
                <a:lnTo>
                  <a:pt x="284099" y="71793"/>
                </a:lnTo>
                <a:lnTo>
                  <a:pt x="286664" y="90868"/>
                </a:lnTo>
                <a:lnTo>
                  <a:pt x="289733" y="99693"/>
                </a:lnTo>
                <a:lnTo>
                  <a:pt x="293835" y="107916"/>
                </a:lnTo>
                <a:lnTo>
                  <a:pt x="298967" y="115537"/>
                </a:lnTo>
                <a:lnTo>
                  <a:pt x="305130" y="122555"/>
                </a:lnTo>
                <a:lnTo>
                  <a:pt x="344233" y="170002"/>
                </a:lnTo>
                <a:lnTo>
                  <a:pt x="71793" y="170002"/>
                </a:lnTo>
                <a:lnTo>
                  <a:pt x="44062" y="175717"/>
                </a:lnTo>
                <a:lnTo>
                  <a:pt x="21218" y="191225"/>
                </a:lnTo>
                <a:lnTo>
                  <a:pt x="5713" y="214070"/>
                </a:lnTo>
                <a:lnTo>
                  <a:pt x="0" y="241795"/>
                </a:lnTo>
                <a:lnTo>
                  <a:pt x="5713" y="269525"/>
                </a:lnTo>
                <a:lnTo>
                  <a:pt x="21218" y="292369"/>
                </a:lnTo>
                <a:lnTo>
                  <a:pt x="44062" y="307874"/>
                </a:lnTo>
                <a:lnTo>
                  <a:pt x="71793" y="313588"/>
                </a:lnTo>
                <a:lnTo>
                  <a:pt x="344233" y="313588"/>
                </a:lnTo>
                <a:lnTo>
                  <a:pt x="305130" y="361035"/>
                </a:lnTo>
                <a:lnTo>
                  <a:pt x="284732" y="402251"/>
                </a:lnTo>
                <a:lnTo>
                  <a:pt x="284099" y="411810"/>
                </a:lnTo>
                <a:lnTo>
                  <a:pt x="285499" y="425856"/>
                </a:lnTo>
                <a:lnTo>
                  <a:pt x="305130" y="462572"/>
                </a:lnTo>
                <a:lnTo>
                  <a:pt x="341845" y="482201"/>
                </a:lnTo>
                <a:lnTo>
                  <a:pt x="355892" y="483603"/>
                </a:lnTo>
                <a:lnTo>
                  <a:pt x="374980" y="481037"/>
                </a:lnTo>
                <a:lnTo>
                  <a:pt x="546798" y="292557"/>
                </a:lnTo>
                <a:lnTo>
                  <a:pt x="551103" y="288251"/>
                </a:lnTo>
                <a:lnTo>
                  <a:pt x="567829" y="241795"/>
                </a:lnTo>
                <a:lnTo>
                  <a:pt x="567829" y="235419"/>
                </a:lnTo>
                <a:lnTo>
                  <a:pt x="546798" y="191033"/>
                </a:lnTo>
                <a:lnTo>
                  <a:pt x="406653" y="21018"/>
                </a:lnTo>
                <a:lnTo>
                  <a:pt x="365445" y="633"/>
                </a:lnTo>
                <a:lnTo>
                  <a:pt x="355892" y="0"/>
                </a:lnTo>
                <a:close/>
              </a:path>
            </a:pathLst>
          </a:custGeom>
          <a:solidFill>
            <a:srgbClr val="00B9F2"/>
          </a:solidFill>
        </p:spPr>
        <p:txBody>
          <a:bodyPr wrap="square" lIns="0" tIns="0" rIns="0" bIns="0" rtlCol="0"/>
          <a:lstStyle/>
          <a:p>
            <a:endParaRPr/>
          </a:p>
        </p:txBody>
      </p:sp>
      <p:sp>
        <p:nvSpPr>
          <p:cNvPr id="19"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99516" y="767841"/>
            <a:ext cx="9612630" cy="682625"/>
          </a:xfrm>
          <a:custGeom>
            <a:avLst/>
            <a:gdLst/>
            <a:ahLst/>
            <a:cxnLst/>
            <a:rect l="l" t="t" r="r" b="b"/>
            <a:pathLst>
              <a:path w="9612630" h="682625">
                <a:moveTo>
                  <a:pt x="9612553" y="0"/>
                </a:moveTo>
                <a:lnTo>
                  <a:pt x="0" y="0"/>
                </a:lnTo>
                <a:lnTo>
                  <a:pt x="0" y="682561"/>
                </a:lnTo>
                <a:lnTo>
                  <a:pt x="9612553" y="682561"/>
                </a:lnTo>
                <a:lnTo>
                  <a:pt x="9612553" y="0"/>
                </a:lnTo>
                <a:close/>
              </a:path>
            </a:pathLst>
          </a:custGeom>
          <a:solidFill>
            <a:srgbClr val="00B9F2"/>
          </a:solidFill>
        </p:spPr>
        <p:txBody>
          <a:bodyPr wrap="square" lIns="0" tIns="0" rIns="0" bIns="0" rtlCol="0"/>
          <a:lstStyle/>
          <a:p>
            <a:endParaRPr/>
          </a:p>
        </p:txBody>
      </p:sp>
      <p:sp>
        <p:nvSpPr>
          <p:cNvPr id="3" name="object 3"/>
          <p:cNvSpPr txBox="1"/>
          <p:nvPr/>
        </p:nvSpPr>
        <p:spPr>
          <a:xfrm>
            <a:off x="1826319" y="871037"/>
            <a:ext cx="3387090" cy="452120"/>
          </a:xfrm>
          <a:prstGeom prst="rect">
            <a:avLst/>
          </a:prstGeom>
        </p:spPr>
        <p:txBody>
          <a:bodyPr vert="horz" wrap="square" lIns="0" tIns="12700" rIns="0" bIns="0" rtlCol="0">
            <a:spAutoFit/>
          </a:bodyPr>
          <a:lstStyle/>
          <a:p>
            <a:pPr marL="12700">
              <a:lnSpc>
                <a:spcPct val="100000"/>
              </a:lnSpc>
              <a:spcBef>
                <a:spcPts val="100"/>
              </a:spcBef>
            </a:pPr>
            <a:r>
              <a:rPr sz="2800" spc="-204" dirty="0">
                <a:solidFill>
                  <a:srgbClr val="FFFFFF"/>
                </a:solidFill>
                <a:latin typeface="ＭＳ ゴシック"/>
                <a:cs typeface="ＭＳ ゴシック"/>
              </a:rPr>
              <a:t>地域について調べよう</a:t>
            </a:r>
            <a:endParaRPr sz="2800">
              <a:latin typeface="ＭＳ ゴシック"/>
              <a:cs typeface="ＭＳ ゴシック"/>
            </a:endParaRPr>
          </a:p>
        </p:txBody>
      </p:sp>
      <p:sp>
        <p:nvSpPr>
          <p:cNvPr id="4" name="object 4"/>
          <p:cNvSpPr/>
          <p:nvPr/>
        </p:nvSpPr>
        <p:spPr>
          <a:xfrm>
            <a:off x="774664" y="656197"/>
            <a:ext cx="904240" cy="904240"/>
          </a:xfrm>
          <a:custGeom>
            <a:avLst/>
            <a:gdLst/>
            <a:ahLst/>
            <a:cxnLst/>
            <a:rect l="l" t="t" r="r" b="b"/>
            <a:pathLst>
              <a:path w="904239" h="904240">
                <a:moveTo>
                  <a:pt x="451942" y="0"/>
                </a:moveTo>
                <a:lnTo>
                  <a:pt x="402697" y="2651"/>
                </a:lnTo>
                <a:lnTo>
                  <a:pt x="354988" y="10423"/>
                </a:lnTo>
                <a:lnTo>
                  <a:pt x="309091" y="23039"/>
                </a:lnTo>
                <a:lnTo>
                  <a:pt x="265282" y="40224"/>
                </a:lnTo>
                <a:lnTo>
                  <a:pt x="223836" y="61702"/>
                </a:lnTo>
                <a:lnTo>
                  <a:pt x="185028" y="87197"/>
                </a:lnTo>
                <a:lnTo>
                  <a:pt x="149136" y="116433"/>
                </a:lnTo>
                <a:lnTo>
                  <a:pt x="116433" y="149136"/>
                </a:lnTo>
                <a:lnTo>
                  <a:pt x="87197" y="185028"/>
                </a:lnTo>
                <a:lnTo>
                  <a:pt x="61702" y="223836"/>
                </a:lnTo>
                <a:lnTo>
                  <a:pt x="40224" y="265282"/>
                </a:lnTo>
                <a:lnTo>
                  <a:pt x="23039" y="309091"/>
                </a:lnTo>
                <a:lnTo>
                  <a:pt x="10423" y="354988"/>
                </a:lnTo>
                <a:lnTo>
                  <a:pt x="2651" y="402697"/>
                </a:lnTo>
                <a:lnTo>
                  <a:pt x="0" y="451942"/>
                </a:lnTo>
                <a:lnTo>
                  <a:pt x="2651" y="501187"/>
                </a:lnTo>
                <a:lnTo>
                  <a:pt x="10423" y="548895"/>
                </a:lnTo>
                <a:lnTo>
                  <a:pt x="23039" y="594792"/>
                </a:lnTo>
                <a:lnTo>
                  <a:pt x="40224" y="638602"/>
                </a:lnTo>
                <a:lnTo>
                  <a:pt x="61702" y="680048"/>
                </a:lnTo>
                <a:lnTo>
                  <a:pt x="87197" y="718855"/>
                </a:lnTo>
                <a:lnTo>
                  <a:pt x="116433" y="754748"/>
                </a:lnTo>
                <a:lnTo>
                  <a:pt x="149136" y="787450"/>
                </a:lnTo>
                <a:lnTo>
                  <a:pt x="185028" y="816687"/>
                </a:lnTo>
                <a:lnTo>
                  <a:pt x="223836" y="842182"/>
                </a:lnTo>
                <a:lnTo>
                  <a:pt x="265282" y="863659"/>
                </a:lnTo>
                <a:lnTo>
                  <a:pt x="309091" y="880844"/>
                </a:lnTo>
                <a:lnTo>
                  <a:pt x="354988" y="893460"/>
                </a:lnTo>
                <a:lnTo>
                  <a:pt x="402697" y="901232"/>
                </a:lnTo>
                <a:lnTo>
                  <a:pt x="451942" y="903884"/>
                </a:lnTo>
                <a:lnTo>
                  <a:pt x="501187" y="901232"/>
                </a:lnTo>
                <a:lnTo>
                  <a:pt x="548895" y="893460"/>
                </a:lnTo>
                <a:lnTo>
                  <a:pt x="594792" y="880844"/>
                </a:lnTo>
                <a:lnTo>
                  <a:pt x="638602" y="863659"/>
                </a:lnTo>
                <a:lnTo>
                  <a:pt x="680048" y="842182"/>
                </a:lnTo>
                <a:lnTo>
                  <a:pt x="718855" y="816687"/>
                </a:lnTo>
                <a:lnTo>
                  <a:pt x="754748" y="787450"/>
                </a:lnTo>
                <a:lnTo>
                  <a:pt x="787450" y="754748"/>
                </a:lnTo>
                <a:lnTo>
                  <a:pt x="816687" y="718855"/>
                </a:lnTo>
                <a:lnTo>
                  <a:pt x="842182" y="680048"/>
                </a:lnTo>
                <a:lnTo>
                  <a:pt x="863659" y="638602"/>
                </a:lnTo>
                <a:lnTo>
                  <a:pt x="880844" y="594792"/>
                </a:lnTo>
                <a:lnTo>
                  <a:pt x="893460" y="548895"/>
                </a:lnTo>
                <a:lnTo>
                  <a:pt x="901232" y="501187"/>
                </a:lnTo>
                <a:lnTo>
                  <a:pt x="903884" y="451942"/>
                </a:lnTo>
                <a:lnTo>
                  <a:pt x="901232" y="402697"/>
                </a:lnTo>
                <a:lnTo>
                  <a:pt x="893460" y="354988"/>
                </a:lnTo>
                <a:lnTo>
                  <a:pt x="880844" y="309091"/>
                </a:lnTo>
                <a:lnTo>
                  <a:pt x="863659" y="265282"/>
                </a:lnTo>
                <a:lnTo>
                  <a:pt x="842182" y="223836"/>
                </a:lnTo>
                <a:lnTo>
                  <a:pt x="816687" y="185028"/>
                </a:lnTo>
                <a:lnTo>
                  <a:pt x="787450" y="149136"/>
                </a:lnTo>
                <a:lnTo>
                  <a:pt x="754748" y="116433"/>
                </a:lnTo>
                <a:lnTo>
                  <a:pt x="718855" y="87197"/>
                </a:lnTo>
                <a:lnTo>
                  <a:pt x="680048" y="61702"/>
                </a:lnTo>
                <a:lnTo>
                  <a:pt x="638602" y="40224"/>
                </a:lnTo>
                <a:lnTo>
                  <a:pt x="594792" y="23039"/>
                </a:lnTo>
                <a:lnTo>
                  <a:pt x="548895" y="10423"/>
                </a:lnTo>
                <a:lnTo>
                  <a:pt x="501187" y="2651"/>
                </a:lnTo>
                <a:lnTo>
                  <a:pt x="451942" y="0"/>
                </a:lnTo>
                <a:close/>
              </a:path>
            </a:pathLst>
          </a:custGeom>
          <a:solidFill>
            <a:srgbClr val="FFFFFF"/>
          </a:solidFill>
        </p:spPr>
        <p:txBody>
          <a:bodyPr wrap="square" lIns="0" tIns="0" rIns="0" bIns="0" rtlCol="0"/>
          <a:lstStyle/>
          <a:p>
            <a:endParaRPr/>
          </a:p>
        </p:txBody>
      </p:sp>
      <p:sp>
        <p:nvSpPr>
          <p:cNvPr id="5" name="object 5"/>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2</a:t>
            </a:r>
          </a:p>
        </p:txBody>
      </p:sp>
      <p:sp>
        <p:nvSpPr>
          <p:cNvPr id="6" name="object 6"/>
          <p:cNvSpPr/>
          <p:nvPr/>
        </p:nvSpPr>
        <p:spPr>
          <a:xfrm>
            <a:off x="1846135" y="2908528"/>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7" name="object 7"/>
          <p:cNvSpPr/>
          <p:nvPr/>
        </p:nvSpPr>
        <p:spPr>
          <a:xfrm>
            <a:off x="1846135" y="3738930"/>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8" name="object 8"/>
          <p:cNvSpPr/>
          <p:nvPr/>
        </p:nvSpPr>
        <p:spPr>
          <a:xfrm>
            <a:off x="1846135" y="4569320"/>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9" name="object 9"/>
          <p:cNvSpPr/>
          <p:nvPr/>
        </p:nvSpPr>
        <p:spPr>
          <a:xfrm>
            <a:off x="1846135" y="5399709"/>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10" name="object 10"/>
          <p:cNvSpPr/>
          <p:nvPr/>
        </p:nvSpPr>
        <p:spPr>
          <a:xfrm>
            <a:off x="4582972" y="2922371"/>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399">
            <a:solidFill>
              <a:srgbClr val="00B9F2"/>
            </a:solidFill>
          </a:ln>
        </p:spPr>
        <p:txBody>
          <a:bodyPr wrap="square" lIns="0" tIns="0" rIns="0" bIns="0" rtlCol="0"/>
          <a:lstStyle/>
          <a:p>
            <a:endParaRPr/>
          </a:p>
        </p:txBody>
      </p:sp>
      <p:sp>
        <p:nvSpPr>
          <p:cNvPr id="11" name="object 11"/>
          <p:cNvSpPr/>
          <p:nvPr/>
        </p:nvSpPr>
        <p:spPr>
          <a:xfrm>
            <a:off x="4582972" y="3752761"/>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399">
            <a:solidFill>
              <a:srgbClr val="00B9F2"/>
            </a:solidFill>
          </a:ln>
        </p:spPr>
        <p:txBody>
          <a:bodyPr wrap="square" lIns="0" tIns="0" rIns="0" bIns="0" rtlCol="0"/>
          <a:lstStyle/>
          <a:p>
            <a:endParaRPr/>
          </a:p>
        </p:txBody>
      </p:sp>
      <p:sp>
        <p:nvSpPr>
          <p:cNvPr id="12" name="object 12"/>
          <p:cNvSpPr/>
          <p:nvPr/>
        </p:nvSpPr>
        <p:spPr>
          <a:xfrm>
            <a:off x="4582972" y="4583163"/>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sp>
        <p:nvSpPr>
          <p:cNvPr id="13" name="object 13"/>
          <p:cNvSpPr/>
          <p:nvPr/>
        </p:nvSpPr>
        <p:spPr>
          <a:xfrm>
            <a:off x="4582972" y="5413552"/>
            <a:ext cx="371475" cy="371475"/>
          </a:xfrm>
          <a:custGeom>
            <a:avLst/>
            <a:gdLst/>
            <a:ahLst/>
            <a:cxnLst/>
            <a:rect l="l" t="t" r="r" b="b"/>
            <a:pathLst>
              <a:path w="371475" h="371475">
                <a:moveTo>
                  <a:pt x="371246" y="371246"/>
                </a:moveTo>
                <a:lnTo>
                  <a:pt x="0" y="371246"/>
                </a:lnTo>
                <a:lnTo>
                  <a:pt x="0" y="0"/>
                </a:lnTo>
                <a:lnTo>
                  <a:pt x="371246" y="0"/>
                </a:lnTo>
                <a:lnTo>
                  <a:pt x="371246" y="371246"/>
                </a:lnTo>
                <a:close/>
              </a:path>
            </a:pathLst>
          </a:custGeom>
          <a:ln w="25400">
            <a:solidFill>
              <a:srgbClr val="00B9F2"/>
            </a:solidFill>
          </a:ln>
        </p:spPr>
        <p:txBody>
          <a:bodyPr wrap="square" lIns="0" tIns="0" rIns="0" bIns="0" rtlCol="0"/>
          <a:lstStyle/>
          <a:p>
            <a:endParaRPr/>
          </a:p>
        </p:txBody>
      </p:sp>
      <p:graphicFrame>
        <p:nvGraphicFramePr>
          <p:cNvPr id="14" name="object 14"/>
          <p:cNvGraphicFramePr>
            <a:graphicFrameLocks noGrp="1"/>
          </p:cNvGraphicFramePr>
          <p:nvPr/>
        </p:nvGraphicFramePr>
        <p:xfrm>
          <a:off x="1801685" y="2895828"/>
          <a:ext cx="7374890" cy="2900043"/>
        </p:xfrm>
        <a:graphic>
          <a:graphicData uri="http://schemas.openxmlformats.org/drawingml/2006/table">
            <a:tbl>
              <a:tblPr firstRow="1" bandRow="1">
                <a:tableStyleId>{2D5ABB26-0587-4C30-8999-92F81FD0307C}</a:tableStyleId>
              </a:tblPr>
              <a:tblGrid>
                <a:gridCol w="2116455">
                  <a:extLst>
                    <a:ext uri="{9D8B030D-6E8A-4147-A177-3AD203B41FA5}">
                      <a16:colId xmlns:a16="http://schemas.microsoft.com/office/drawing/2014/main" val="20000"/>
                    </a:ext>
                  </a:extLst>
                </a:gridCol>
                <a:gridCol w="1108075">
                  <a:extLst>
                    <a:ext uri="{9D8B030D-6E8A-4147-A177-3AD203B41FA5}">
                      <a16:colId xmlns:a16="http://schemas.microsoft.com/office/drawing/2014/main" val="20001"/>
                    </a:ext>
                  </a:extLst>
                </a:gridCol>
                <a:gridCol w="4150360">
                  <a:extLst>
                    <a:ext uri="{9D8B030D-6E8A-4147-A177-3AD203B41FA5}">
                      <a16:colId xmlns:a16="http://schemas.microsoft.com/office/drawing/2014/main" val="20002"/>
                    </a:ext>
                  </a:extLst>
                </a:gridCol>
              </a:tblGrid>
              <a:tr h="616585">
                <a:tc>
                  <a:txBody>
                    <a:bodyPr/>
                    <a:lstStyle/>
                    <a:p>
                      <a:pPr marL="148590">
                        <a:lnSpc>
                          <a:spcPct val="100000"/>
                        </a:lnSpc>
                        <a:spcBef>
                          <a:spcPts val="125"/>
                        </a:spcBef>
                        <a:tabLst>
                          <a:tab pos="546100" algn="l"/>
                        </a:tabLst>
                      </a:pPr>
                      <a:r>
                        <a:rPr sz="2200" spc="-50" dirty="0">
                          <a:solidFill>
                            <a:srgbClr val="00B9F2"/>
                          </a:solidFill>
                          <a:latin typeface="ＭＳ ゴシック"/>
                          <a:cs typeface="ＭＳ ゴシック"/>
                        </a:rPr>
                        <a:t>1</a:t>
                      </a:r>
                      <a:r>
                        <a:rPr sz="2200" dirty="0">
                          <a:solidFill>
                            <a:srgbClr val="00B9F2"/>
                          </a:solidFill>
                          <a:latin typeface="ＭＳ ゴシック"/>
                          <a:cs typeface="ＭＳ ゴシック"/>
                        </a:rPr>
                        <a:t>	</a:t>
                      </a:r>
                      <a:r>
                        <a:rPr sz="2100" spc="-90" dirty="0">
                          <a:solidFill>
                            <a:srgbClr val="231F20"/>
                          </a:solidFill>
                          <a:latin typeface="ＭＳ ゴシック"/>
                          <a:cs typeface="ＭＳ ゴシック"/>
                        </a:rPr>
                        <a:t>人口</a:t>
                      </a:r>
                      <a:endParaRPr sz="2100">
                        <a:latin typeface="ＭＳ ゴシック"/>
                        <a:cs typeface="ＭＳ ゴシック"/>
                      </a:endParaRPr>
                    </a:p>
                  </a:txBody>
                  <a:tcPr marL="0" marR="0" marT="15875" marB="0"/>
                </a:tc>
                <a:tc>
                  <a:txBody>
                    <a:bodyPr/>
                    <a:lstStyle/>
                    <a:p>
                      <a:pPr marR="190500" algn="r">
                        <a:lnSpc>
                          <a:spcPct val="100000"/>
                        </a:lnSpc>
                        <a:spcBef>
                          <a:spcPts val="229"/>
                        </a:spcBef>
                      </a:pPr>
                      <a:r>
                        <a:rPr sz="2200" dirty="0">
                          <a:solidFill>
                            <a:srgbClr val="00B9F2"/>
                          </a:solidFill>
                          <a:latin typeface="ＭＳ ゴシック"/>
                          <a:cs typeface="ＭＳ ゴシック"/>
                        </a:rPr>
                        <a:t>5</a:t>
                      </a:r>
                      <a:endParaRPr sz="2200">
                        <a:latin typeface="ＭＳ ゴシック"/>
                        <a:cs typeface="ＭＳ ゴシック"/>
                      </a:endParaRPr>
                    </a:p>
                  </a:txBody>
                  <a:tcPr marL="0" marR="0" marT="29209" marB="0"/>
                </a:tc>
                <a:tc>
                  <a:txBody>
                    <a:bodyPr/>
                    <a:lstStyle/>
                    <a:p>
                      <a:pPr marL="58419">
                        <a:lnSpc>
                          <a:spcPct val="100000"/>
                        </a:lnSpc>
                        <a:spcBef>
                          <a:spcPts val="330"/>
                        </a:spcBef>
                      </a:pPr>
                      <a:r>
                        <a:rPr sz="2100" spc="-70" dirty="0">
                          <a:solidFill>
                            <a:srgbClr val="231F20"/>
                          </a:solidFill>
                          <a:latin typeface="ＭＳ ゴシック"/>
                          <a:cs typeface="ＭＳ ゴシック"/>
                        </a:rPr>
                        <a:t>特産品</a:t>
                      </a:r>
                      <a:endParaRPr sz="2100">
                        <a:latin typeface="ＭＳ ゴシック"/>
                        <a:cs typeface="ＭＳ ゴシック"/>
                      </a:endParaRPr>
                    </a:p>
                  </a:txBody>
                  <a:tcPr marL="0" marR="0" marT="41910" marB="0"/>
                </a:tc>
                <a:extLst>
                  <a:ext uri="{0D108BD9-81ED-4DB2-BD59-A6C34878D82A}">
                    <a16:rowId xmlns:a16="http://schemas.microsoft.com/office/drawing/2014/main" val="10000"/>
                  </a:ext>
                </a:extLst>
              </a:tr>
              <a:tr h="829944">
                <a:tc>
                  <a:txBody>
                    <a:bodyPr/>
                    <a:lstStyle/>
                    <a:p>
                      <a:pPr marL="148590">
                        <a:lnSpc>
                          <a:spcPct val="100000"/>
                        </a:lnSpc>
                        <a:spcBef>
                          <a:spcPts val="1805"/>
                        </a:spcBef>
                        <a:tabLst>
                          <a:tab pos="546100" algn="l"/>
                        </a:tabLst>
                      </a:pPr>
                      <a:r>
                        <a:rPr sz="2200" spc="-50" dirty="0">
                          <a:solidFill>
                            <a:srgbClr val="00B9F2"/>
                          </a:solidFill>
                          <a:latin typeface="ＭＳ ゴシック"/>
                          <a:cs typeface="ＭＳ ゴシック"/>
                        </a:rPr>
                        <a:t>2</a:t>
                      </a:r>
                      <a:r>
                        <a:rPr sz="2200" dirty="0">
                          <a:solidFill>
                            <a:srgbClr val="00B9F2"/>
                          </a:solidFill>
                          <a:latin typeface="ＭＳ ゴシック"/>
                          <a:cs typeface="ＭＳ ゴシック"/>
                        </a:rPr>
                        <a:t>	</a:t>
                      </a:r>
                      <a:r>
                        <a:rPr sz="2100" spc="-25" dirty="0">
                          <a:solidFill>
                            <a:srgbClr val="231F20"/>
                          </a:solidFill>
                          <a:latin typeface="ＭＳ ゴシック"/>
                          <a:cs typeface="ＭＳ ゴシック"/>
                        </a:rPr>
                        <a:t>地理</a:t>
                      </a:r>
                      <a:endParaRPr sz="2100">
                        <a:latin typeface="ＭＳ ゴシック"/>
                        <a:cs typeface="ＭＳ ゴシック"/>
                      </a:endParaRPr>
                    </a:p>
                  </a:txBody>
                  <a:tcPr marL="0" marR="0" marT="229235" marB="0"/>
                </a:tc>
                <a:tc>
                  <a:txBody>
                    <a:bodyPr/>
                    <a:lstStyle/>
                    <a:p>
                      <a:pPr marR="190500" algn="r">
                        <a:lnSpc>
                          <a:spcPct val="100000"/>
                        </a:lnSpc>
                        <a:spcBef>
                          <a:spcPts val="1915"/>
                        </a:spcBef>
                      </a:pPr>
                      <a:r>
                        <a:rPr sz="2200" dirty="0">
                          <a:solidFill>
                            <a:srgbClr val="00B9F2"/>
                          </a:solidFill>
                          <a:latin typeface="ＭＳ ゴシック"/>
                          <a:cs typeface="ＭＳ ゴシック"/>
                        </a:rPr>
                        <a:t>6</a:t>
                      </a:r>
                      <a:endParaRPr sz="2200">
                        <a:latin typeface="ＭＳ ゴシック"/>
                        <a:cs typeface="ＭＳ ゴシック"/>
                      </a:endParaRPr>
                    </a:p>
                  </a:txBody>
                  <a:tcPr marL="0" marR="0" marT="243205" marB="0"/>
                </a:tc>
                <a:tc>
                  <a:txBody>
                    <a:bodyPr/>
                    <a:lstStyle/>
                    <a:p>
                      <a:pPr>
                        <a:lnSpc>
                          <a:spcPct val="100000"/>
                        </a:lnSpc>
                      </a:pPr>
                      <a:endParaRPr sz="1750">
                        <a:latin typeface="Times New Roman"/>
                        <a:cs typeface="Times New Roman"/>
                      </a:endParaRPr>
                    </a:p>
                    <a:p>
                      <a:pPr marL="58419">
                        <a:lnSpc>
                          <a:spcPct val="100000"/>
                        </a:lnSpc>
                      </a:pPr>
                      <a:r>
                        <a:rPr sz="2100" spc="-35" dirty="0">
                          <a:solidFill>
                            <a:srgbClr val="231F20"/>
                          </a:solidFill>
                          <a:latin typeface="ＭＳ ゴシック"/>
                          <a:cs typeface="ＭＳ ゴシック"/>
                        </a:rPr>
                        <a:t>雇用</a:t>
                      </a:r>
                      <a:endParaRPr sz="2100">
                        <a:latin typeface="ＭＳ ゴシック"/>
                        <a:cs typeface="ＭＳ ゴシック"/>
                      </a:endParaRPr>
                    </a:p>
                  </a:txBody>
                  <a:tcPr marL="0" marR="0" marT="0" marB="0"/>
                </a:tc>
                <a:extLst>
                  <a:ext uri="{0D108BD9-81ED-4DB2-BD59-A6C34878D82A}">
                    <a16:rowId xmlns:a16="http://schemas.microsoft.com/office/drawing/2014/main" val="10001"/>
                  </a:ext>
                </a:extLst>
              </a:tr>
              <a:tr h="829944">
                <a:tc>
                  <a:txBody>
                    <a:bodyPr/>
                    <a:lstStyle/>
                    <a:p>
                      <a:pPr marL="148590">
                        <a:lnSpc>
                          <a:spcPct val="100000"/>
                        </a:lnSpc>
                        <a:spcBef>
                          <a:spcPts val="1805"/>
                        </a:spcBef>
                        <a:tabLst>
                          <a:tab pos="546100" algn="l"/>
                        </a:tabLst>
                      </a:pPr>
                      <a:r>
                        <a:rPr sz="2200" spc="-50" dirty="0">
                          <a:solidFill>
                            <a:srgbClr val="00B9F2"/>
                          </a:solidFill>
                          <a:latin typeface="ＭＳ ゴシック"/>
                          <a:cs typeface="ＭＳ ゴシック"/>
                        </a:rPr>
                        <a:t>3</a:t>
                      </a:r>
                      <a:r>
                        <a:rPr sz="2200" dirty="0">
                          <a:solidFill>
                            <a:srgbClr val="00B9F2"/>
                          </a:solidFill>
                          <a:latin typeface="ＭＳ ゴシック"/>
                          <a:cs typeface="ＭＳ ゴシック"/>
                        </a:rPr>
                        <a:t>	</a:t>
                      </a:r>
                      <a:r>
                        <a:rPr sz="2100" spc="-50" dirty="0">
                          <a:solidFill>
                            <a:srgbClr val="231F20"/>
                          </a:solidFill>
                          <a:latin typeface="ＭＳ ゴシック"/>
                          <a:cs typeface="ＭＳ ゴシック"/>
                        </a:rPr>
                        <a:t>産業</a:t>
                      </a:r>
                      <a:endParaRPr sz="2100">
                        <a:latin typeface="ＭＳ ゴシック"/>
                        <a:cs typeface="ＭＳ ゴシック"/>
                      </a:endParaRPr>
                    </a:p>
                  </a:txBody>
                  <a:tcPr marL="0" marR="0" marT="229235" marB="0"/>
                </a:tc>
                <a:tc>
                  <a:txBody>
                    <a:bodyPr/>
                    <a:lstStyle/>
                    <a:p>
                      <a:pPr marR="190500" algn="r">
                        <a:lnSpc>
                          <a:spcPct val="100000"/>
                        </a:lnSpc>
                        <a:spcBef>
                          <a:spcPts val="1915"/>
                        </a:spcBef>
                      </a:pPr>
                      <a:r>
                        <a:rPr sz="2200" dirty="0">
                          <a:solidFill>
                            <a:srgbClr val="00B9F2"/>
                          </a:solidFill>
                          <a:latin typeface="ＭＳ ゴシック"/>
                          <a:cs typeface="ＭＳ ゴシック"/>
                        </a:rPr>
                        <a:t>7</a:t>
                      </a:r>
                      <a:endParaRPr sz="2200">
                        <a:latin typeface="ＭＳ ゴシック"/>
                        <a:cs typeface="ＭＳ ゴシック"/>
                      </a:endParaRPr>
                    </a:p>
                  </a:txBody>
                  <a:tcPr marL="0" marR="0" marT="243205" marB="0"/>
                </a:tc>
                <a:tc>
                  <a:txBody>
                    <a:bodyPr/>
                    <a:lstStyle/>
                    <a:p>
                      <a:pPr>
                        <a:lnSpc>
                          <a:spcPct val="100000"/>
                        </a:lnSpc>
                      </a:pPr>
                      <a:endParaRPr sz="1750">
                        <a:latin typeface="Times New Roman"/>
                        <a:cs typeface="Times New Roman"/>
                      </a:endParaRPr>
                    </a:p>
                    <a:p>
                      <a:pPr marL="58419">
                        <a:lnSpc>
                          <a:spcPct val="100000"/>
                        </a:lnSpc>
                      </a:pPr>
                      <a:r>
                        <a:rPr sz="2100" spc="-210" dirty="0">
                          <a:solidFill>
                            <a:srgbClr val="231F20"/>
                          </a:solidFill>
                          <a:latin typeface="ＭＳ ゴシック"/>
                          <a:cs typeface="ＭＳ ゴシック"/>
                        </a:rPr>
                        <a:t>医療・福祉</a:t>
                      </a:r>
                      <a:endParaRPr sz="2100">
                        <a:latin typeface="ＭＳ ゴシック"/>
                        <a:cs typeface="ＭＳ ゴシック"/>
                      </a:endParaRPr>
                    </a:p>
                  </a:txBody>
                  <a:tcPr marL="0" marR="0" marT="0" marB="0"/>
                </a:tc>
                <a:extLst>
                  <a:ext uri="{0D108BD9-81ED-4DB2-BD59-A6C34878D82A}">
                    <a16:rowId xmlns:a16="http://schemas.microsoft.com/office/drawing/2014/main" val="10002"/>
                  </a:ext>
                </a:extLst>
              </a:tr>
              <a:tr h="623570">
                <a:tc>
                  <a:txBody>
                    <a:bodyPr/>
                    <a:lstStyle/>
                    <a:p>
                      <a:pPr marL="148590">
                        <a:lnSpc>
                          <a:spcPct val="100000"/>
                        </a:lnSpc>
                        <a:spcBef>
                          <a:spcPts val="1805"/>
                        </a:spcBef>
                        <a:tabLst>
                          <a:tab pos="546100" algn="l"/>
                        </a:tabLst>
                      </a:pPr>
                      <a:r>
                        <a:rPr sz="2200" spc="-50" dirty="0">
                          <a:solidFill>
                            <a:srgbClr val="00B9F2"/>
                          </a:solidFill>
                          <a:latin typeface="ＭＳ ゴシック"/>
                          <a:cs typeface="ＭＳ ゴシック"/>
                        </a:rPr>
                        <a:t>4</a:t>
                      </a:r>
                      <a:r>
                        <a:rPr sz="2200" dirty="0">
                          <a:solidFill>
                            <a:srgbClr val="00B9F2"/>
                          </a:solidFill>
                          <a:latin typeface="ＭＳ ゴシック"/>
                          <a:cs typeface="ＭＳ ゴシック"/>
                        </a:rPr>
                        <a:t>	</a:t>
                      </a:r>
                      <a:r>
                        <a:rPr sz="2100" spc="-20" dirty="0">
                          <a:solidFill>
                            <a:srgbClr val="231F20"/>
                          </a:solidFill>
                          <a:latin typeface="ＭＳ ゴシック"/>
                          <a:cs typeface="ＭＳ ゴシック"/>
                        </a:rPr>
                        <a:t>観光地</a:t>
                      </a:r>
                      <a:endParaRPr sz="2100">
                        <a:latin typeface="ＭＳ ゴシック"/>
                        <a:cs typeface="ＭＳ ゴシック"/>
                      </a:endParaRPr>
                    </a:p>
                  </a:txBody>
                  <a:tcPr marL="0" marR="0" marT="229235" marB="0"/>
                </a:tc>
                <a:tc>
                  <a:txBody>
                    <a:bodyPr/>
                    <a:lstStyle/>
                    <a:p>
                      <a:pPr marR="190500" algn="r">
                        <a:lnSpc>
                          <a:spcPct val="100000"/>
                        </a:lnSpc>
                        <a:spcBef>
                          <a:spcPts val="1915"/>
                        </a:spcBef>
                      </a:pPr>
                      <a:r>
                        <a:rPr sz="2200" dirty="0">
                          <a:solidFill>
                            <a:srgbClr val="00B9F2"/>
                          </a:solidFill>
                          <a:latin typeface="ＭＳ ゴシック"/>
                          <a:cs typeface="ＭＳ ゴシック"/>
                        </a:rPr>
                        <a:t>8</a:t>
                      </a:r>
                      <a:endParaRPr sz="2200">
                        <a:latin typeface="ＭＳ ゴシック"/>
                        <a:cs typeface="ＭＳ ゴシック"/>
                      </a:endParaRPr>
                    </a:p>
                  </a:txBody>
                  <a:tcPr marL="0" marR="0" marT="243205" marB="0"/>
                </a:tc>
                <a:tc>
                  <a:txBody>
                    <a:bodyPr/>
                    <a:lstStyle/>
                    <a:p>
                      <a:pPr>
                        <a:lnSpc>
                          <a:spcPct val="100000"/>
                        </a:lnSpc>
                      </a:pPr>
                      <a:endParaRPr sz="1750" dirty="0">
                        <a:latin typeface="Times New Roman"/>
                        <a:cs typeface="Times New Roman"/>
                      </a:endParaRPr>
                    </a:p>
                    <a:p>
                      <a:pPr marL="58419">
                        <a:lnSpc>
                          <a:spcPct val="100000"/>
                        </a:lnSpc>
                      </a:pPr>
                      <a:r>
                        <a:rPr sz="2100" spc="-125" dirty="0">
                          <a:solidFill>
                            <a:srgbClr val="231F20"/>
                          </a:solidFill>
                          <a:latin typeface="ＭＳ ゴシック"/>
                          <a:cs typeface="ＭＳ ゴシック"/>
                        </a:rPr>
                        <a:t>公共事業の状況・公共施設の利活用</a:t>
                      </a:r>
                      <a:endParaRPr sz="2100" dirty="0">
                        <a:latin typeface="ＭＳ ゴシック"/>
                        <a:cs typeface="ＭＳ ゴシック"/>
                      </a:endParaRPr>
                    </a:p>
                  </a:txBody>
                  <a:tcPr marL="0" marR="0" marT="0" marB="0"/>
                </a:tc>
                <a:extLst>
                  <a:ext uri="{0D108BD9-81ED-4DB2-BD59-A6C34878D82A}">
                    <a16:rowId xmlns:a16="http://schemas.microsoft.com/office/drawing/2014/main" val="10003"/>
                  </a:ext>
                </a:extLst>
              </a:tr>
            </a:tbl>
          </a:graphicData>
        </a:graphic>
      </p:graphicFrame>
      <p:sp>
        <p:nvSpPr>
          <p:cNvPr id="15" name="object 15"/>
          <p:cNvSpPr/>
          <p:nvPr/>
        </p:nvSpPr>
        <p:spPr>
          <a:xfrm>
            <a:off x="499520"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pic>
        <p:nvPicPr>
          <p:cNvPr id="16" name="object 16"/>
          <p:cNvPicPr/>
          <p:nvPr/>
        </p:nvPicPr>
        <p:blipFill>
          <a:blip r:embed="rId2" cstate="print"/>
          <a:stretch>
            <a:fillRect/>
          </a:stretch>
        </p:blipFill>
        <p:spPr>
          <a:xfrm>
            <a:off x="7186242" y="3304068"/>
            <a:ext cx="1850017" cy="1826896"/>
          </a:xfrm>
          <a:prstGeom prst="rect">
            <a:avLst/>
          </a:prstGeom>
        </p:spPr>
      </p:pic>
      <p:sp>
        <p:nvSpPr>
          <p:cNvPr id="17" name="object 17"/>
          <p:cNvSpPr txBox="1"/>
          <p:nvPr/>
        </p:nvSpPr>
        <p:spPr>
          <a:xfrm>
            <a:off x="2661009" y="1980773"/>
            <a:ext cx="5271135" cy="360680"/>
          </a:xfrm>
          <a:prstGeom prst="rect">
            <a:avLst/>
          </a:prstGeom>
        </p:spPr>
        <p:txBody>
          <a:bodyPr vert="horz" wrap="square" lIns="0" tIns="12700" rIns="0" bIns="0" rtlCol="0">
            <a:spAutoFit/>
          </a:bodyPr>
          <a:lstStyle/>
          <a:p>
            <a:pPr marL="12700">
              <a:lnSpc>
                <a:spcPct val="100000"/>
              </a:lnSpc>
              <a:spcBef>
                <a:spcPts val="100"/>
              </a:spcBef>
            </a:pPr>
            <a:r>
              <a:rPr sz="2200" spc="-160" dirty="0">
                <a:solidFill>
                  <a:srgbClr val="231F20"/>
                </a:solidFill>
                <a:latin typeface="ＭＳ ゴシック"/>
                <a:cs typeface="ＭＳ ゴシック"/>
              </a:rPr>
              <a:t>８つのテーマをグループまたは個人で調べる</a:t>
            </a:r>
            <a:endParaRPr sz="2200">
              <a:latin typeface="ＭＳ ゴシック"/>
              <a:cs typeface="ＭＳ ゴシック"/>
            </a:endParaRPr>
          </a:p>
        </p:txBody>
      </p:sp>
      <p:grpSp>
        <p:nvGrpSpPr>
          <p:cNvPr id="18" name="object 18"/>
          <p:cNvGrpSpPr/>
          <p:nvPr/>
        </p:nvGrpSpPr>
        <p:grpSpPr>
          <a:xfrm>
            <a:off x="841613" y="1843023"/>
            <a:ext cx="8877935" cy="582930"/>
            <a:chOff x="841613" y="1843023"/>
            <a:chExt cx="8877935" cy="582930"/>
          </a:xfrm>
        </p:grpSpPr>
        <p:sp>
          <p:nvSpPr>
            <p:cNvPr id="19" name="object 19"/>
            <p:cNvSpPr/>
            <p:nvPr/>
          </p:nvSpPr>
          <p:spPr>
            <a:xfrm>
              <a:off x="9385246" y="1843023"/>
              <a:ext cx="334645" cy="582930"/>
            </a:xfrm>
            <a:custGeom>
              <a:avLst/>
              <a:gdLst/>
              <a:ahLst/>
              <a:cxnLst/>
              <a:rect l="l" t="t" r="r" b="b"/>
              <a:pathLst>
                <a:path w="334645" h="582930">
                  <a:moveTo>
                    <a:pt x="208610" y="0"/>
                  </a:moveTo>
                  <a:lnTo>
                    <a:pt x="204165" y="1701"/>
                  </a:lnTo>
                  <a:lnTo>
                    <a:pt x="202374" y="3390"/>
                  </a:lnTo>
                  <a:lnTo>
                    <a:pt x="253" y="453034"/>
                  </a:lnTo>
                  <a:lnTo>
                    <a:pt x="0" y="454723"/>
                  </a:lnTo>
                  <a:lnTo>
                    <a:pt x="16738" y="578015"/>
                  </a:lnTo>
                  <a:lnTo>
                    <a:pt x="18707" y="580643"/>
                  </a:lnTo>
                  <a:lnTo>
                    <a:pt x="22694" y="582434"/>
                  </a:lnTo>
                  <a:lnTo>
                    <a:pt x="23952" y="582701"/>
                  </a:lnTo>
                  <a:lnTo>
                    <a:pt x="26936" y="582701"/>
                  </a:lnTo>
                  <a:lnTo>
                    <a:pt x="28689" y="582180"/>
                  </a:lnTo>
                  <a:lnTo>
                    <a:pt x="64273" y="558304"/>
                  </a:lnTo>
                  <a:lnTo>
                    <a:pt x="32130" y="558304"/>
                  </a:lnTo>
                  <a:lnTo>
                    <a:pt x="18313" y="456514"/>
                  </a:lnTo>
                  <a:lnTo>
                    <a:pt x="214058" y="21069"/>
                  </a:lnTo>
                  <a:lnTo>
                    <a:pt x="257773" y="21069"/>
                  </a:lnTo>
                  <a:lnTo>
                    <a:pt x="211073" y="76"/>
                  </a:lnTo>
                  <a:lnTo>
                    <a:pt x="208610" y="0"/>
                  </a:lnTo>
                  <a:close/>
                </a:path>
                <a:path w="334645" h="582930">
                  <a:moveTo>
                    <a:pt x="257773" y="21069"/>
                  </a:moveTo>
                  <a:lnTo>
                    <a:pt x="214058" y="21069"/>
                  </a:lnTo>
                  <a:lnTo>
                    <a:pt x="313181" y="65620"/>
                  </a:lnTo>
                  <a:lnTo>
                    <a:pt x="117436" y="501065"/>
                  </a:lnTo>
                  <a:lnTo>
                    <a:pt x="32130" y="558304"/>
                  </a:lnTo>
                  <a:lnTo>
                    <a:pt x="64273" y="558304"/>
                  </a:lnTo>
                  <a:lnTo>
                    <a:pt x="130936" y="513575"/>
                  </a:lnTo>
                  <a:lnTo>
                    <a:pt x="132029" y="512267"/>
                  </a:lnTo>
                  <a:lnTo>
                    <a:pt x="334162" y="62636"/>
                  </a:lnTo>
                  <a:lnTo>
                    <a:pt x="334225" y="60159"/>
                  </a:lnTo>
                  <a:lnTo>
                    <a:pt x="332549" y="55727"/>
                  </a:lnTo>
                  <a:lnTo>
                    <a:pt x="330860" y="53924"/>
                  </a:lnTo>
                  <a:lnTo>
                    <a:pt x="257773" y="21069"/>
                  </a:lnTo>
                  <a:close/>
                </a:path>
              </a:pathLst>
            </a:custGeom>
            <a:solidFill>
              <a:srgbClr val="050100"/>
            </a:solidFill>
          </p:spPr>
          <p:txBody>
            <a:bodyPr wrap="square" lIns="0" tIns="0" rIns="0" bIns="0" rtlCol="0"/>
            <a:lstStyle/>
            <a:p>
              <a:endParaRPr/>
            </a:p>
          </p:txBody>
        </p:sp>
        <p:sp>
          <p:nvSpPr>
            <p:cNvPr id="20" name="object 20"/>
            <p:cNvSpPr/>
            <p:nvPr/>
          </p:nvSpPr>
          <p:spPr>
            <a:xfrm>
              <a:off x="9394355" y="1852256"/>
              <a:ext cx="316230" cy="497840"/>
            </a:xfrm>
            <a:custGeom>
              <a:avLst/>
              <a:gdLst/>
              <a:ahLst/>
              <a:cxnLst/>
              <a:rect l="l" t="t" r="r" b="b"/>
              <a:pathLst>
                <a:path w="316229" h="497839">
                  <a:moveTo>
                    <a:pt x="200456" y="0"/>
                  </a:moveTo>
                  <a:lnTo>
                    <a:pt x="0" y="445947"/>
                  </a:lnTo>
                  <a:lnTo>
                    <a:pt x="115443" y="497840"/>
                  </a:lnTo>
                  <a:lnTo>
                    <a:pt x="315912" y="51892"/>
                  </a:lnTo>
                  <a:lnTo>
                    <a:pt x="200456" y="0"/>
                  </a:lnTo>
                  <a:close/>
                </a:path>
              </a:pathLst>
            </a:custGeom>
            <a:solidFill>
              <a:srgbClr val="C5E4F2"/>
            </a:solidFill>
          </p:spPr>
          <p:txBody>
            <a:bodyPr wrap="square" lIns="0" tIns="0" rIns="0" bIns="0" rtlCol="0"/>
            <a:lstStyle/>
            <a:p>
              <a:endParaRPr/>
            </a:p>
          </p:txBody>
        </p:sp>
        <p:sp>
          <p:nvSpPr>
            <p:cNvPr id="21" name="object 21"/>
            <p:cNvSpPr/>
            <p:nvPr/>
          </p:nvSpPr>
          <p:spPr>
            <a:xfrm>
              <a:off x="9385136" y="1843031"/>
              <a:ext cx="334645" cy="516255"/>
            </a:xfrm>
            <a:custGeom>
              <a:avLst/>
              <a:gdLst/>
              <a:ahLst/>
              <a:cxnLst/>
              <a:rect l="l" t="t" r="r" b="b"/>
              <a:pathLst>
                <a:path w="334645" h="516255">
                  <a:moveTo>
                    <a:pt x="208724" y="0"/>
                  </a:moveTo>
                  <a:lnTo>
                    <a:pt x="204279" y="1689"/>
                  </a:lnTo>
                  <a:lnTo>
                    <a:pt x="202488" y="3378"/>
                  </a:lnTo>
                  <a:lnTo>
                    <a:pt x="76" y="453669"/>
                  </a:lnTo>
                  <a:lnTo>
                    <a:pt x="0" y="456133"/>
                  </a:lnTo>
                  <a:lnTo>
                    <a:pt x="1689" y="460565"/>
                  </a:lnTo>
                  <a:lnTo>
                    <a:pt x="3378" y="462368"/>
                  </a:lnTo>
                  <a:lnTo>
                    <a:pt x="122186" y="515759"/>
                  </a:lnTo>
                  <a:lnTo>
                    <a:pt x="123431" y="516013"/>
                  </a:lnTo>
                  <a:lnTo>
                    <a:pt x="128066" y="516013"/>
                  </a:lnTo>
                  <a:lnTo>
                    <a:pt x="131343" y="514045"/>
                  </a:lnTo>
                  <a:lnTo>
                    <a:pt x="139804" y="495223"/>
                  </a:lnTo>
                  <a:lnTo>
                    <a:pt x="120167" y="495223"/>
                  </a:lnTo>
                  <a:lnTo>
                    <a:pt x="21043" y="450672"/>
                  </a:lnTo>
                  <a:lnTo>
                    <a:pt x="214172" y="21056"/>
                  </a:lnTo>
                  <a:lnTo>
                    <a:pt x="257854" y="21056"/>
                  </a:lnTo>
                  <a:lnTo>
                    <a:pt x="211188" y="76"/>
                  </a:lnTo>
                  <a:lnTo>
                    <a:pt x="208724" y="0"/>
                  </a:lnTo>
                  <a:close/>
                </a:path>
                <a:path w="334645" h="516255">
                  <a:moveTo>
                    <a:pt x="257854" y="21056"/>
                  </a:moveTo>
                  <a:lnTo>
                    <a:pt x="214172" y="21056"/>
                  </a:lnTo>
                  <a:lnTo>
                    <a:pt x="313296" y="65608"/>
                  </a:lnTo>
                  <a:lnTo>
                    <a:pt x="120167" y="495223"/>
                  </a:lnTo>
                  <a:lnTo>
                    <a:pt x="139804" y="495223"/>
                  </a:lnTo>
                  <a:lnTo>
                    <a:pt x="334276" y="62623"/>
                  </a:lnTo>
                  <a:lnTo>
                    <a:pt x="334340" y="60159"/>
                  </a:lnTo>
                  <a:lnTo>
                    <a:pt x="332663" y="55727"/>
                  </a:lnTo>
                  <a:lnTo>
                    <a:pt x="330962" y="53924"/>
                  </a:lnTo>
                  <a:lnTo>
                    <a:pt x="257854" y="21056"/>
                  </a:lnTo>
                  <a:close/>
                </a:path>
              </a:pathLst>
            </a:custGeom>
            <a:solidFill>
              <a:srgbClr val="050100"/>
            </a:solidFill>
          </p:spPr>
          <p:txBody>
            <a:bodyPr wrap="square" lIns="0" tIns="0" rIns="0" bIns="0" rtlCol="0"/>
            <a:lstStyle/>
            <a:p>
              <a:endParaRPr/>
            </a:p>
          </p:txBody>
        </p:sp>
        <p:sp>
          <p:nvSpPr>
            <p:cNvPr id="22" name="object 22"/>
            <p:cNvSpPr/>
            <p:nvPr/>
          </p:nvSpPr>
          <p:spPr>
            <a:xfrm>
              <a:off x="9405746" y="2382183"/>
              <a:ext cx="34290" cy="34925"/>
            </a:xfrm>
            <a:custGeom>
              <a:avLst/>
              <a:gdLst/>
              <a:ahLst/>
              <a:cxnLst/>
              <a:rect l="l" t="t" r="r" b="b"/>
              <a:pathLst>
                <a:path w="34290" h="34925">
                  <a:moveTo>
                    <a:pt x="0" y="0"/>
                  </a:moveTo>
                  <a:lnTo>
                    <a:pt x="4699" y="34582"/>
                  </a:lnTo>
                  <a:lnTo>
                    <a:pt x="33680" y="15138"/>
                  </a:lnTo>
                  <a:lnTo>
                    <a:pt x="0" y="0"/>
                  </a:lnTo>
                  <a:close/>
                </a:path>
              </a:pathLst>
            </a:custGeom>
            <a:solidFill>
              <a:srgbClr val="C5E4F2"/>
            </a:solidFill>
          </p:spPr>
          <p:txBody>
            <a:bodyPr wrap="square" lIns="0" tIns="0" rIns="0" bIns="0" rtlCol="0"/>
            <a:lstStyle/>
            <a:p>
              <a:endParaRPr/>
            </a:p>
          </p:txBody>
        </p:sp>
        <p:sp>
          <p:nvSpPr>
            <p:cNvPr id="23" name="object 23"/>
            <p:cNvSpPr/>
            <p:nvPr/>
          </p:nvSpPr>
          <p:spPr>
            <a:xfrm>
              <a:off x="841603" y="2372702"/>
              <a:ext cx="8607425" cy="53340"/>
            </a:xfrm>
            <a:custGeom>
              <a:avLst/>
              <a:gdLst/>
              <a:ahLst/>
              <a:cxnLst/>
              <a:rect l="l" t="t" r="r" b="b"/>
              <a:pathLst>
                <a:path w="8607425" h="53339">
                  <a:moveTo>
                    <a:pt x="8607006" y="27101"/>
                  </a:moveTo>
                  <a:lnTo>
                    <a:pt x="8606765" y="24257"/>
                  </a:lnTo>
                  <a:lnTo>
                    <a:pt x="8606460" y="20624"/>
                  </a:lnTo>
                  <a:lnTo>
                    <a:pt x="8604453" y="17780"/>
                  </a:lnTo>
                  <a:lnTo>
                    <a:pt x="8579434" y="6553"/>
                  </a:lnTo>
                  <a:lnTo>
                    <a:pt x="8579434" y="26174"/>
                  </a:lnTo>
                  <a:lnTo>
                    <a:pt x="8575764" y="28625"/>
                  </a:lnTo>
                  <a:lnTo>
                    <a:pt x="8575180" y="24257"/>
                  </a:lnTo>
                  <a:lnTo>
                    <a:pt x="8579434" y="26174"/>
                  </a:lnTo>
                  <a:lnTo>
                    <a:pt x="8579434" y="6553"/>
                  </a:lnTo>
                  <a:lnTo>
                    <a:pt x="8564842" y="0"/>
                  </a:lnTo>
                  <a:lnTo>
                    <a:pt x="8561387" y="355"/>
                  </a:lnTo>
                  <a:lnTo>
                    <a:pt x="8556168" y="4254"/>
                  </a:lnTo>
                  <a:lnTo>
                    <a:pt x="8554834" y="7454"/>
                  </a:lnTo>
                  <a:lnTo>
                    <a:pt x="8558581" y="35115"/>
                  </a:lnTo>
                  <a:lnTo>
                    <a:pt x="4013" y="35115"/>
                  </a:lnTo>
                  <a:lnTo>
                    <a:pt x="0" y="39116"/>
                  </a:lnTo>
                  <a:lnTo>
                    <a:pt x="0" y="49022"/>
                  </a:lnTo>
                  <a:lnTo>
                    <a:pt x="4013" y="53022"/>
                  </a:lnTo>
                  <a:lnTo>
                    <a:pt x="8953" y="53022"/>
                  </a:lnTo>
                  <a:lnTo>
                    <a:pt x="8567585" y="53022"/>
                  </a:lnTo>
                  <a:lnTo>
                    <a:pt x="8570582" y="53022"/>
                  </a:lnTo>
                  <a:lnTo>
                    <a:pt x="8573770" y="53022"/>
                  </a:lnTo>
                  <a:lnTo>
                    <a:pt x="8577783" y="49022"/>
                  </a:lnTo>
                  <a:lnTo>
                    <a:pt x="8577783" y="48844"/>
                  </a:lnTo>
                  <a:lnTo>
                    <a:pt x="8605507" y="30238"/>
                  </a:lnTo>
                  <a:lnTo>
                    <a:pt x="8606282" y="28625"/>
                  </a:lnTo>
                  <a:lnTo>
                    <a:pt x="8607006" y="27101"/>
                  </a:lnTo>
                  <a:close/>
                </a:path>
              </a:pathLst>
            </a:custGeom>
            <a:solidFill>
              <a:srgbClr val="050100"/>
            </a:solidFill>
          </p:spPr>
          <p:txBody>
            <a:bodyPr wrap="square" lIns="0" tIns="0" rIns="0" bIns="0" rtlCol="0"/>
            <a:lstStyle/>
            <a:p>
              <a:endParaRPr/>
            </a:p>
          </p:txBody>
        </p:sp>
      </p:grpSp>
      <p:sp>
        <p:nvSpPr>
          <p:cNvPr id="25"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808260035AA594BB191DA980288A9F2" ma:contentTypeVersion="13" ma:contentTypeDescription="新しいドキュメントを作成します。" ma:contentTypeScope="" ma:versionID="b16df6e35edf996602edd3616daf806f">
  <xsd:schema xmlns:xsd="http://www.w3.org/2001/XMLSchema" xmlns:xs="http://www.w3.org/2001/XMLSchema" xmlns:p="http://schemas.microsoft.com/office/2006/metadata/properties" xmlns:ns2="8e5a544d-6522-49ca-b7c0-073743a20c94" xmlns:ns3="b3614553-897b-45df-b493-229462541fd9" targetNamespace="http://schemas.microsoft.com/office/2006/metadata/properties" ma:root="true" ma:fieldsID="1b6815dfbee239202bf894c60d6e1e12" ns2:_="" ns3:_="">
    <xsd:import namespace="8e5a544d-6522-49ca-b7c0-073743a20c94"/>
    <xsd:import namespace="b3614553-897b-45df-b493-229462541fd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5a544d-6522-49ca-b7c0-073743a20c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614553-897b-45df-b493-229462541fd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e5a544d-6522-49ca-b7c0-073743a20c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14418F8-6FB3-466E-92D2-85314A1F81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5a544d-6522-49ca-b7c0-073743a20c94"/>
    <ds:schemaRef ds:uri="b3614553-897b-45df-b493-229462541f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C89BE3-E90D-4E3A-9A92-9F469CE789FF}">
  <ds:schemaRefs>
    <ds:schemaRef ds:uri="http://schemas.microsoft.com/sharepoint/v3/contenttype/forms"/>
  </ds:schemaRefs>
</ds:datastoreItem>
</file>

<file path=customXml/itemProps3.xml><?xml version="1.0" encoding="utf-8"?>
<ds:datastoreItem xmlns:ds="http://schemas.openxmlformats.org/officeDocument/2006/customXml" ds:itemID="{8B8A98B0-1401-4EBC-936E-3813238033A8}">
  <ds:schemaRefs>
    <ds:schemaRef ds:uri="http://schemas.microsoft.com/office/2006/documentManagement/types"/>
    <ds:schemaRef ds:uri="http://purl.org/dc/terms/"/>
    <ds:schemaRef ds:uri="http://www.w3.org/XML/1998/namespace"/>
    <ds:schemaRef ds:uri="http://purl.org/dc/dcmitype/"/>
    <ds:schemaRef ds:uri="8e5a544d-6522-49ca-b7c0-073743a20c94"/>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b3614553-897b-45df-b493-229462541fd9"/>
  </ds:schemaRefs>
</ds:datastoreItem>
</file>

<file path=docProps/app.xml><?xml version="1.0" encoding="utf-8"?>
<Properties xmlns="http://schemas.openxmlformats.org/officeDocument/2006/extended-properties" xmlns:vt="http://schemas.openxmlformats.org/officeDocument/2006/docPropsVTypes">
  <Template/>
  <TotalTime>0</TotalTime>
  <Words>2592</Words>
  <Application>Microsoft Office PowerPoint</Application>
  <PresentationFormat>ユーザー設定</PresentationFormat>
  <Paragraphs>906</Paragraphs>
  <Slides>60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60</vt:i4>
      </vt:variant>
    </vt:vector>
  </HeadingPairs>
  <TitlesOfParts>
    <vt:vector size="65" baseType="lpstr">
      <vt:lpstr>ＭＳ ゴシック</vt:lpstr>
      <vt:lpstr>メイリオ</vt:lpstr>
      <vt:lpstr>Calibri</vt:lpstr>
      <vt:lpstr>Times New Roman</vt:lpstr>
      <vt:lpstr>Office Theme</vt:lpstr>
      <vt:lpstr>PowerPoint プレゼンテーション</vt:lpstr>
      <vt:lpstr>PowerPoint プレゼンテーション</vt:lpstr>
      <vt:lpstr>PowerPoint プレゼンテーション</vt:lpstr>
      <vt:lpstr>PowerPoint プレゼンテーション</vt:lpstr>
      <vt:lpstr>Q3</vt:lpstr>
      <vt:lpstr>Q3</vt:lpstr>
      <vt:lpstr>Q4</vt:lpstr>
      <vt:lpstr>1</vt:lpstr>
      <vt:lpstr>2</vt:lpstr>
      <vt:lpstr>2</vt:lpstr>
      <vt:lpstr>2</vt:lpstr>
      <vt:lpstr>2</vt:lpstr>
      <vt:lpstr>2</vt:lpstr>
      <vt:lpstr>2</vt:lpstr>
      <vt:lpstr>2</vt:lpstr>
      <vt:lpstr>2</vt:lpstr>
      <vt:lpstr>2</vt:lpstr>
      <vt:lpstr>2</vt:lpstr>
      <vt:lpstr>3</vt:lpstr>
      <vt:lpstr>4</vt:lpstr>
      <vt:lpstr>4</vt:lpstr>
      <vt:lpstr>4</vt:lpstr>
      <vt:lpstr>4</vt:lpstr>
      <vt:lpstr>4</vt:lpstr>
      <vt:lpstr>4</vt:lpstr>
      <vt:lpstr>4</vt:lpstr>
      <vt:lpstr>4</vt:lpstr>
      <vt:lpstr>4</vt:lpstr>
      <vt:lpstr>5</vt:lpstr>
      <vt:lpstr>5</vt:lpstr>
      <vt:lpstr>5</vt:lpstr>
      <vt:lpstr>6</vt:lpstr>
      <vt:lpstr>6</vt:lpstr>
      <vt:lpstr>6</vt:lpstr>
      <vt:lpstr>6</vt:lpstr>
      <vt:lpstr>6</vt:lpstr>
      <vt:lpstr>6</vt:lpstr>
      <vt:lpstr>7</vt:lpstr>
      <vt:lpstr>7</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8</vt:lpstr>
      <vt:lpstr>8</vt:lpstr>
      <vt:lpstr>8</vt:lpstr>
      <vt:lpstr>8</vt:lpstr>
      <vt:lpstr>学内プレゼンテーション発表会</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2023-03-20T10:05:06Z</dcterms:created>
  <dcterms:modified xsi:type="dcterms:W3CDTF">2025-02-05T06:10:59Z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0x0101005808260035AA594BB191DA980288A9F2</vt:lpwstr>
  </property>
  <property fmtid="{D5CDD505-2E9C-101B-9397-08002B2CF9AE}" pid="3" name="MediaServiceImageTags">
    <vt:lpwstr/>
  </property>
</Properties>
</file>