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127227-CE92-4C82-9A3C-0A74C2C75B75}" v="2" dt="2025-02-05T07:09:58.45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99" autoAdjust="0"/>
  </p:normalViewPr>
  <p:slideViewPr>
    <p:cSldViewPr>
      <p:cViewPr varScale="1">
        <p:scale>
          <a:sx n="91" d="100"/>
          <a:sy n="91" d="100"/>
        </p:scale>
        <p:origin x="1662"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231F20"/>
                </a:solidFill>
                <a:latin typeface="ＭＳ ゴシック"/>
                <a:cs typeface="ＭＳ ゴシック"/>
              </a:defRPr>
            </a:lvl1pPr>
          </a:lstStyle>
          <a:p>
            <a:pPr marL="12700">
              <a:lnSpc>
                <a:spcPts val="1055"/>
              </a:lnSpc>
            </a:pPr>
            <a:r>
              <a:rPr spc="-70" dirty="0" err="1"/>
              <a:t>内閣官房</a:t>
            </a:r>
            <a:r>
              <a:rPr lang="ja-JP" altLang="en-US" spc="-70" dirty="0"/>
              <a:t>新しい地方経済・生活環境創生本部事務局</a:t>
            </a:r>
            <a:r>
              <a:rPr spc="-70" dirty="0"/>
              <a:t> ビッグデータチーム </a:t>
            </a:r>
            <a:r>
              <a:rPr spc="-10" dirty="0"/>
              <a:t>RESAS</a:t>
            </a:r>
            <a:r>
              <a:rPr spc="-50" dirty="0"/>
              <a:t>副教材作成委員会</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99520" y="6792300"/>
            <a:ext cx="9612630" cy="0"/>
          </a:xfrm>
          <a:custGeom>
            <a:avLst/>
            <a:gdLst/>
            <a:ahLst/>
            <a:cxnLst/>
            <a:rect l="l" t="t" r="r" b="b"/>
            <a:pathLst>
              <a:path w="9612630">
                <a:moveTo>
                  <a:pt x="0" y="0"/>
                </a:moveTo>
                <a:lnTo>
                  <a:pt x="9612553" y="0"/>
                </a:lnTo>
              </a:path>
            </a:pathLst>
          </a:custGeom>
          <a:ln w="6350">
            <a:solidFill>
              <a:srgbClr val="231F2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rgbClr val="00B9F2"/>
                </a:solidFill>
                <a:latin typeface="ＭＳ ゴシック"/>
                <a:cs typeface="ＭＳ ゴシック"/>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231F20"/>
                </a:solidFill>
                <a:latin typeface="ＭＳ ゴシック"/>
                <a:cs typeface="ＭＳ ゴシック"/>
              </a:defRPr>
            </a:lvl1pPr>
          </a:lstStyle>
          <a:p>
            <a:pPr marL="12700">
              <a:lnSpc>
                <a:spcPts val="1055"/>
              </a:lnSpc>
            </a:pPr>
            <a:r>
              <a:rPr spc="-70" dirty="0" err="1"/>
              <a:t>内閣官房</a:t>
            </a:r>
            <a:r>
              <a:rPr lang="ja-JP" altLang="en-US" spc="-70" dirty="0"/>
              <a:t>新しい地方経済・生活環境創生本部事務局</a:t>
            </a:r>
            <a:r>
              <a:rPr spc="-70" dirty="0"/>
              <a:t> ビッグデータチーム </a:t>
            </a:r>
            <a:r>
              <a:rPr spc="-10" dirty="0"/>
              <a:t>RESAS</a:t>
            </a:r>
            <a:r>
              <a:rPr spc="-50" dirty="0"/>
              <a:t>副教材作成委員会</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B9F2"/>
                </a:solidFill>
                <a:latin typeface="ＭＳ ゴシック"/>
                <a:cs typeface="ＭＳ ゴシック"/>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231F20"/>
                </a:solidFill>
                <a:latin typeface="ＭＳ ゴシック"/>
                <a:cs typeface="ＭＳ ゴシック"/>
              </a:defRPr>
            </a:lvl1pPr>
          </a:lstStyle>
          <a:p>
            <a:pPr marL="12700">
              <a:lnSpc>
                <a:spcPts val="1055"/>
              </a:lnSpc>
            </a:pPr>
            <a:r>
              <a:rPr spc="-70" dirty="0" err="1"/>
              <a:t>内閣官房</a:t>
            </a:r>
            <a:r>
              <a:rPr lang="ja-JP" altLang="en-US" spc="-70" dirty="0"/>
              <a:t>新しい地方経済・生活環境創生本部事務局</a:t>
            </a:r>
            <a:r>
              <a:rPr spc="-70" dirty="0"/>
              <a:t> ビッグデータチーム </a:t>
            </a:r>
            <a:r>
              <a:rPr spc="-10" dirty="0"/>
              <a:t>RESAS</a:t>
            </a:r>
            <a:r>
              <a:rPr spc="-50" dirty="0"/>
              <a:t>副教材作成委員会</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B9F2"/>
                </a:solidFill>
                <a:latin typeface="ＭＳ ゴシック"/>
                <a:cs typeface="ＭＳ ゴシック"/>
              </a:defRPr>
            </a:lvl1pPr>
          </a:lstStyle>
          <a:p>
            <a:endParaRPr/>
          </a:p>
        </p:txBody>
      </p:sp>
      <p:sp>
        <p:nvSpPr>
          <p:cNvPr id="3" name="Holder 3"/>
          <p:cNvSpPr>
            <a:spLocks noGrp="1"/>
          </p:cNvSpPr>
          <p:nvPr>
            <p:ph type="ftr" sz="quarter" idx="5"/>
          </p:nvPr>
        </p:nvSpPr>
        <p:spPr/>
        <p:txBody>
          <a:bodyPr lIns="0" tIns="0" rIns="0" bIns="0"/>
          <a:lstStyle>
            <a:lvl1pPr>
              <a:defRPr sz="900" b="0" i="0">
                <a:solidFill>
                  <a:srgbClr val="231F20"/>
                </a:solidFill>
                <a:latin typeface="ＭＳ ゴシック"/>
                <a:cs typeface="ＭＳ ゴシック"/>
              </a:defRPr>
            </a:lvl1pPr>
          </a:lstStyle>
          <a:p>
            <a:pPr marL="12700">
              <a:lnSpc>
                <a:spcPts val="1055"/>
              </a:lnSpc>
            </a:pPr>
            <a:r>
              <a:rPr spc="-70" dirty="0" err="1"/>
              <a:t>内閣官房</a:t>
            </a:r>
            <a:r>
              <a:rPr lang="ja-JP" altLang="en-US" spc="-70" dirty="0"/>
              <a:t>新しい地方経済・生活環境創生本部事務局</a:t>
            </a:r>
            <a:r>
              <a:rPr spc="-70" dirty="0"/>
              <a:t> ビッグデータチーム </a:t>
            </a:r>
            <a:r>
              <a:rPr spc="-10" dirty="0"/>
              <a:t>RESAS</a:t>
            </a:r>
            <a:r>
              <a:rPr spc="-50" dirty="0"/>
              <a:t>副教材作成委員会</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0">
                <a:solidFill>
                  <a:srgbClr val="231F20"/>
                </a:solidFill>
                <a:latin typeface="ＭＳ ゴシック"/>
                <a:cs typeface="ＭＳ ゴシック"/>
              </a:defRPr>
            </a:lvl1pPr>
          </a:lstStyle>
          <a:p>
            <a:pPr marL="12700">
              <a:lnSpc>
                <a:spcPts val="1055"/>
              </a:lnSpc>
            </a:pPr>
            <a:r>
              <a:rPr spc="-70" dirty="0" err="1"/>
              <a:t>内閣官房</a:t>
            </a:r>
            <a:r>
              <a:rPr lang="ja-JP" altLang="en-US" spc="-70" dirty="0"/>
              <a:t>新しい地方経済・生活環境創生本部事務局</a:t>
            </a:r>
            <a:r>
              <a:rPr spc="-70" dirty="0"/>
              <a:t> ビッグデータチーム </a:t>
            </a:r>
            <a:r>
              <a:rPr spc="-10" dirty="0"/>
              <a:t>RESAS</a:t>
            </a:r>
            <a:r>
              <a:rPr spc="-50" dirty="0"/>
              <a:t>副教材作成委員会</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10927" y="1054417"/>
            <a:ext cx="304800" cy="695960"/>
          </a:xfrm>
          <a:prstGeom prst="rect">
            <a:avLst/>
          </a:prstGeom>
        </p:spPr>
        <p:txBody>
          <a:bodyPr wrap="square" lIns="0" tIns="0" rIns="0" bIns="0">
            <a:spAutoFit/>
          </a:bodyPr>
          <a:lstStyle>
            <a:lvl1pPr>
              <a:defRPr sz="4400" b="0" i="0">
                <a:solidFill>
                  <a:srgbClr val="00B9F2"/>
                </a:solidFill>
                <a:latin typeface="ＭＳ ゴシック"/>
                <a:cs typeface="ＭＳ ゴシック"/>
              </a:defRPr>
            </a:lvl1pPr>
          </a:lstStyle>
          <a:p>
            <a:endParaRPr/>
          </a:p>
        </p:txBody>
      </p:sp>
      <p:sp>
        <p:nvSpPr>
          <p:cNvPr id="3" name="Holder 3"/>
          <p:cNvSpPr>
            <a:spLocks noGrp="1"/>
          </p:cNvSpPr>
          <p:nvPr>
            <p:ph type="body" idx="1"/>
          </p:nvPr>
        </p:nvSpPr>
        <p:spPr>
          <a:xfrm>
            <a:off x="2150249" y="2591457"/>
            <a:ext cx="6456680" cy="36728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5326850" y="6873386"/>
            <a:ext cx="4844415" cy="125291"/>
          </a:xfrm>
          <a:prstGeom prst="rect">
            <a:avLst/>
          </a:prstGeom>
        </p:spPr>
        <p:txBody>
          <a:bodyPr wrap="square" lIns="0" tIns="0" rIns="0" bIns="0">
            <a:spAutoFit/>
          </a:bodyPr>
          <a:lstStyle>
            <a:lvl1pPr>
              <a:defRPr sz="900" b="0" i="0">
                <a:solidFill>
                  <a:srgbClr val="231F20"/>
                </a:solidFill>
                <a:latin typeface="ＭＳ ゴシック"/>
                <a:cs typeface="ＭＳ ゴシック"/>
              </a:defRPr>
            </a:lvl1pPr>
          </a:lstStyle>
          <a:p>
            <a:pPr marL="12700">
              <a:lnSpc>
                <a:spcPts val="1055"/>
              </a:lnSpc>
            </a:pPr>
            <a:r>
              <a:rPr spc="-70" dirty="0" err="1"/>
              <a:t>内閣官房</a:t>
            </a:r>
            <a:r>
              <a:rPr lang="ja-JP" altLang="en-US" spc="-70" dirty="0"/>
              <a:t>新しい地方経済・生活環境創生本部事務局</a:t>
            </a:r>
            <a:r>
              <a:rPr spc="-70" dirty="0"/>
              <a:t> ビッグデータチーム </a:t>
            </a:r>
            <a:r>
              <a:rPr spc="-10" dirty="0"/>
              <a:t>RESAS</a:t>
            </a:r>
            <a:r>
              <a:rPr spc="-50" dirty="0"/>
              <a:t>副教材作成委員会</a:t>
            </a: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2/5/2025</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1896071" y="1102263"/>
            <a:ext cx="6931025" cy="3929379"/>
            <a:chOff x="1896071" y="767841"/>
            <a:chExt cx="6931025" cy="3929379"/>
          </a:xfrm>
        </p:grpSpPr>
        <p:pic>
          <p:nvPicPr>
            <p:cNvPr id="4" name="object 4"/>
            <p:cNvPicPr/>
            <p:nvPr/>
          </p:nvPicPr>
          <p:blipFill>
            <a:blip r:embed="rId2" cstate="print"/>
            <a:stretch>
              <a:fillRect/>
            </a:stretch>
          </p:blipFill>
          <p:spPr>
            <a:xfrm>
              <a:off x="1896071" y="767841"/>
              <a:ext cx="6930402" cy="3928808"/>
            </a:xfrm>
            <a:prstGeom prst="rect">
              <a:avLst/>
            </a:prstGeom>
          </p:spPr>
        </p:pic>
        <p:sp>
          <p:nvSpPr>
            <p:cNvPr id="5" name="object 5"/>
            <p:cNvSpPr/>
            <p:nvPr/>
          </p:nvSpPr>
          <p:spPr>
            <a:xfrm>
              <a:off x="4363478" y="2813214"/>
              <a:ext cx="1997075" cy="284480"/>
            </a:xfrm>
            <a:custGeom>
              <a:avLst/>
              <a:gdLst/>
              <a:ahLst/>
              <a:cxnLst/>
              <a:rect l="l" t="t" r="r" b="b"/>
              <a:pathLst>
                <a:path w="1997075" h="284480">
                  <a:moveTo>
                    <a:pt x="301117" y="279184"/>
                  </a:moveTo>
                  <a:lnTo>
                    <a:pt x="297472" y="275932"/>
                  </a:lnTo>
                  <a:lnTo>
                    <a:pt x="214033" y="188569"/>
                  </a:lnTo>
                  <a:lnTo>
                    <a:pt x="211315" y="185724"/>
                  </a:lnTo>
                  <a:lnTo>
                    <a:pt x="222288" y="185724"/>
                  </a:lnTo>
                  <a:lnTo>
                    <a:pt x="252247" y="181546"/>
                  </a:lnTo>
                  <a:lnTo>
                    <a:pt x="272986" y="169062"/>
                  </a:lnTo>
                  <a:lnTo>
                    <a:pt x="285038" y="148348"/>
                  </a:lnTo>
                  <a:lnTo>
                    <a:pt x="286791" y="135331"/>
                  </a:lnTo>
                  <a:lnTo>
                    <a:pt x="288937" y="119481"/>
                  </a:lnTo>
                  <a:lnTo>
                    <a:pt x="288937" y="63398"/>
                  </a:lnTo>
                  <a:lnTo>
                    <a:pt x="287528" y="53251"/>
                  </a:lnTo>
                  <a:lnTo>
                    <a:pt x="285038" y="35153"/>
                  </a:lnTo>
                  <a:lnTo>
                    <a:pt x="272986" y="15405"/>
                  </a:lnTo>
                  <a:lnTo>
                    <a:pt x="252247" y="3797"/>
                  </a:lnTo>
                  <a:lnTo>
                    <a:pt x="223100" y="127"/>
                  </a:lnTo>
                  <a:lnTo>
                    <a:pt x="223100" y="81686"/>
                  </a:lnTo>
                  <a:lnTo>
                    <a:pt x="223100" y="106883"/>
                  </a:lnTo>
                  <a:lnTo>
                    <a:pt x="221894" y="121272"/>
                  </a:lnTo>
                  <a:lnTo>
                    <a:pt x="217106" y="129946"/>
                  </a:lnTo>
                  <a:lnTo>
                    <a:pt x="206984" y="134200"/>
                  </a:lnTo>
                  <a:lnTo>
                    <a:pt x="189776" y="135331"/>
                  </a:lnTo>
                  <a:lnTo>
                    <a:pt x="65836" y="135331"/>
                  </a:lnTo>
                  <a:lnTo>
                    <a:pt x="65836" y="53251"/>
                  </a:lnTo>
                  <a:lnTo>
                    <a:pt x="189776" y="53251"/>
                  </a:lnTo>
                  <a:lnTo>
                    <a:pt x="206984" y="54381"/>
                  </a:lnTo>
                  <a:lnTo>
                    <a:pt x="217106" y="58623"/>
                  </a:lnTo>
                  <a:lnTo>
                    <a:pt x="221894" y="67297"/>
                  </a:lnTo>
                  <a:lnTo>
                    <a:pt x="223100" y="81686"/>
                  </a:lnTo>
                  <a:lnTo>
                    <a:pt x="223100" y="127"/>
                  </a:lnTo>
                  <a:lnTo>
                    <a:pt x="222288" y="12"/>
                  </a:lnTo>
                  <a:lnTo>
                    <a:pt x="2857" y="12"/>
                  </a:lnTo>
                  <a:lnTo>
                    <a:pt x="0" y="3263"/>
                  </a:lnTo>
                  <a:lnTo>
                    <a:pt x="0" y="281216"/>
                  </a:lnTo>
                  <a:lnTo>
                    <a:pt x="2857" y="284467"/>
                  </a:lnTo>
                  <a:lnTo>
                    <a:pt x="62179" y="284467"/>
                  </a:lnTo>
                  <a:lnTo>
                    <a:pt x="65836" y="281216"/>
                  </a:lnTo>
                  <a:lnTo>
                    <a:pt x="65836" y="188569"/>
                  </a:lnTo>
                  <a:lnTo>
                    <a:pt x="138163" y="188569"/>
                  </a:lnTo>
                  <a:lnTo>
                    <a:pt x="218224" y="277964"/>
                  </a:lnTo>
                  <a:lnTo>
                    <a:pt x="222288" y="282841"/>
                  </a:lnTo>
                  <a:lnTo>
                    <a:pt x="225539" y="284467"/>
                  </a:lnTo>
                  <a:lnTo>
                    <a:pt x="299097" y="284467"/>
                  </a:lnTo>
                  <a:lnTo>
                    <a:pt x="301117" y="279184"/>
                  </a:lnTo>
                  <a:close/>
                </a:path>
                <a:path w="1997075" h="284480">
                  <a:moveTo>
                    <a:pt x="709066" y="3263"/>
                  </a:moveTo>
                  <a:lnTo>
                    <a:pt x="705815" y="12"/>
                  </a:lnTo>
                  <a:lnTo>
                    <a:pt x="700125" y="12"/>
                  </a:lnTo>
                  <a:lnTo>
                    <a:pt x="435584" y="12"/>
                  </a:lnTo>
                  <a:lnTo>
                    <a:pt x="432739" y="3263"/>
                  </a:lnTo>
                  <a:lnTo>
                    <a:pt x="432739" y="281228"/>
                  </a:lnTo>
                  <a:lnTo>
                    <a:pt x="435584" y="284467"/>
                  </a:lnTo>
                  <a:lnTo>
                    <a:pt x="705815" y="284467"/>
                  </a:lnTo>
                  <a:lnTo>
                    <a:pt x="709066" y="281228"/>
                  </a:lnTo>
                  <a:lnTo>
                    <a:pt x="709066" y="234492"/>
                  </a:lnTo>
                  <a:lnTo>
                    <a:pt x="705815" y="231241"/>
                  </a:lnTo>
                  <a:lnTo>
                    <a:pt x="498563" y="231241"/>
                  </a:lnTo>
                  <a:lnTo>
                    <a:pt x="498563" y="167030"/>
                  </a:lnTo>
                  <a:lnTo>
                    <a:pt x="673709" y="167030"/>
                  </a:lnTo>
                  <a:lnTo>
                    <a:pt x="677367" y="163779"/>
                  </a:lnTo>
                  <a:lnTo>
                    <a:pt x="677367" y="117856"/>
                  </a:lnTo>
                  <a:lnTo>
                    <a:pt x="673709" y="115011"/>
                  </a:lnTo>
                  <a:lnTo>
                    <a:pt x="498563" y="115011"/>
                  </a:lnTo>
                  <a:lnTo>
                    <a:pt x="498563" y="53251"/>
                  </a:lnTo>
                  <a:lnTo>
                    <a:pt x="705815" y="53251"/>
                  </a:lnTo>
                  <a:lnTo>
                    <a:pt x="709066" y="49999"/>
                  </a:lnTo>
                  <a:lnTo>
                    <a:pt x="709066" y="3263"/>
                  </a:lnTo>
                  <a:close/>
                </a:path>
                <a:path w="1997075" h="284480">
                  <a:moveTo>
                    <a:pt x="1133741" y="178396"/>
                  </a:moveTo>
                  <a:lnTo>
                    <a:pt x="1129842" y="149987"/>
                  </a:lnTo>
                  <a:lnTo>
                    <a:pt x="1117790" y="130251"/>
                  </a:lnTo>
                  <a:lnTo>
                    <a:pt x="1097051" y="118745"/>
                  </a:lnTo>
                  <a:lnTo>
                    <a:pt x="1067104" y="115011"/>
                  </a:lnTo>
                  <a:lnTo>
                    <a:pt x="937069" y="115011"/>
                  </a:lnTo>
                  <a:lnTo>
                    <a:pt x="923785" y="113919"/>
                  </a:lnTo>
                  <a:lnTo>
                    <a:pt x="915581" y="110185"/>
                  </a:lnTo>
                  <a:lnTo>
                    <a:pt x="911402" y="103187"/>
                  </a:lnTo>
                  <a:lnTo>
                    <a:pt x="910247" y="92252"/>
                  </a:lnTo>
                  <a:lnTo>
                    <a:pt x="910247" y="75590"/>
                  </a:lnTo>
                  <a:lnTo>
                    <a:pt x="911402" y="64897"/>
                  </a:lnTo>
                  <a:lnTo>
                    <a:pt x="915581" y="58013"/>
                  </a:lnTo>
                  <a:lnTo>
                    <a:pt x="923785" y="54330"/>
                  </a:lnTo>
                  <a:lnTo>
                    <a:pt x="937069" y="53238"/>
                  </a:lnTo>
                  <a:lnTo>
                    <a:pt x="1044346" y="53238"/>
                  </a:lnTo>
                  <a:lnTo>
                    <a:pt x="1053465" y="54394"/>
                  </a:lnTo>
                  <a:lnTo>
                    <a:pt x="1059637" y="57861"/>
                  </a:lnTo>
                  <a:lnTo>
                    <a:pt x="1063142" y="63703"/>
                  </a:lnTo>
                  <a:lnTo>
                    <a:pt x="1064260" y="71932"/>
                  </a:lnTo>
                  <a:lnTo>
                    <a:pt x="1064260" y="81686"/>
                  </a:lnTo>
                  <a:lnTo>
                    <a:pt x="1067104" y="84531"/>
                  </a:lnTo>
                  <a:lnTo>
                    <a:pt x="1124800" y="84531"/>
                  </a:lnTo>
                  <a:lnTo>
                    <a:pt x="1128052" y="81686"/>
                  </a:lnTo>
                  <a:lnTo>
                    <a:pt x="1128052" y="63398"/>
                  </a:lnTo>
                  <a:lnTo>
                    <a:pt x="1124559" y="33782"/>
                  </a:lnTo>
                  <a:lnTo>
                    <a:pt x="1113218" y="14173"/>
                  </a:lnTo>
                  <a:lnTo>
                    <a:pt x="1092733" y="3340"/>
                  </a:lnTo>
                  <a:lnTo>
                    <a:pt x="1061821" y="0"/>
                  </a:lnTo>
                  <a:lnTo>
                    <a:pt x="910653" y="0"/>
                  </a:lnTo>
                  <a:lnTo>
                    <a:pt x="880922" y="3797"/>
                  </a:lnTo>
                  <a:lnTo>
                    <a:pt x="860310" y="15392"/>
                  </a:lnTo>
                  <a:lnTo>
                    <a:pt x="848296" y="35153"/>
                  </a:lnTo>
                  <a:lnTo>
                    <a:pt x="844410" y="63398"/>
                  </a:lnTo>
                  <a:lnTo>
                    <a:pt x="844410" y="103632"/>
                  </a:lnTo>
                  <a:lnTo>
                    <a:pt x="848296" y="131876"/>
                  </a:lnTo>
                  <a:lnTo>
                    <a:pt x="860310" y="151625"/>
                  </a:lnTo>
                  <a:lnTo>
                    <a:pt x="880922" y="163233"/>
                  </a:lnTo>
                  <a:lnTo>
                    <a:pt x="910653" y="167017"/>
                  </a:lnTo>
                  <a:lnTo>
                    <a:pt x="1041107" y="167017"/>
                  </a:lnTo>
                  <a:lnTo>
                    <a:pt x="1054379" y="168109"/>
                  </a:lnTo>
                  <a:lnTo>
                    <a:pt x="1062583" y="171792"/>
                  </a:lnTo>
                  <a:lnTo>
                    <a:pt x="1066749" y="178676"/>
                  </a:lnTo>
                  <a:lnTo>
                    <a:pt x="1067917" y="189369"/>
                  </a:lnTo>
                  <a:lnTo>
                    <a:pt x="1067917" y="208876"/>
                  </a:lnTo>
                  <a:lnTo>
                    <a:pt x="1066749" y="219570"/>
                  </a:lnTo>
                  <a:lnTo>
                    <a:pt x="1062583" y="226453"/>
                  </a:lnTo>
                  <a:lnTo>
                    <a:pt x="1054379" y="230136"/>
                  </a:lnTo>
                  <a:lnTo>
                    <a:pt x="1041107" y="231228"/>
                  </a:lnTo>
                  <a:lnTo>
                    <a:pt x="924064" y="231228"/>
                  </a:lnTo>
                  <a:lnTo>
                    <a:pt x="915250" y="230085"/>
                  </a:lnTo>
                  <a:lnTo>
                    <a:pt x="909332" y="226606"/>
                  </a:lnTo>
                  <a:lnTo>
                    <a:pt x="906005" y="220776"/>
                  </a:lnTo>
                  <a:lnTo>
                    <a:pt x="904963" y="212534"/>
                  </a:lnTo>
                  <a:lnTo>
                    <a:pt x="904963" y="202780"/>
                  </a:lnTo>
                  <a:lnTo>
                    <a:pt x="901306" y="199936"/>
                  </a:lnTo>
                  <a:lnTo>
                    <a:pt x="895616" y="199936"/>
                  </a:lnTo>
                  <a:lnTo>
                    <a:pt x="844016" y="199936"/>
                  </a:lnTo>
                  <a:lnTo>
                    <a:pt x="840752" y="202780"/>
                  </a:lnTo>
                  <a:lnTo>
                    <a:pt x="840752" y="221068"/>
                  </a:lnTo>
                  <a:lnTo>
                    <a:pt x="844245" y="250698"/>
                  </a:lnTo>
                  <a:lnTo>
                    <a:pt x="855586" y="270294"/>
                  </a:lnTo>
                  <a:lnTo>
                    <a:pt x="876071" y="281139"/>
                  </a:lnTo>
                  <a:lnTo>
                    <a:pt x="906995" y="284467"/>
                  </a:lnTo>
                  <a:lnTo>
                    <a:pt x="1067104" y="284467"/>
                  </a:lnTo>
                  <a:lnTo>
                    <a:pt x="1097051" y="280682"/>
                  </a:lnTo>
                  <a:lnTo>
                    <a:pt x="1117790" y="269074"/>
                  </a:lnTo>
                  <a:lnTo>
                    <a:pt x="1129842" y="249326"/>
                  </a:lnTo>
                  <a:lnTo>
                    <a:pt x="1133741" y="221068"/>
                  </a:lnTo>
                  <a:lnTo>
                    <a:pt x="1133741" y="178396"/>
                  </a:lnTo>
                  <a:close/>
                </a:path>
                <a:path w="1997075" h="284480">
                  <a:moveTo>
                    <a:pt x="1586547" y="280403"/>
                  </a:moveTo>
                  <a:lnTo>
                    <a:pt x="1584515" y="275526"/>
                  </a:lnTo>
                  <a:lnTo>
                    <a:pt x="1564259" y="230022"/>
                  </a:lnTo>
                  <a:lnTo>
                    <a:pt x="1541094" y="178003"/>
                  </a:lnTo>
                  <a:lnTo>
                    <a:pt x="1483728" y="49174"/>
                  </a:lnTo>
                  <a:lnTo>
                    <a:pt x="1471561" y="21856"/>
                  </a:lnTo>
                  <a:lnTo>
                    <a:pt x="1471561" y="178003"/>
                  </a:lnTo>
                  <a:lnTo>
                    <a:pt x="1361833" y="178003"/>
                  </a:lnTo>
                  <a:lnTo>
                    <a:pt x="1416685" y="49174"/>
                  </a:lnTo>
                  <a:lnTo>
                    <a:pt x="1471561" y="178003"/>
                  </a:lnTo>
                  <a:lnTo>
                    <a:pt x="1471561" y="21856"/>
                  </a:lnTo>
                  <a:lnTo>
                    <a:pt x="1465453" y="8140"/>
                  </a:lnTo>
                  <a:lnTo>
                    <a:pt x="1463014" y="2451"/>
                  </a:lnTo>
                  <a:lnTo>
                    <a:pt x="1459763" y="12"/>
                  </a:lnTo>
                  <a:lnTo>
                    <a:pt x="1376870" y="12"/>
                  </a:lnTo>
                  <a:lnTo>
                    <a:pt x="1373212" y="2451"/>
                  </a:lnTo>
                  <a:lnTo>
                    <a:pt x="1371168" y="8140"/>
                  </a:lnTo>
                  <a:lnTo>
                    <a:pt x="1252105" y="275526"/>
                  </a:lnTo>
                  <a:lnTo>
                    <a:pt x="1250073" y="280403"/>
                  </a:lnTo>
                  <a:lnTo>
                    <a:pt x="1252105" y="284467"/>
                  </a:lnTo>
                  <a:lnTo>
                    <a:pt x="1314691" y="284467"/>
                  </a:lnTo>
                  <a:lnTo>
                    <a:pt x="1317942" y="282028"/>
                  </a:lnTo>
                  <a:lnTo>
                    <a:pt x="1320380" y="276339"/>
                  </a:lnTo>
                  <a:lnTo>
                    <a:pt x="1339875" y="230022"/>
                  </a:lnTo>
                  <a:lnTo>
                    <a:pt x="1493494" y="230022"/>
                  </a:lnTo>
                  <a:lnTo>
                    <a:pt x="1515846" y="282028"/>
                  </a:lnTo>
                  <a:lnTo>
                    <a:pt x="1518691" y="284467"/>
                  </a:lnTo>
                  <a:lnTo>
                    <a:pt x="1584515" y="284467"/>
                  </a:lnTo>
                  <a:lnTo>
                    <a:pt x="1586547" y="280403"/>
                  </a:lnTo>
                  <a:close/>
                </a:path>
                <a:path w="1997075" h="284480">
                  <a:moveTo>
                    <a:pt x="1996503" y="178396"/>
                  </a:moveTo>
                  <a:lnTo>
                    <a:pt x="1992604" y="149987"/>
                  </a:lnTo>
                  <a:lnTo>
                    <a:pt x="1980552" y="130251"/>
                  </a:lnTo>
                  <a:lnTo>
                    <a:pt x="1959813" y="118745"/>
                  </a:lnTo>
                  <a:lnTo>
                    <a:pt x="1929866" y="115011"/>
                  </a:lnTo>
                  <a:lnTo>
                    <a:pt x="1799831" y="115011"/>
                  </a:lnTo>
                  <a:lnTo>
                    <a:pt x="1786547" y="113919"/>
                  </a:lnTo>
                  <a:lnTo>
                    <a:pt x="1778330" y="110185"/>
                  </a:lnTo>
                  <a:lnTo>
                    <a:pt x="1774151" y="103187"/>
                  </a:lnTo>
                  <a:lnTo>
                    <a:pt x="1772996" y="92252"/>
                  </a:lnTo>
                  <a:lnTo>
                    <a:pt x="1772996" y="75590"/>
                  </a:lnTo>
                  <a:lnTo>
                    <a:pt x="1774151" y="64897"/>
                  </a:lnTo>
                  <a:lnTo>
                    <a:pt x="1778330" y="58013"/>
                  </a:lnTo>
                  <a:lnTo>
                    <a:pt x="1786547" y="54330"/>
                  </a:lnTo>
                  <a:lnTo>
                    <a:pt x="1799831" y="53238"/>
                  </a:lnTo>
                  <a:lnTo>
                    <a:pt x="1907108" y="53238"/>
                  </a:lnTo>
                  <a:lnTo>
                    <a:pt x="1916214" y="54394"/>
                  </a:lnTo>
                  <a:lnTo>
                    <a:pt x="1922386" y="57861"/>
                  </a:lnTo>
                  <a:lnTo>
                    <a:pt x="1925891" y="63703"/>
                  </a:lnTo>
                  <a:lnTo>
                    <a:pt x="1927009" y="71932"/>
                  </a:lnTo>
                  <a:lnTo>
                    <a:pt x="1927009" y="81686"/>
                  </a:lnTo>
                  <a:lnTo>
                    <a:pt x="1929866" y="84531"/>
                  </a:lnTo>
                  <a:lnTo>
                    <a:pt x="1987562" y="84531"/>
                  </a:lnTo>
                  <a:lnTo>
                    <a:pt x="1990813" y="81686"/>
                  </a:lnTo>
                  <a:lnTo>
                    <a:pt x="1990813" y="63398"/>
                  </a:lnTo>
                  <a:lnTo>
                    <a:pt x="1987321" y="33782"/>
                  </a:lnTo>
                  <a:lnTo>
                    <a:pt x="1975980" y="14173"/>
                  </a:lnTo>
                  <a:lnTo>
                    <a:pt x="1955495" y="3340"/>
                  </a:lnTo>
                  <a:lnTo>
                    <a:pt x="1924583" y="0"/>
                  </a:lnTo>
                  <a:lnTo>
                    <a:pt x="1773415" y="0"/>
                  </a:lnTo>
                  <a:lnTo>
                    <a:pt x="1743684" y="3797"/>
                  </a:lnTo>
                  <a:lnTo>
                    <a:pt x="1723059" y="15392"/>
                  </a:lnTo>
                  <a:lnTo>
                    <a:pt x="1711058" y="35153"/>
                  </a:lnTo>
                  <a:lnTo>
                    <a:pt x="1707172" y="63398"/>
                  </a:lnTo>
                  <a:lnTo>
                    <a:pt x="1707172" y="103632"/>
                  </a:lnTo>
                  <a:lnTo>
                    <a:pt x="1711058" y="131876"/>
                  </a:lnTo>
                  <a:lnTo>
                    <a:pt x="1723059" y="151625"/>
                  </a:lnTo>
                  <a:lnTo>
                    <a:pt x="1743684" y="163233"/>
                  </a:lnTo>
                  <a:lnTo>
                    <a:pt x="1773415" y="167017"/>
                  </a:lnTo>
                  <a:lnTo>
                    <a:pt x="1903857" y="167017"/>
                  </a:lnTo>
                  <a:lnTo>
                    <a:pt x="1917128" y="168109"/>
                  </a:lnTo>
                  <a:lnTo>
                    <a:pt x="1925332" y="171792"/>
                  </a:lnTo>
                  <a:lnTo>
                    <a:pt x="1929498" y="178676"/>
                  </a:lnTo>
                  <a:lnTo>
                    <a:pt x="1930666" y="189369"/>
                  </a:lnTo>
                  <a:lnTo>
                    <a:pt x="1930666" y="208876"/>
                  </a:lnTo>
                  <a:lnTo>
                    <a:pt x="1929498" y="219570"/>
                  </a:lnTo>
                  <a:lnTo>
                    <a:pt x="1925332" y="226453"/>
                  </a:lnTo>
                  <a:lnTo>
                    <a:pt x="1917128" y="230136"/>
                  </a:lnTo>
                  <a:lnTo>
                    <a:pt x="1903857" y="231228"/>
                  </a:lnTo>
                  <a:lnTo>
                    <a:pt x="1786813" y="231228"/>
                  </a:lnTo>
                  <a:lnTo>
                    <a:pt x="1778000" y="230085"/>
                  </a:lnTo>
                  <a:lnTo>
                    <a:pt x="1772081" y="226606"/>
                  </a:lnTo>
                  <a:lnTo>
                    <a:pt x="1768754" y="220776"/>
                  </a:lnTo>
                  <a:lnTo>
                    <a:pt x="1767713" y="212534"/>
                  </a:lnTo>
                  <a:lnTo>
                    <a:pt x="1767713" y="202780"/>
                  </a:lnTo>
                  <a:lnTo>
                    <a:pt x="1764055" y="199936"/>
                  </a:lnTo>
                  <a:lnTo>
                    <a:pt x="1758378" y="199936"/>
                  </a:lnTo>
                  <a:lnTo>
                    <a:pt x="1706765" y="199936"/>
                  </a:lnTo>
                  <a:lnTo>
                    <a:pt x="1703514" y="202780"/>
                  </a:lnTo>
                  <a:lnTo>
                    <a:pt x="1703514" y="221068"/>
                  </a:lnTo>
                  <a:lnTo>
                    <a:pt x="1707007" y="250698"/>
                  </a:lnTo>
                  <a:lnTo>
                    <a:pt x="1718348" y="270294"/>
                  </a:lnTo>
                  <a:lnTo>
                    <a:pt x="1738833" y="281139"/>
                  </a:lnTo>
                  <a:lnTo>
                    <a:pt x="1769757" y="284467"/>
                  </a:lnTo>
                  <a:lnTo>
                    <a:pt x="1929866" y="284467"/>
                  </a:lnTo>
                  <a:lnTo>
                    <a:pt x="1959813" y="280682"/>
                  </a:lnTo>
                  <a:lnTo>
                    <a:pt x="1980552" y="269074"/>
                  </a:lnTo>
                  <a:lnTo>
                    <a:pt x="1992604" y="249326"/>
                  </a:lnTo>
                  <a:lnTo>
                    <a:pt x="1996503" y="221068"/>
                  </a:lnTo>
                  <a:lnTo>
                    <a:pt x="1996503" y="178396"/>
                  </a:lnTo>
                  <a:close/>
                </a:path>
              </a:pathLst>
            </a:custGeom>
            <a:solidFill>
              <a:srgbClr val="FFFFFF"/>
            </a:solidFill>
          </p:spPr>
          <p:txBody>
            <a:bodyPr wrap="square" lIns="0" tIns="0" rIns="0" bIns="0" rtlCol="0"/>
            <a:lstStyle/>
            <a:p>
              <a:endParaRPr/>
            </a:p>
          </p:txBody>
        </p:sp>
      </p:grpSp>
      <p:sp>
        <p:nvSpPr>
          <p:cNvPr id="6" name="object 6"/>
          <p:cNvSpPr txBox="1"/>
          <p:nvPr/>
        </p:nvSpPr>
        <p:spPr>
          <a:xfrm>
            <a:off x="953049" y="5111049"/>
            <a:ext cx="8817610" cy="1839595"/>
          </a:xfrm>
          <a:prstGeom prst="rect">
            <a:avLst/>
          </a:prstGeom>
        </p:spPr>
        <p:txBody>
          <a:bodyPr vert="horz" wrap="square" lIns="0" tIns="12700" rIns="0" bIns="0" rtlCol="0">
            <a:spAutoFit/>
          </a:bodyPr>
          <a:lstStyle/>
          <a:p>
            <a:pPr marL="11430" algn="ctr">
              <a:lnSpc>
                <a:spcPct val="100000"/>
              </a:lnSpc>
              <a:spcBef>
                <a:spcPts val="100"/>
              </a:spcBef>
            </a:pPr>
            <a:r>
              <a:rPr sz="3900" spc="-50" dirty="0">
                <a:solidFill>
                  <a:srgbClr val="231F20"/>
                </a:solidFill>
                <a:latin typeface="ＭＳ ゴシック"/>
                <a:cs typeface="ＭＳ ゴシック"/>
              </a:rPr>
              <a:t>「現代の国語」</a:t>
            </a:r>
            <a:endParaRPr sz="3900">
              <a:latin typeface="ＭＳ ゴシック"/>
              <a:cs typeface="ＭＳ ゴシック"/>
            </a:endParaRPr>
          </a:p>
          <a:p>
            <a:pPr marL="12700" marR="5080" algn="ctr">
              <a:lnSpc>
                <a:spcPct val="102600"/>
              </a:lnSpc>
            </a:pPr>
            <a:r>
              <a:rPr sz="3900" spc="-250" dirty="0">
                <a:solidFill>
                  <a:srgbClr val="231F20"/>
                </a:solidFill>
                <a:latin typeface="ＭＳ ゴシック"/>
                <a:cs typeface="ＭＳ ゴシック"/>
              </a:rPr>
              <a:t>収集した</a:t>
            </a:r>
            <a:r>
              <a:rPr sz="3900" spc="-25" dirty="0">
                <a:solidFill>
                  <a:srgbClr val="231F20"/>
                </a:solidFill>
                <a:latin typeface="ＭＳ ゴシック"/>
                <a:cs typeface="ＭＳ ゴシック"/>
              </a:rPr>
              <a:t>RESAS</a:t>
            </a:r>
            <a:r>
              <a:rPr sz="3900" spc="-175" dirty="0">
                <a:solidFill>
                  <a:srgbClr val="231F20"/>
                </a:solidFill>
                <a:latin typeface="ＭＳ ゴシック"/>
                <a:cs typeface="ＭＳ ゴシック"/>
              </a:rPr>
              <a:t>などの複数の情報を根拠に</a:t>
            </a:r>
            <a:r>
              <a:rPr sz="3900" spc="-310" dirty="0">
                <a:solidFill>
                  <a:srgbClr val="231F20"/>
                </a:solidFill>
                <a:latin typeface="ＭＳ ゴシック"/>
                <a:cs typeface="ＭＳ ゴシック"/>
              </a:rPr>
              <a:t>自分の意見をまとめて論述しよう</a:t>
            </a:r>
            <a:endParaRPr sz="3900">
              <a:latin typeface="ＭＳ ゴシック"/>
              <a:cs typeface="ＭＳ ゴシック"/>
            </a:endParaRPr>
          </a:p>
        </p:txBody>
      </p:sp>
      <p:sp>
        <p:nvSpPr>
          <p:cNvPr id="8" name="object 3"/>
          <p:cNvSpPr txBox="1"/>
          <p:nvPr/>
        </p:nvSpPr>
        <p:spPr>
          <a:xfrm>
            <a:off x="2275182" y="7011447"/>
            <a:ext cx="6189440" cy="351378"/>
          </a:xfrm>
          <a:prstGeom prst="rect">
            <a:avLst/>
          </a:prstGeom>
        </p:spPr>
        <p:txBody>
          <a:bodyPr vert="horz" wrap="square" lIns="0" tIns="12700" rIns="0" bIns="0" rtlCol="0">
            <a:spAutoFit/>
          </a:bodyPr>
          <a:lstStyle>
            <a:defPPr>
              <a:defRPr kern="0"/>
            </a:defPPr>
          </a:lstStyle>
          <a:p>
            <a:pPr marL="12700" algn="ctr">
              <a:lnSpc>
                <a:spcPct val="100000"/>
              </a:lnSpc>
              <a:spcBef>
                <a:spcPts val="100"/>
              </a:spcBef>
              <a:tabLst>
                <a:tab pos="4438015" algn="l"/>
              </a:tabLst>
            </a:pPr>
            <a:r>
              <a:rPr sz="1100" spc="-45" dirty="0" err="1">
                <a:solidFill>
                  <a:srgbClr val="231F20"/>
                </a:solidFill>
                <a:latin typeface="ＭＳ ゴシック"/>
                <a:cs typeface="ＭＳ ゴシック"/>
              </a:rPr>
              <a:t>内</a:t>
            </a:r>
            <a:r>
              <a:rPr sz="1100" spc="-60" dirty="0" err="1">
                <a:solidFill>
                  <a:srgbClr val="231F20"/>
                </a:solidFill>
                <a:latin typeface="ＭＳ ゴシック"/>
                <a:cs typeface="ＭＳ ゴシック"/>
              </a:rPr>
              <a:t>閣官</a:t>
            </a:r>
            <a:r>
              <a:rPr sz="1100" spc="-65" dirty="0" err="1">
                <a:solidFill>
                  <a:srgbClr val="231F20"/>
                </a:solidFill>
                <a:latin typeface="ＭＳ ゴシック"/>
                <a:cs typeface="ＭＳ ゴシック"/>
              </a:rPr>
              <a:t>房</a:t>
            </a:r>
            <a:r>
              <a:rPr lang="ja-JP" altLang="en-US" sz="1100" spc="-90" dirty="0">
                <a:solidFill>
                  <a:srgbClr val="231F20"/>
                </a:solidFill>
                <a:latin typeface="ＭＳ ゴシック"/>
                <a:cs typeface="ＭＳ ゴシック"/>
              </a:rPr>
              <a:t>新しい地方経済・生活環境創生本部事務局</a:t>
            </a:r>
            <a:r>
              <a:rPr sz="1100" dirty="0">
                <a:solidFill>
                  <a:srgbClr val="231F20"/>
                </a:solidFill>
                <a:latin typeface="ＭＳ ゴシック"/>
                <a:cs typeface="ＭＳ ゴシック"/>
              </a:rPr>
              <a:t> </a:t>
            </a:r>
            <a:r>
              <a:rPr lang="ja-JP" altLang="en-US" sz="1100" dirty="0">
                <a:solidFill>
                  <a:srgbClr val="231F20"/>
                </a:solidFill>
                <a:latin typeface="ＭＳ ゴシック"/>
                <a:cs typeface="ＭＳ ゴシック"/>
              </a:rPr>
              <a:t>　内閣府地方創生推進室　</a:t>
            </a:r>
            <a:r>
              <a:rPr sz="1100" spc="-165" dirty="0" err="1">
                <a:solidFill>
                  <a:srgbClr val="231F20"/>
                </a:solidFill>
                <a:latin typeface="ＭＳ ゴシック"/>
                <a:cs typeface="ＭＳ ゴシック"/>
              </a:rPr>
              <a:t>ビ</a:t>
            </a:r>
            <a:r>
              <a:rPr sz="1100" spc="-130" dirty="0" err="1">
                <a:solidFill>
                  <a:srgbClr val="231F20"/>
                </a:solidFill>
                <a:latin typeface="ＭＳ ゴシック"/>
                <a:cs typeface="ＭＳ ゴシック"/>
              </a:rPr>
              <a:t>ッ</a:t>
            </a:r>
            <a:r>
              <a:rPr sz="1100" spc="-110" dirty="0" err="1">
                <a:solidFill>
                  <a:srgbClr val="231F20"/>
                </a:solidFill>
                <a:latin typeface="ＭＳ ゴシック"/>
                <a:cs typeface="ＭＳ ゴシック"/>
              </a:rPr>
              <a:t>グ</a:t>
            </a:r>
            <a:r>
              <a:rPr sz="1100" spc="-50" dirty="0" err="1">
                <a:solidFill>
                  <a:srgbClr val="231F20"/>
                </a:solidFill>
                <a:latin typeface="ＭＳ ゴシック"/>
                <a:cs typeface="ＭＳ ゴシック"/>
              </a:rPr>
              <a:t>デ</a:t>
            </a:r>
            <a:r>
              <a:rPr sz="1100" spc="-65" dirty="0" err="1">
                <a:solidFill>
                  <a:srgbClr val="231F20"/>
                </a:solidFill>
                <a:latin typeface="ＭＳ ゴシック"/>
                <a:cs typeface="ＭＳ ゴシック"/>
              </a:rPr>
              <a:t>ー</a:t>
            </a:r>
            <a:r>
              <a:rPr sz="1100" spc="-160" dirty="0" err="1">
                <a:solidFill>
                  <a:srgbClr val="231F20"/>
                </a:solidFill>
                <a:latin typeface="ＭＳ ゴシック"/>
                <a:cs typeface="ＭＳ ゴシック"/>
              </a:rPr>
              <a:t>タ</a:t>
            </a:r>
            <a:r>
              <a:rPr sz="1100" spc="-50" dirty="0" err="1">
                <a:solidFill>
                  <a:srgbClr val="231F20"/>
                </a:solidFill>
                <a:latin typeface="ＭＳ ゴシック"/>
                <a:cs typeface="ＭＳ ゴシック"/>
              </a:rPr>
              <a:t>チ</a:t>
            </a:r>
            <a:r>
              <a:rPr sz="1100" spc="-100" dirty="0" err="1">
                <a:solidFill>
                  <a:srgbClr val="231F20"/>
                </a:solidFill>
                <a:latin typeface="ＭＳ ゴシック"/>
                <a:cs typeface="ＭＳ ゴシック"/>
              </a:rPr>
              <a:t>ー</a:t>
            </a:r>
            <a:r>
              <a:rPr sz="1100" spc="-50" dirty="0" err="1">
                <a:solidFill>
                  <a:srgbClr val="231F20"/>
                </a:solidFill>
                <a:latin typeface="ＭＳ ゴシック"/>
                <a:cs typeface="ＭＳ ゴシック"/>
              </a:rPr>
              <a:t>ム</a:t>
            </a:r>
            <a:r>
              <a:rPr lang="ja-JP" altLang="en-US" sz="1100" spc="-50" dirty="0">
                <a:solidFill>
                  <a:srgbClr val="231F20"/>
                </a:solidFill>
                <a:latin typeface="ＭＳ ゴシック"/>
                <a:cs typeface="ＭＳ ゴシック"/>
              </a:rPr>
              <a:t>　</a:t>
            </a:r>
            <a:r>
              <a:rPr sz="1100" spc="-25" dirty="0" err="1">
                <a:solidFill>
                  <a:srgbClr val="231F20"/>
                </a:solidFill>
                <a:latin typeface="ＭＳ ゴシック"/>
                <a:cs typeface="ＭＳ ゴシック"/>
              </a:rPr>
              <a:t>RESAS</a:t>
            </a:r>
            <a:r>
              <a:rPr sz="1100" spc="-30" dirty="0" err="1">
                <a:solidFill>
                  <a:srgbClr val="231F20"/>
                </a:solidFill>
                <a:latin typeface="ＭＳ ゴシック"/>
                <a:cs typeface="ＭＳ ゴシック"/>
              </a:rPr>
              <a:t>副</a:t>
            </a:r>
            <a:r>
              <a:rPr sz="1100" spc="-40" dirty="0" err="1">
                <a:solidFill>
                  <a:srgbClr val="231F20"/>
                </a:solidFill>
                <a:latin typeface="ＭＳ ゴシック"/>
                <a:cs typeface="ＭＳ ゴシック"/>
              </a:rPr>
              <a:t>教</a:t>
            </a:r>
            <a:r>
              <a:rPr sz="1100" spc="-85" dirty="0" err="1">
                <a:solidFill>
                  <a:srgbClr val="231F20"/>
                </a:solidFill>
                <a:latin typeface="ＭＳ ゴシック"/>
                <a:cs typeface="ＭＳ ゴシック"/>
              </a:rPr>
              <a:t>材</a:t>
            </a:r>
            <a:r>
              <a:rPr sz="1100" spc="-80" dirty="0" err="1">
                <a:solidFill>
                  <a:srgbClr val="231F20"/>
                </a:solidFill>
                <a:latin typeface="ＭＳ ゴシック"/>
                <a:cs typeface="ＭＳ ゴシック"/>
              </a:rPr>
              <a:t>作</a:t>
            </a:r>
            <a:r>
              <a:rPr sz="1100" spc="-55" dirty="0" err="1">
                <a:solidFill>
                  <a:srgbClr val="231F20"/>
                </a:solidFill>
                <a:latin typeface="ＭＳ ゴシック"/>
                <a:cs typeface="ＭＳ ゴシック"/>
              </a:rPr>
              <a:t>成</a:t>
            </a:r>
            <a:r>
              <a:rPr sz="1100" spc="-75" dirty="0" err="1">
                <a:solidFill>
                  <a:srgbClr val="231F20"/>
                </a:solidFill>
                <a:latin typeface="ＭＳ ゴシック"/>
                <a:cs typeface="ＭＳ ゴシック"/>
              </a:rPr>
              <a:t>委</a:t>
            </a:r>
            <a:r>
              <a:rPr sz="1100" spc="-70" dirty="0" err="1">
                <a:solidFill>
                  <a:srgbClr val="231F20"/>
                </a:solidFill>
                <a:latin typeface="ＭＳ ゴシック"/>
                <a:cs typeface="ＭＳ ゴシック"/>
              </a:rPr>
              <a:t>員</a:t>
            </a:r>
            <a:r>
              <a:rPr sz="1100" spc="-50" dirty="0" err="1">
                <a:solidFill>
                  <a:srgbClr val="231F20"/>
                </a:solidFill>
                <a:latin typeface="ＭＳ ゴシック"/>
                <a:cs typeface="ＭＳ ゴシック"/>
              </a:rPr>
              <a:t>会</a:t>
            </a:r>
            <a:endParaRPr sz="1100" dirty="0">
              <a:latin typeface="ＭＳ ゴシック"/>
              <a:cs typeface="ＭＳ ゴシック"/>
            </a:endParaRPr>
          </a:p>
        </p:txBody>
      </p:sp>
      <p:sp>
        <p:nvSpPr>
          <p:cNvPr id="2" name="テキスト ボックス 1">
            <a:extLst>
              <a:ext uri="{FF2B5EF4-FFF2-40B4-BE49-F238E27FC236}">
                <a16:creationId xmlns:a16="http://schemas.microsoft.com/office/drawing/2014/main" id="{41EB5C76-BC12-C1C8-8A4E-F2488ABF7776}"/>
              </a:ext>
            </a:extLst>
          </p:cNvPr>
          <p:cNvSpPr txBox="1"/>
          <p:nvPr/>
        </p:nvSpPr>
        <p:spPr>
          <a:xfrm>
            <a:off x="329902" y="411019"/>
            <a:ext cx="10080000" cy="523220"/>
          </a:xfrm>
          <a:prstGeom prst="rect">
            <a:avLst/>
          </a:prstGeom>
          <a:noFill/>
        </p:spPr>
        <p:txBody>
          <a:bodyPr wrap="square" rtlCol="0">
            <a:spAutoFit/>
          </a:bodyPr>
          <a:lstStyle/>
          <a:p>
            <a:pPr algn="just"/>
            <a:r>
              <a:rPr kumimoji="1" lang="en-US" altLang="ja-JP" sz="1400" dirty="0">
                <a:solidFill>
                  <a:srgbClr val="FF0000"/>
                </a:solidFill>
                <a:latin typeface="メイリオ" panose="020B0604030504040204" pitchFamily="50" charset="-128"/>
                <a:ea typeface="メイリオ" panose="020B0604030504040204" pitchFamily="50" charset="-128"/>
              </a:rPr>
              <a:t>※2025</a:t>
            </a:r>
            <a:r>
              <a:rPr kumimoji="1" lang="ja-JP" altLang="en-US" sz="1400" dirty="0">
                <a:solidFill>
                  <a:srgbClr val="FF0000"/>
                </a:solidFill>
                <a:latin typeface="メイリオ" panose="020B0604030504040204" pitchFamily="50" charset="-128"/>
                <a:ea typeface="メイリオ" panose="020B0604030504040204" pitchFamily="50" charset="-128"/>
              </a:rPr>
              <a:t>年３月の</a:t>
            </a:r>
            <a:r>
              <a:rPr kumimoji="1" lang="en-US" altLang="ja-JP" sz="1400" dirty="0">
                <a:solidFill>
                  <a:srgbClr val="FF0000"/>
                </a:solidFill>
                <a:latin typeface="メイリオ" panose="020B0604030504040204" pitchFamily="50" charset="-128"/>
                <a:ea typeface="メイリオ" panose="020B0604030504040204" pitchFamily="50" charset="-128"/>
              </a:rPr>
              <a:t>RESAS</a:t>
            </a:r>
            <a:r>
              <a:rPr kumimoji="1" lang="ja-JP" altLang="en-US" sz="1400" dirty="0">
                <a:solidFill>
                  <a:srgbClr val="FF0000"/>
                </a:solidFill>
                <a:latin typeface="メイリオ" panose="020B0604030504040204" pitchFamily="50" charset="-128"/>
                <a:ea typeface="メイリオ" panose="020B0604030504040204" pitchFamily="50" charset="-128"/>
              </a:rPr>
              <a:t>新システムへの移行に伴い、従前のマップ・メニューと内容が異なる場合があります。そのため、新システムが正式に稼働しますと、一部記載のとおりに授業を進められなくなりますことをご了承ください。</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53012" y="6787322"/>
            <a:ext cx="9609455" cy="0"/>
          </a:xfrm>
          <a:custGeom>
            <a:avLst/>
            <a:gdLst/>
            <a:ahLst/>
            <a:cxnLst/>
            <a:rect l="l" t="t" r="r" b="b"/>
            <a:pathLst>
              <a:path w="9609455">
                <a:moveTo>
                  <a:pt x="0" y="0"/>
                </a:moveTo>
                <a:lnTo>
                  <a:pt x="9609137" y="0"/>
                </a:lnTo>
              </a:path>
            </a:pathLst>
          </a:custGeom>
          <a:ln w="6350">
            <a:solidFill>
              <a:srgbClr val="231F20"/>
            </a:solidFill>
          </a:ln>
        </p:spPr>
        <p:txBody>
          <a:bodyPr wrap="square" lIns="0" tIns="0" rIns="0" bIns="0" rtlCol="0"/>
          <a:lstStyle/>
          <a:p>
            <a:endParaRPr/>
          </a:p>
        </p:txBody>
      </p:sp>
      <p:sp>
        <p:nvSpPr>
          <p:cNvPr id="3" name="object 3"/>
          <p:cNvSpPr/>
          <p:nvPr/>
        </p:nvSpPr>
        <p:spPr>
          <a:xfrm>
            <a:off x="1567834" y="2874104"/>
            <a:ext cx="7582534" cy="117475"/>
          </a:xfrm>
          <a:custGeom>
            <a:avLst/>
            <a:gdLst/>
            <a:ahLst/>
            <a:cxnLst/>
            <a:rect l="l" t="t" r="r" b="b"/>
            <a:pathLst>
              <a:path w="7582534" h="117475">
                <a:moveTo>
                  <a:pt x="7582230" y="0"/>
                </a:moveTo>
                <a:lnTo>
                  <a:pt x="3852875" y="0"/>
                </a:lnTo>
                <a:lnTo>
                  <a:pt x="3791115" y="117208"/>
                </a:lnTo>
                <a:lnTo>
                  <a:pt x="3729354" y="0"/>
                </a:lnTo>
                <a:lnTo>
                  <a:pt x="0" y="0"/>
                </a:lnTo>
              </a:path>
            </a:pathLst>
          </a:custGeom>
          <a:ln w="12534">
            <a:solidFill>
              <a:srgbClr val="00B9F2"/>
            </a:solidFill>
          </a:ln>
        </p:spPr>
        <p:txBody>
          <a:bodyPr wrap="square" lIns="0" tIns="0" rIns="0" bIns="0" rtlCol="0"/>
          <a:lstStyle/>
          <a:p>
            <a:endParaRPr/>
          </a:p>
        </p:txBody>
      </p:sp>
      <p:sp>
        <p:nvSpPr>
          <p:cNvPr id="4" name="object 4"/>
          <p:cNvSpPr/>
          <p:nvPr/>
        </p:nvSpPr>
        <p:spPr>
          <a:xfrm>
            <a:off x="1567834" y="2334350"/>
            <a:ext cx="7582534" cy="0"/>
          </a:xfrm>
          <a:custGeom>
            <a:avLst/>
            <a:gdLst/>
            <a:ahLst/>
            <a:cxnLst/>
            <a:rect l="l" t="t" r="r" b="b"/>
            <a:pathLst>
              <a:path w="7582534">
                <a:moveTo>
                  <a:pt x="7582230" y="0"/>
                </a:moveTo>
                <a:lnTo>
                  <a:pt x="0" y="0"/>
                </a:lnTo>
              </a:path>
            </a:pathLst>
          </a:custGeom>
          <a:ln w="12534">
            <a:solidFill>
              <a:srgbClr val="00B9F2"/>
            </a:solidFill>
          </a:ln>
        </p:spPr>
        <p:txBody>
          <a:bodyPr wrap="square" lIns="0" tIns="0" rIns="0" bIns="0" rtlCol="0"/>
          <a:lstStyle/>
          <a:p>
            <a:endParaRPr/>
          </a:p>
        </p:txBody>
      </p:sp>
      <p:sp>
        <p:nvSpPr>
          <p:cNvPr id="5" name="object 5"/>
          <p:cNvSpPr txBox="1"/>
          <p:nvPr/>
        </p:nvSpPr>
        <p:spPr>
          <a:xfrm>
            <a:off x="3672743" y="2406732"/>
            <a:ext cx="3239135" cy="345440"/>
          </a:xfrm>
          <a:prstGeom prst="rect">
            <a:avLst/>
          </a:prstGeom>
        </p:spPr>
        <p:txBody>
          <a:bodyPr vert="horz" wrap="square" lIns="0" tIns="12700" rIns="0" bIns="0" rtlCol="0">
            <a:spAutoFit/>
          </a:bodyPr>
          <a:lstStyle/>
          <a:p>
            <a:pPr marL="12700">
              <a:lnSpc>
                <a:spcPct val="100000"/>
              </a:lnSpc>
              <a:spcBef>
                <a:spcPts val="100"/>
              </a:spcBef>
            </a:pPr>
            <a:r>
              <a:rPr sz="2100" spc="-175" dirty="0">
                <a:solidFill>
                  <a:srgbClr val="00B9F2"/>
                </a:solidFill>
                <a:latin typeface="ＭＳ ゴシック"/>
                <a:cs typeface="ＭＳ ゴシック"/>
              </a:rPr>
              <a:t>『説得力のある構成』とは？</a:t>
            </a:r>
            <a:endParaRPr sz="2100">
              <a:latin typeface="ＭＳ ゴシック"/>
              <a:cs typeface="ＭＳ ゴシック"/>
            </a:endParaRPr>
          </a:p>
        </p:txBody>
      </p:sp>
      <p:sp>
        <p:nvSpPr>
          <p:cNvPr id="6" name="object 6"/>
          <p:cNvSpPr txBox="1"/>
          <p:nvPr/>
        </p:nvSpPr>
        <p:spPr>
          <a:xfrm>
            <a:off x="2062360" y="5196345"/>
            <a:ext cx="6543040" cy="914400"/>
          </a:xfrm>
          <a:prstGeom prst="rect">
            <a:avLst/>
          </a:prstGeom>
        </p:spPr>
        <p:txBody>
          <a:bodyPr vert="horz" wrap="square" lIns="0" tIns="12700" rIns="0" bIns="0" rtlCol="0">
            <a:spAutoFit/>
          </a:bodyPr>
          <a:lstStyle/>
          <a:p>
            <a:pPr marL="711200" marR="5080" indent="-699135">
              <a:lnSpc>
                <a:spcPct val="121500"/>
              </a:lnSpc>
              <a:spcBef>
                <a:spcPts val="100"/>
              </a:spcBef>
            </a:pPr>
            <a:r>
              <a:rPr sz="2400" spc="-204" dirty="0">
                <a:solidFill>
                  <a:srgbClr val="00B9F2"/>
                </a:solidFill>
                <a:latin typeface="ＭＳ ゴシック"/>
                <a:cs typeface="ＭＳ ゴシック"/>
              </a:rPr>
              <a:t>構成メモが完成したら、実際に文章を書いてみよう</a:t>
            </a:r>
            <a:r>
              <a:rPr sz="2400" spc="-190" dirty="0">
                <a:solidFill>
                  <a:srgbClr val="00B9F2"/>
                </a:solidFill>
                <a:latin typeface="ＭＳ ゴシック"/>
                <a:cs typeface="ＭＳ ゴシック"/>
              </a:rPr>
              <a:t>誤字・原稿用紙の使い方に気を付けて！</a:t>
            </a:r>
            <a:endParaRPr sz="2400">
              <a:latin typeface="ＭＳ ゴシック"/>
              <a:cs typeface="ＭＳ ゴシック"/>
            </a:endParaRPr>
          </a:p>
        </p:txBody>
      </p:sp>
      <p:sp>
        <p:nvSpPr>
          <p:cNvPr id="7" name="object 7"/>
          <p:cNvSpPr/>
          <p:nvPr/>
        </p:nvSpPr>
        <p:spPr>
          <a:xfrm>
            <a:off x="1606029" y="3284283"/>
            <a:ext cx="145415" cy="145415"/>
          </a:xfrm>
          <a:custGeom>
            <a:avLst/>
            <a:gdLst/>
            <a:ahLst/>
            <a:cxnLst/>
            <a:rect l="l" t="t" r="r" b="b"/>
            <a:pathLst>
              <a:path w="145414" h="145414">
                <a:moveTo>
                  <a:pt x="145059" y="0"/>
                </a:moveTo>
                <a:lnTo>
                  <a:pt x="0" y="0"/>
                </a:lnTo>
                <a:lnTo>
                  <a:pt x="0" y="145059"/>
                </a:lnTo>
                <a:lnTo>
                  <a:pt x="145059" y="145059"/>
                </a:lnTo>
                <a:lnTo>
                  <a:pt x="145059" y="0"/>
                </a:lnTo>
                <a:close/>
              </a:path>
            </a:pathLst>
          </a:custGeom>
          <a:solidFill>
            <a:srgbClr val="00B9F2"/>
          </a:solidFill>
        </p:spPr>
        <p:txBody>
          <a:bodyPr wrap="square" lIns="0" tIns="0" rIns="0" bIns="0" rtlCol="0"/>
          <a:lstStyle/>
          <a:p>
            <a:endParaRPr/>
          </a:p>
        </p:txBody>
      </p:sp>
      <p:sp>
        <p:nvSpPr>
          <p:cNvPr id="8" name="object 8"/>
          <p:cNvSpPr txBox="1"/>
          <p:nvPr/>
        </p:nvSpPr>
        <p:spPr>
          <a:xfrm>
            <a:off x="1821614" y="3222223"/>
            <a:ext cx="7570470" cy="1690370"/>
          </a:xfrm>
          <a:prstGeom prst="rect">
            <a:avLst/>
          </a:prstGeom>
        </p:spPr>
        <p:txBody>
          <a:bodyPr vert="horz" wrap="square" lIns="0" tIns="12700" rIns="0" bIns="0" rtlCol="0">
            <a:spAutoFit/>
          </a:bodyPr>
          <a:lstStyle/>
          <a:p>
            <a:pPr marL="12700">
              <a:lnSpc>
                <a:spcPct val="100000"/>
              </a:lnSpc>
              <a:spcBef>
                <a:spcPts val="100"/>
              </a:spcBef>
              <a:tabLst>
                <a:tab pos="825500" algn="l"/>
              </a:tabLst>
            </a:pPr>
            <a:r>
              <a:rPr sz="1400" spc="-270" dirty="0">
                <a:solidFill>
                  <a:srgbClr val="231F20"/>
                </a:solidFill>
                <a:latin typeface="ＭＳ ゴシック"/>
                <a:cs typeface="ＭＳ ゴシック"/>
              </a:rPr>
              <a:t>１</a:t>
            </a:r>
            <a:r>
              <a:rPr sz="1400" spc="-35" dirty="0">
                <a:solidFill>
                  <a:srgbClr val="231F20"/>
                </a:solidFill>
                <a:latin typeface="ＭＳ ゴシック"/>
                <a:cs typeface="ＭＳ ゴシック"/>
              </a:rPr>
              <a:t>段</a:t>
            </a:r>
            <a:r>
              <a:rPr sz="1400" spc="-50" dirty="0">
                <a:solidFill>
                  <a:srgbClr val="231F20"/>
                </a:solidFill>
                <a:latin typeface="ＭＳ ゴシック"/>
                <a:cs typeface="ＭＳ ゴシック"/>
              </a:rPr>
              <a:t>落</a:t>
            </a:r>
            <a:r>
              <a:rPr sz="1400" dirty="0">
                <a:solidFill>
                  <a:srgbClr val="231F20"/>
                </a:solidFill>
                <a:latin typeface="ＭＳ ゴシック"/>
                <a:cs typeface="ＭＳ ゴシック"/>
              </a:rPr>
              <a:t>	</a:t>
            </a:r>
            <a:r>
              <a:rPr sz="1400" spc="-110" dirty="0">
                <a:solidFill>
                  <a:srgbClr val="231F20"/>
                </a:solidFill>
                <a:latin typeface="ＭＳ ゴシック"/>
                <a:cs typeface="ＭＳ ゴシック"/>
              </a:rPr>
              <a:t>自</a:t>
            </a:r>
            <a:r>
              <a:rPr sz="1400" spc="-60" dirty="0">
                <a:solidFill>
                  <a:srgbClr val="231F20"/>
                </a:solidFill>
                <a:latin typeface="ＭＳ ゴシック"/>
                <a:cs typeface="ＭＳ ゴシック"/>
              </a:rPr>
              <a:t>分</a:t>
            </a:r>
            <a:r>
              <a:rPr sz="1400" spc="-65" dirty="0">
                <a:solidFill>
                  <a:srgbClr val="231F20"/>
                </a:solidFill>
                <a:latin typeface="ＭＳ ゴシック"/>
                <a:cs typeface="ＭＳ ゴシック"/>
              </a:rPr>
              <a:t>の</a:t>
            </a:r>
            <a:r>
              <a:rPr sz="1400" spc="-120" dirty="0">
                <a:solidFill>
                  <a:srgbClr val="231F20"/>
                </a:solidFill>
                <a:latin typeface="ＭＳ ゴシック"/>
                <a:cs typeface="ＭＳ ゴシック"/>
              </a:rPr>
              <a:t>考</a:t>
            </a:r>
            <a:r>
              <a:rPr sz="1400" spc="-145" dirty="0">
                <a:solidFill>
                  <a:srgbClr val="231F20"/>
                </a:solidFill>
                <a:latin typeface="ＭＳ ゴシック"/>
                <a:cs typeface="ＭＳ ゴシック"/>
              </a:rPr>
              <a:t>え</a:t>
            </a:r>
            <a:r>
              <a:rPr sz="1400" spc="-80" dirty="0">
                <a:solidFill>
                  <a:srgbClr val="231F20"/>
                </a:solidFill>
                <a:latin typeface="ＭＳ ゴシック"/>
                <a:cs typeface="ＭＳ ゴシック"/>
              </a:rPr>
              <a:t>の理</a:t>
            </a:r>
            <a:r>
              <a:rPr sz="1400" spc="-175" dirty="0">
                <a:solidFill>
                  <a:srgbClr val="231F20"/>
                </a:solidFill>
                <a:latin typeface="ＭＳ ゴシック"/>
                <a:cs typeface="ＭＳ ゴシック"/>
              </a:rPr>
              <a:t>由</a:t>
            </a:r>
            <a:r>
              <a:rPr sz="1400" spc="-270" dirty="0">
                <a:solidFill>
                  <a:srgbClr val="231F20"/>
                </a:solidFill>
                <a:latin typeface="ＭＳ ゴシック"/>
                <a:cs typeface="ＭＳ ゴシック"/>
              </a:rPr>
              <a:t>と</a:t>
            </a:r>
            <a:r>
              <a:rPr sz="1400" spc="-305" dirty="0">
                <a:solidFill>
                  <a:srgbClr val="231F20"/>
                </a:solidFill>
                <a:latin typeface="ＭＳ ゴシック"/>
                <a:cs typeface="ＭＳ ゴシック"/>
              </a:rPr>
              <a:t>し</a:t>
            </a:r>
            <a:r>
              <a:rPr sz="1400" spc="-145" dirty="0">
                <a:solidFill>
                  <a:srgbClr val="231F20"/>
                </a:solidFill>
                <a:latin typeface="ＭＳ ゴシック"/>
                <a:cs typeface="ＭＳ ゴシック"/>
              </a:rPr>
              <a:t>て</a:t>
            </a:r>
            <a:r>
              <a:rPr sz="1400" spc="-125" dirty="0">
                <a:solidFill>
                  <a:srgbClr val="231F20"/>
                </a:solidFill>
                <a:latin typeface="ＭＳ ゴシック"/>
                <a:cs typeface="ＭＳ ゴシック"/>
              </a:rPr>
              <a:t>ふ</a:t>
            </a:r>
            <a:r>
              <a:rPr sz="1400" spc="-135" dirty="0">
                <a:solidFill>
                  <a:srgbClr val="231F20"/>
                </a:solidFill>
                <a:latin typeface="ＭＳ ゴシック"/>
                <a:cs typeface="ＭＳ ゴシック"/>
              </a:rPr>
              <a:t>さ</a:t>
            </a:r>
            <a:r>
              <a:rPr sz="1400" spc="-185" dirty="0">
                <a:solidFill>
                  <a:srgbClr val="231F20"/>
                </a:solidFill>
                <a:latin typeface="ＭＳ ゴシック"/>
                <a:cs typeface="ＭＳ ゴシック"/>
              </a:rPr>
              <a:t>わ</a:t>
            </a:r>
            <a:r>
              <a:rPr sz="1400" spc="-145" dirty="0">
                <a:solidFill>
                  <a:srgbClr val="231F20"/>
                </a:solidFill>
                <a:latin typeface="ＭＳ ゴシック"/>
                <a:cs typeface="ＭＳ ゴシック"/>
              </a:rPr>
              <a:t>し</a:t>
            </a:r>
            <a:r>
              <a:rPr sz="1400" spc="-75" dirty="0">
                <a:solidFill>
                  <a:srgbClr val="231F20"/>
                </a:solidFill>
                <a:latin typeface="ＭＳ ゴシック"/>
                <a:cs typeface="ＭＳ ゴシック"/>
              </a:rPr>
              <a:t>い</a:t>
            </a:r>
            <a:r>
              <a:rPr sz="1400" spc="-95" dirty="0">
                <a:solidFill>
                  <a:srgbClr val="231F20"/>
                </a:solidFill>
                <a:latin typeface="ＭＳ ゴシック"/>
                <a:cs typeface="ＭＳ ゴシック"/>
              </a:rPr>
              <a:t>出</a:t>
            </a:r>
            <a:r>
              <a:rPr sz="1400" spc="-75" dirty="0">
                <a:solidFill>
                  <a:srgbClr val="231F20"/>
                </a:solidFill>
                <a:latin typeface="ＭＳ ゴシック"/>
                <a:cs typeface="ＭＳ ゴシック"/>
              </a:rPr>
              <a:t>来</a:t>
            </a:r>
            <a:r>
              <a:rPr sz="1400" spc="-350" dirty="0">
                <a:solidFill>
                  <a:srgbClr val="231F20"/>
                </a:solidFill>
                <a:latin typeface="ＭＳ ゴシック"/>
                <a:cs typeface="ＭＳ ゴシック"/>
              </a:rPr>
              <a:t>事・</a:t>
            </a:r>
            <a:r>
              <a:rPr sz="1400" spc="-30" dirty="0">
                <a:solidFill>
                  <a:srgbClr val="231F20"/>
                </a:solidFill>
                <a:latin typeface="ＭＳ ゴシック"/>
                <a:cs typeface="ＭＳ ゴシック"/>
              </a:rPr>
              <a:t>体</a:t>
            </a:r>
            <a:r>
              <a:rPr sz="1400" spc="-350" dirty="0">
                <a:solidFill>
                  <a:srgbClr val="231F20"/>
                </a:solidFill>
                <a:latin typeface="ＭＳ ゴシック"/>
                <a:cs typeface="ＭＳ ゴシック"/>
              </a:rPr>
              <a:t>験・</a:t>
            </a:r>
            <a:r>
              <a:rPr sz="1400" spc="-45" dirty="0">
                <a:solidFill>
                  <a:srgbClr val="231F20"/>
                </a:solidFill>
                <a:latin typeface="ＭＳ ゴシック"/>
                <a:cs typeface="ＭＳ ゴシック"/>
              </a:rPr>
              <a:t>知</a:t>
            </a:r>
            <a:r>
              <a:rPr sz="1400" spc="-105" dirty="0">
                <a:solidFill>
                  <a:srgbClr val="231F20"/>
                </a:solidFill>
                <a:latin typeface="ＭＳ ゴシック"/>
                <a:cs typeface="ＭＳ ゴシック"/>
              </a:rPr>
              <a:t>識</a:t>
            </a:r>
            <a:r>
              <a:rPr sz="1400" spc="-70" dirty="0">
                <a:solidFill>
                  <a:srgbClr val="231F20"/>
                </a:solidFill>
                <a:latin typeface="ＭＳ ゴシック"/>
                <a:cs typeface="ＭＳ ゴシック"/>
              </a:rPr>
              <a:t>を</a:t>
            </a:r>
            <a:r>
              <a:rPr sz="1400" spc="-85" dirty="0">
                <a:solidFill>
                  <a:srgbClr val="231F20"/>
                </a:solidFill>
                <a:latin typeface="ＭＳ ゴシック"/>
                <a:cs typeface="ＭＳ ゴシック"/>
              </a:rPr>
              <a:t>述べ</a:t>
            </a:r>
            <a:r>
              <a:rPr sz="1400" dirty="0">
                <a:solidFill>
                  <a:srgbClr val="231F20"/>
                </a:solidFill>
                <a:latin typeface="ＭＳ ゴシック"/>
                <a:cs typeface="ＭＳ ゴシック"/>
              </a:rPr>
              <a:t>る</a:t>
            </a:r>
            <a:r>
              <a:rPr sz="1400" spc="-50" dirty="0">
                <a:solidFill>
                  <a:srgbClr val="231F20"/>
                </a:solidFill>
                <a:latin typeface="ＭＳ ゴシック"/>
                <a:cs typeface="ＭＳ ゴシック"/>
              </a:rPr>
              <a:t>。</a:t>
            </a:r>
            <a:endParaRPr sz="1400">
              <a:latin typeface="ＭＳ ゴシック"/>
              <a:cs typeface="ＭＳ ゴシック"/>
            </a:endParaRPr>
          </a:p>
          <a:p>
            <a:pPr>
              <a:lnSpc>
                <a:spcPct val="100000"/>
              </a:lnSpc>
              <a:spcBef>
                <a:spcPts val="15"/>
              </a:spcBef>
            </a:pPr>
            <a:endParaRPr sz="1500">
              <a:latin typeface="ＭＳ ゴシック"/>
              <a:cs typeface="ＭＳ ゴシック"/>
            </a:endParaRPr>
          </a:p>
          <a:p>
            <a:pPr marL="12700">
              <a:lnSpc>
                <a:spcPct val="100000"/>
              </a:lnSpc>
              <a:tabLst>
                <a:tab pos="825500" algn="l"/>
              </a:tabLst>
            </a:pPr>
            <a:r>
              <a:rPr sz="1400" spc="-160" dirty="0">
                <a:solidFill>
                  <a:srgbClr val="231F20"/>
                </a:solidFill>
                <a:latin typeface="ＭＳ ゴシック"/>
                <a:cs typeface="ＭＳ ゴシック"/>
              </a:rPr>
              <a:t>２</a:t>
            </a:r>
            <a:r>
              <a:rPr sz="1400" spc="-35" dirty="0">
                <a:solidFill>
                  <a:srgbClr val="231F20"/>
                </a:solidFill>
                <a:latin typeface="ＭＳ ゴシック"/>
                <a:cs typeface="ＭＳ ゴシック"/>
              </a:rPr>
              <a:t>段</a:t>
            </a:r>
            <a:r>
              <a:rPr sz="1400" spc="-50" dirty="0">
                <a:solidFill>
                  <a:srgbClr val="231F20"/>
                </a:solidFill>
                <a:latin typeface="ＭＳ ゴシック"/>
                <a:cs typeface="ＭＳ ゴシック"/>
              </a:rPr>
              <a:t>落</a:t>
            </a:r>
            <a:r>
              <a:rPr sz="1400" dirty="0">
                <a:solidFill>
                  <a:srgbClr val="231F20"/>
                </a:solidFill>
                <a:latin typeface="ＭＳ ゴシック"/>
                <a:cs typeface="ＭＳ ゴシック"/>
              </a:rPr>
              <a:t>	</a:t>
            </a:r>
            <a:r>
              <a:rPr sz="1400" spc="-110" dirty="0">
                <a:solidFill>
                  <a:srgbClr val="231F20"/>
                </a:solidFill>
                <a:latin typeface="ＭＳ ゴシック"/>
                <a:cs typeface="ＭＳ ゴシック"/>
              </a:rPr>
              <a:t>自</a:t>
            </a:r>
            <a:r>
              <a:rPr sz="1400" spc="-60" dirty="0">
                <a:solidFill>
                  <a:srgbClr val="231F20"/>
                </a:solidFill>
                <a:latin typeface="ＭＳ ゴシック"/>
                <a:cs typeface="ＭＳ ゴシック"/>
              </a:rPr>
              <a:t>分</a:t>
            </a:r>
            <a:r>
              <a:rPr sz="1400" spc="-65" dirty="0">
                <a:solidFill>
                  <a:srgbClr val="231F20"/>
                </a:solidFill>
                <a:latin typeface="ＭＳ ゴシック"/>
                <a:cs typeface="ＭＳ ゴシック"/>
              </a:rPr>
              <a:t>の</a:t>
            </a:r>
            <a:r>
              <a:rPr sz="1400" spc="-120" dirty="0">
                <a:solidFill>
                  <a:srgbClr val="231F20"/>
                </a:solidFill>
                <a:latin typeface="ＭＳ ゴシック"/>
                <a:cs typeface="ＭＳ ゴシック"/>
              </a:rPr>
              <a:t>考</a:t>
            </a:r>
            <a:r>
              <a:rPr sz="1400" spc="-204" dirty="0">
                <a:solidFill>
                  <a:srgbClr val="231F20"/>
                </a:solidFill>
                <a:latin typeface="ＭＳ ゴシック"/>
                <a:cs typeface="ＭＳ ゴシック"/>
              </a:rPr>
              <a:t>え</a:t>
            </a:r>
            <a:r>
              <a:rPr sz="1400" spc="-100" dirty="0">
                <a:solidFill>
                  <a:srgbClr val="231F20"/>
                </a:solidFill>
                <a:latin typeface="ＭＳ ゴシック"/>
                <a:cs typeface="ＭＳ ゴシック"/>
              </a:rPr>
              <a:t>を</a:t>
            </a:r>
            <a:r>
              <a:rPr sz="1400" spc="-85" dirty="0">
                <a:solidFill>
                  <a:srgbClr val="231F20"/>
                </a:solidFill>
                <a:latin typeface="ＭＳ ゴシック"/>
                <a:cs typeface="ＭＳ ゴシック"/>
              </a:rPr>
              <a:t>明</a:t>
            </a:r>
            <a:r>
              <a:rPr sz="1400" spc="-190" dirty="0">
                <a:solidFill>
                  <a:srgbClr val="231F20"/>
                </a:solidFill>
                <a:latin typeface="ＭＳ ゴシック"/>
                <a:cs typeface="ＭＳ ゴシック"/>
              </a:rPr>
              <a:t>示</a:t>
            </a:r>
            <a:r>
              <a:rPr sz="1400" dirty="0">
                <a:solidFill>
                  <a:srgbClr val="231F20"/>
                </a:solidFill>
                <a:latin typeface="ＭＳ ゴシック"/>
                <a:cs typeface="ＭＳ ゴシック"/>
              </a:rPr>
              <a:t>し</a:t>
            </a:r>
            <a:r>
              <a:rPr sz="1400" spc="-700" dirty="0">
                <a:solidFill>
                  <a:srgbClr val="231F20"/>
                </a:solidFill>
                <a:latin typeface="ＭＳ ゴシック"/>
                <a:cs typeface="ＭＳ ゴシック"/>
              </a:rPr>
              <a:t>、</a:t>
            </a:r>
            <a:r>
              <a:rPr sz="1400" spc="-50" dirty="0">
                <a:solidFill>
                  <a:srgbClr val="231F20"/>
                </a:solidFill>
                <a:latin typeface="ＭＳ ゴシック"/>
                <a:cs typeface="ＭＳ ゴシック"/>
              </a:rPr>
              <a:t>根</a:t>
            </a:r>
            <a:r>
              <a:rPr sz="1400" spc="-110" dirty="0">
                <a:solidFill>
                  <a:srgbClr val="231F20"/>
                </a:solidFill>
                <a:latin typeface="ＭＳ ゴシック"/>
                <a:cs typeface="ＭＳ ゴシック"/>
              </a:rPr>
              <a:t>拠</a:t>
            </a:r>
            <a:r>
              <a:rPr sz="1400" spc="-195" dirty="0">
                <a:solidFill>
                  <a:srgbClr val="231F20"/>
                </a:solidFill>
                <a:latin typeface="ＭＳ ゴシック"/>
                <a:cs typeface="ＭＳ ゴシック"/>
              </a:rPr>
              <a:t>と</a:t>
            </a:r>
            <a:r>
              <a:rPr sz="1400" spc="-185" dirty="0">
                <a:solidFill>
                  <a:srgbClr val="231F20"/>
                </a:solidFill>
                <a:latin typeface="ＭＳ ゴシック"/>
                <a:cs typeface="ＭＳ ゴシック"/>
              </a:rPr>
              <a:t>な</a:t>
            </a:r>
            <a:r>
              <a:rPr sz="1400" spc="-170" dirty="0">
                <a:solidFill>
                  <a:srgbClr val="231F20"/>
                </a:solidFill>
                <a:latin typeface="ＭＳ ゴシック"/>
                <a:cs typeface="ＭＳ ゴシック"/>
              </a:rPr>
              <a:t>る</a:t>
            </a:r>
            <a:r>
              <a:rPr sz="1400" spc="-70" dirty="0">
                <a:solidFill>
                  <a:srgbClr val="231F20"/>
                </a:solidFill>
                <a:latin typeface="ＭＳ ゴシック"/>
                <a:cs typeface="ＭＳ ゴシック"/>
              </a:rPr>
              <a:t>デ</a:t>
            </a:r>
            <a:r>
              <a:rPr sz="1400" spc="-90" dirty="0">
                <a:solidFill>
                  <a:srgbClr val="231F20"/>
                </a:solidFill>
                <a:latin typeface="ＭＳ ゴシック"/>
                <a:cs typeface="ＭＳ ゴシック"/>
              </a:rPr>
              <a:t>ー</a:t>
            </a:r>
            <a:r>
              <a:rPr sz="1400" spc="-190" dirty="0">
                <a:solidFill>
                  <a:srgbClr val="231F20"/>
                </a:solidFill>
                <a:latin typeface="ＭＳ ゴシック"/>
                <a:cs typeface="ＭＳ ゴシック"/>
              </a:rPr>
              <a:t>タ</a:t>
            </a:r>
            <a:r>
              <a:rPr sz="1400" spc="-155" dirty="0">
                <a:solidFill>
                  <a:srgbClr val="231F20"/>
                </a:solidFill>
                <a:latin typeface="ＭＳ ゴシック"/>
                <a:cs typeface="ＭＳ ゴシック"/>
              </a:rPr>
              <a:t>か</a:t>
            </a:r>
            <a:r>
              <a:rPr sz="1400" spc="-120" dirty="0">
                <a:solidFill>
                  <a:srgbClr val="231F20"/>
                </a:solidFill>
                <a:latin typeface="ＭＳ ゴシック"/>
                <a:cs typeface="ＭＳ ゴシック"/>
              </a:rPr>
              <a:t>ら</a:t>
            </a:r>
            <a:r>
              <a:rPr sz="1400" spc="-35" dirty="0">
                <a:solidFill>
                  <a:srgbClr val="231F20"/>
                </a:solidFill>
                <a:latin typeface="ＭＳ ゴシック"/>
                <a:cs typeface="ＭＳ ゴシック"/>
              </a:rPr>
              <a:t>読</a:t>
            </a:r>
            <a:r>
              <a:rPr sz="1400" spc="-75" dirty="0">
                <a:solidFill>
                  <a:srgbClr val="231F20"/>
                </a:solidFill>
                <a:latin typeface="ＭＳ ゴシック"/>
                <a:cs typeface="ＭＳ ゴシック"/>
              </a:rPr>
              <a:t>み</a:t>
            </a:r>
            <a:r>
              <a:rPr sz="1400" spc="-65" dirty="0">
                <a:solidFill>
                  <a:srgbClr val="231F20"/>
                </a:solidFill>
                <a:latin typeface="ＭＳ ゴシック"/>
                <a:cs typeface="ＭＳ ゴシック"/>
              </a:rPr>
              <a:t>取</a:t>
            </a:r>
            <a:r>
              <a:rPr sz="1400" spc="-105" dirty="0">
                <a:solidFill>
                  <a:srgbClr val="231F20"/>
                </a:solidFill>
                <a:latin typeface="ＭＳ ゴシック"/>
                <a:cs typeface="ＭＳ ゴシック"/>
              </a:rPr>
              <a:t>れ</a:t>
            </a:r>
            <a:r>
              <a:rPr sz="1400" spc="-130" dirty="0">
                <a:solidFill>
                  <a:srgbClr val="231F20"/>
                </a:solidFill>
                <a:latin typeface="ＭＳ ゴシック"/>
                <a:cs typeface="ＭＳ ゴシック"/>
              </a:rPr>
              <a:t>る</a:t>
            </a:r>
            <a:r>
              <a:rPr sz="1400" spc="-70" dirty="0">
                <a:solidFill>
                  <a:srgbClr val="231F20"/>
                </a:solidFill>
                <a:latin typeface="ＭＳ ゴシック"/>
                <a:cs typeface="ＭＳ ゴシック"/>
              </a:rPr>
              <a:t>内</a:t>
            </a:r>
            <a:r>
              <a:rPr sz="1400" spc="-125" dirty="0">
                <a:solidFill>
                  <a:srgbClr val="231F20"/>
                </a:solidFill>
                <a:latin typeface="ＭＳ ゴシック"/>
                <a:cs typeface="ＭＳ ゴシック"/>
              </a:rPr>
              <a:t>容</a:t>
            </a:r>
            <a:r>
              <a:rPr sz="1400" spc="-95" dirty="0">
                <a:solidFill>
                  <a:srgbClr val="231F20"/>
                </a:solidFill>
                <a:latin typeface="ＭＳ ゴシック"/>
                <a:cs typeface="ＭＳ ゴシック"/>
              </a:rPr>
              <a:t>を</a:t>
            </a:r>
            <a:r>
              <a:rPr sz="1400" spc="-190" dirty="0">
                <a:solidFill>
                  <a:srgbClr val="231F20"/>
                </a:solidFill>
                <a:latin typeface="ＭＳ ゴシック"/>
                <a:cs typeface="ＭＳ ゴシック"/>
              </a:rPr>
              <a:t>示</a:t>
            </a:r>
            <a:r>
              <a:rPr sz="1400" spc="-165" dirty="0">
                <a:solidFill>
                  <a:srgbClr val="231F20"/>
                </a:solidFill>
                <a:latin typeface="ＭＳ ゴシック"/>
                <a:cs typeface="ＭＳ ゴシック"/>
              </a:rPr>
              <a:t>し</a:t>
            </a:r>
            <a:r>
              <a:rPr sz="1400" spc="-195" dirty="0">
                <a:solidFill>
                  <a:srgbClr val="231F20"/>
                </a:solidFill>
                <a:latin typeface="ＭＳ ゴシック"/>
                <a:cs typeface="ＭＳ ゴシック"/>
              </a:rPr>
              <a:t>た</a:t>
            </a:r>
            <a:r>
              <a:rPr sz="1400" spc="-265" dirty="0">
                <a:solidFill>
                  <a:srgbClr val="231F20"/>
                </a:solidFill>
                <a:latin typeface="ＭＳ ゴシック"/>
                <a:cs typeface="ＭＳ ゴシック"/>
              </a:rPr>
              <a:t>う</a:t>
            </a:r>
            <a:r>
              <a:rPr sz="1400" spc="-235" dirty="0">
                <a:solidFill>
                  <a:srgbClr val="231F20"/>
                </a:solidFill>
                <a:latin typeface="ＭＳ ゴシック"/>
                <a:cs typeface="ＭＳ ゴシック"/>
              </a:rPr>
              <a:t>え</a:t>
            </a:r>
            <a:r>
              <a:rPr sz="1400" dirty="0">
                <a:solidFill>
                  <a:srgbClr val="231F20"/>
                </a:solidFill>
                <a:latin typeface="ＭＳ ゴシック"/>
                <a:cs typeface="ＭＳ ゴシック"/>
              </a:rPr>
              <a:t>で</a:t>
            </a:r>
            <a:r>
              <a:rPr sz="1400" spc="-700" dirty="0">
                <a:solidFill>
                  <a:srgbClr val="231F20"/>
                </a:solidFill>
                <a:latin typeface="ＭＳ ゴシック"/>
                <a:cs typeface="ＭＳ ゴシック"/>
              </a:rPr>
              <a:t>、</a:t>
            </a:r>
            <a:r>
              <a:rPr sz="1400" spc="-80" dirty="0">
                <a:solidFill>
                  <a:srgbClr val="231F20"/>
                </a:solidFill>
                <a:latin typeface="ＭＳ ゴシック"/>
                <a:cs typeface="ＭＳ ゴシック"/>
              </a:rPr>
              <a:t>理</a:t>
            </a:r>
            <a:r>
              <a:rPr sz="1400" spc="-145" dirty="0">
                <a:solidFill>
                  <a:srgbClr val="231F20"/>
                </a:solidFill>
                <a:latin typeface="ＭＳ ゴシック"/>
                <a:cs typeface="ＭＳ ゴシック"/>
              </a:rPr>
              <a:t>由</a:t>
            </a:r>
            <a:r>
              <a:rPr sz="1400" spc="-70" dirty="0">
                <a:solidFill>
                  <a:srgbClr val="231F20"/>
                </a:solidFill>
                <a:latin typeface="ＭＳ ゴシック"/>
                <a:cs typeface="ＭＳ ゴシック"/>
              </a:rPr>
              <a:t>を</a:t>
            </a:r>
            <a:r>
              <a:rPr sz="1400" spc="-85" dirty="0">
                <a:solidFill>
                  <a:srgbClr val="231F20"/>
                </a:solidFill>
                <a:latin typeface="ＭＳ ゴシック"/>
                <a:cs typeface="ＭＳ ゴシック"/>
              </a:rPr>
              <a:t>述べ</a:t>
            </a:r>
            <a:r>
              <a:rPr sz="1400" dirty="0">
                <a:solidFill>
                  <a:srgbClr val="231F20"/>
                </a:solidFill>
                <a:latin typeface="ＭＳ ゴシック"/>
                <a:cs typeface="ＭＳ ゴシック"/>
              </a:rPr>
              <a:t>る</a:t>
            </a:r>
            <a:r>
              <a:rPr sz="1400" spc="-50" dirty="0">
                <a:solidFill>
                  <a:srgbClr val="231F20"/>
                </a:solidFill>
                <a:latin typeface="ＭＳ ゴシック"/>
                <a:cs typeface="ＭＳ ゴシック"/>
              </a:rPr>
              <a:t>。</a:t>
            </a:r>
            <a:endParaRPr sz="1400">
              <a:latin typeface="ＭＳ ゴシック"/>
              <a:cs typeface="ＭＳ ゴシック"/>
            </a:endParaRPr>
          </a:p>
          <a:p>
            <a:pPr>
              <a:lnSpc>
                <a:spcPct val="100000"/>
              </a:lnSpc>
              <a:spcBef>
                <a:spcPts val="20"/>
              </a:spcBef>
            </a:pPr>
            <a:endParaRPr sz="1500">
              <a:latin typeface="ＭＳ ゴシック"/>
              <a:cs typeface="ＭＳ ゴシック"/>
            </a:endParaRPr>
          </a:p>
          <a:p>
            <a:pPr marL="12700">
              <a:lnSpc>
                <a:spcPct val="100000"/>
              </a:lnSpc>
              <a:tabLst>
                <a:tab pos="825500" algn="l"/>
              </a:tabLst>
            </a:pPr>
            <a:r>
              <a:rPr sz="1400" spc="-170" dirty="0">
                <a:solidFill>
                  <a:srgbClr val="231F20"/>
                </a:solidFill>
                <a:latin typeface="ＭＳ ゴシック"/>
                <a:cs typeface="ＭＳ ゴシック"/>
              </a:rPr>
              <a:t>３</a:t>
            </a:r>
            <a:r>
              <a:rPr sz="1400" spc="-35" dirty="0">
                <a:solidFill>
                  <a:srgbClr val="231F20"/>
                </a:solidFill>
                <a:latin typeface="ＭＳ ゴシック"/>
                <a:cs typeface="ＭＳ ゴシック"/>
              </a:rPr>
              <a:t>段</a:t>
            </a:r>
            <a:r>
              <a:rPr sz="1400" spc="-50" dirty="0">
                <a:solidFill>
                  <a:srgbClr val="231F20"/>
                </a:solidFill>
                <a:latin typeface="ＭＳ ゴシック"/>
                <a:cs typeface="ＭＳ ゴシック"/>
              </a:rPr>
              <a:t>落</a:t>
            </a:r>
            <a:r>
              <a:rPr sz="1400" dirty="0">
                <a:solidFill>
                  <a:srgbClr val="231F20"/>
                </a:solidFill>
                <a:latin typeface="ＭＳ ゴシック"/>
                <a:cs typeface="ＭＳ ゴシック"/>
              </a:rPr>
              <a:t>	</a:t>
            </a:r>
            <a:r>
              <a:rPr sz="1400" spc="-110" dirty="0">
                <a:solidFill>
                  <a:srgbClr val="231F20"/>
                </a:solidFill>
                <a:latin typeface="ＭＳ ゴシック"/>
                <a:cs typeface="ＭＳ ゴシック"/>
              </a:rPr>
              <a:t>自</a:t>
            </a:r>
            <a:r>
              <a:rPr sz="1400" spc="-60" dirty="0">
                <a:solidFill>
                  <a:srgbClr val="231F20"/>
                </a:solidFill>
                <a:latin typeface="ＭＳ ゴシック"/>
                <a:cs typeface="ＭＳ ゴシック"/>
              </a:rPr>
              <a:t>分</a:t>
            </a:r>
            <a:r>
              <a:rPr sz="1400" spc="-65" dirty="0">
                <a:solidFill>
                  <a:srgbClr val="231F20"/>
                </a:solidFill>
                <a:latin typeface="ＭＳ ゴシック"/>
                <a:cs typeface="ＭＳ ゴシック"/>
              </a:rPr>
              <a:t>の</a:t>
            </a:r>
            <a:r>
              <a:rPr sz="1400" spc="-120" dirty="0">
                <a:solidFill>
                  <a:srgbClr val="231F20"/>
                </a:solidFill>
                <a:latin typeface="ＭＳ ゴシック"/>
                <a:cs typeface="ＭＳ ゴシック"/>
              </a:rPr>
              <a:t>考</a:t>
            </a:r>
            <a:r>
              <a:rPr sz="1400" spc="-170" dirty="0">
                <a:solidFill>
                  <a:srgbClr val="231F20"/>
                </a:solidFill>
                <a:latin typeface="ＭＳ ゴシック"/>
                <a:cs typeface="ＭＳ ゴシック"/>
              </a:rPr>
              <a:t>え</a:t>
            </a:r>
            <a:r>
              <a:rPr sz="1400" spc="-155" dirty="0">
                <a:solidFill>
                  <a:srgbClr val="231F20"/>
                </a:solidFill>
                <a:latin typeface="ＭＳ ゴシック"/>
                <a:cs typeface="ＭＳ ゴシック"/>
              </a:rPr>
              <a:t>と</a:t>
            </a:r>
            <a:r>
              <a:rPr sz="1400" spc="-60" dirty="0">
                <a:solidFill>
                  <a:srgbClr val="231F20"/>
                </a:solidFill>
                <a:latin typeface="ＭＳ ゴシック"/>
                <a:cs typeface="ＭＳ ゴシック"/>
              </a:rPr>
              <a:t>異</a:t>
            </a:r>
            <a:r>
              <a:rPr sz="1400" spc="-185" dirty="0">
                <a:solidFill>
                  <a:srgbClr val="231F20"/>
                </a:solidFill>
                <a:latin typeface="ＭＳ ゴシック"/>
                <a:cs typeface="ＭＳ ゴシック"/>
              </a:rPr>
              <a:t>な</a:t>
            </a:r>
            <a:r>
              <a:rPr sz="1400" spc="-85" dirty="0">
                <a:solidFill>
                  <a:srgbClr val="231F20"/>
                </a:solidFill>
                <a:latin typeface="ＭＳ ゴシック"/>
                <a:cs typeface="ＭＳ ゴシック"/>
              </a:rPr>
              <a:t>る</a:t>
            </a:r>
            <a:r>
              <a:rPr sz="1400" spc="-120" dirty="0">
                <a:solidFill>
                  <a:srgbClr val="231F20"/>
                </a:solidFill>
                <a:latin typeface="ＭＳ ゴシック"/>
                <a:cs typeface="ＭＳ ゴシック"/>
              </a:rPr>
              <a:t>考</a:t>
            </a:r>
            <a:r>
              <a:rPr sz="1400" spc="-204" dirty="0">
                <a:solidFill>
                  <a:srgbClr val="231F20"/>
                </a:solidFill>
                <a:latin typeface="ＭＳ ゴシック"/>
                <a:cs typeface="ＭＳ ゴシック"/>
              </a:rPr>
              <a:t>え</a:t>
            </a:r>
            <a:r>
              <a:rPr sz="1400" spc="-65" dirty="0">
                <a:solidFill>
                  <a:srgbClr val="231F20"/>
                </a:solidFill>
                <a:latin typeface="ＭＳ ゴシック"/>
                <a:cs typeface="ＭＳ ゴシック"/>
              </a:rPr>
              <a:t>を紹</a:t>
            </a:r>
            <a:r>
              <a:rPr sz="1400" spc="-180" dirty="0">
                <a:solidFill>
                  <a:srgbClr val="231F20"/>
                </a:solidFill>
                <a:latin typeface="ＭＳ ゴシック"/>
                <a:cs typeface="ＭＳ ゴシック"/>
              </a:rPr>
              <a:t>介</a:t>
            </a:r>
            <a:r>
              <a:rPr sz="1400" dirty="0">
                <a:solidFill>
                  <a:srgbClr val="231F20"/>
                </a:solidFill>
                <a:latin typeface="ＭＳ ゴシック"/>
                <a:cs typeface="ＭＳ ゴシック"/>
              </a:rPr>
              <a:t>し</a:t>
            </a:r>
            <a:r>
              <a:rPr sz="1400" spc="-700" dirty="0">
                <a:solidFill>
                  <a:srgbClr val="231F20"/>
                </a:solidFill>
                <a:latin typeface="ＭＳ ゴシック"/>
                <a:cs typeface="ＭＳ ゴシック"/>
              </a:rPr>
              <a:t>、</a:t>
            </a:r>
            <a:r>
              <a:rPr sz="1400" spc="-100" dirty="0">
                <a:solidFill>
                  <a:srgbClr val="231F20"/>
                </a:solidFill>
                <a:latin typeface="ＭＳ ゴシック"/>
                <a:cs typeface="ＭＳ ゴシック"/>
              </a:rPr>
              <a:t>こ</a:t>
            </a:r>
            <a:r>
              <a:rPr sz="1400" spc="-70" dirty="0">
                <a:solidFill>
                  <a:srgbClr val="231F20"/>
                </a:solidFill>
                <a:latin typeface="ＭＳ ゴシック"/>
                <a:cs typeface="ＭＳ ゴシック"/>
              </a:rPr>
              <a:t>れ</a:t>
            </a:r>
            <a:r>
              <a:rPr sz="1400" spc="-85" dirty="0">
                <a:solidFill>
                  <a:srgbClr val="231F20"/>
                </a:solidFill>
                <a:latin typeface="ＭＳ ゴシック"/>
                <a:cs typeface="ＭＳ ゴシック"/>
              </a:rPr>
              <a:t>に</a:t>
            </a:r>
            <a:r>
              <a:rPr sz="1400" spc="-60" dirty="0">
                <a:solidFill>
                  <a:srgbClr val="231F20"/>
                </a:solidFill>
                <a:latin typeface="ＭＳ ゴシック"/>
                <a:cs typeface="ＭＳ ゴシック"/>
              </a:rPr>
              <a:t>反</a:t>
            </a:r>
            <a:r>
              <a:rPr sz="1400" spc="-30" dirty="0">
                <a:solidFill>
                  <a:srgbClr val="231F20"/>
                </a:solidFill>
                <a:latin typeface="ＭＳ ゴシック"/>
                <a:cs typeface="ＭＳ ゴシック"/>
              </a:rPr>
              <a:t>論</a:t>
            </a:r>
            <a:r>
              <a:rPr sz="1400" spc="-229" dirty="0">
                <a:solidFill>
                  <a:srgbClr val="231F20"/>
                </a:solidFill>
                <a:latin typeface="ＭＳ ゴシック"/>
                <a:cs typeface="ＭＳ ゴシック"/>
              </a:rPr>
              <a:t>す</a:t>
            </a:r>
            <a:r>
              <a:rPr sz="1400" dirty="0">
                <a:solidFill>
                  <a:srgbClr val="231F20"/>
                </a:solidFill>
                <a:latin typeface="ＭＳ ゴシック"/>
                <a:cs typeface="ＭＳ ゴシック"/>
              </a:rPr>
              <a:t>る</a:t>
            </a:r>
            <a:r>
              <a:rPr sz="1400" spc="-50" dirty="0">
                <a:solidFill>
                  <a:srgbClr val="231F20"/>
                </a:solidFill>
                <a:latin typeface="ＭＳ ゴシック"/>
                <a:cs typeface="ＭＳ ゴシック"/>
              </a:rPr>
              <a:t>。</a:t>
            </a:r>
            <a:endParaRPr sz="1400">
              <a:latin typeface="ＭＳ ゴシック"/>
              <a:cs typeface="ＭＳ ゴシック"/>
            </a:endParaRPr>
          </a:p>
          <a:p>
            <a:pPr marL="1003300" marR="335915" indent="-177800">
              <a:lnSpc>
                <a:spcPct val="130900"/>
              </a:lnSpc>
            </a:pPr>
            <a:r>
              <a:rPr sz="1400" spc="-210" dirty="0">
                <a:solidFill>
                  <a:srgbClr val="231F20"/>
                </a:solidFill>
                <a:latin typeface="ＭＳ ゴシック"/>
                <a:cs typeface="ＭＳ ゴシック"/>
              </a:rPr>
              <a:t>★「確かに</a:t>
            </a:r>
            <a:r>
              <a:rPr sz="1400" spc="-245" dirty="0">
                <a:solidFill>
                  <a:srgbClr val="231F20"/>
                </a:solidFill>
                <a:latin typeface="ＭＳ ゴシック"/>
                <a:cs typeface="ＭＳ ゴシック"/>
              </a:rPr>
              <a:t>～</a:t>
            </a:r>
            <a:r>
              <a:rPr sz="1400" spc="-215" dirty="0">
                <a:solidFill>
                  <a:srgbClr val="231F20"/>
                </a:solidFill>
                <a:latin typeface="ＭＳ ゴシック"/>
                <a:cs typeface="ＭＳ ゴシック"/>
              </a:rPr>
              <a:t>とも考えられる。」などと、自分の考えと異なる意見となる理由も紹介する。</a:t>
            </a:r>
            <a:r>
              <a:rPr sz="1400" spc="-160" dirty="0">
                <a:solidFill>
                  <a:srgbClr val="231F20"/>
                </a:solidFill>
                <a:latin typeface="ＭＳ ゴシック"/>
                <a:cs typeface="ＭＳ ゴシック"/>
              </a:rPr>
              <a:t>そのうえで</a:t>
            </a:r>
            <a:r>
              <a:rPr sz="1400" spc="-409" dirty="0">
                <a:solidFill>
                  <a:srgbClr val="231F20"/>
                </a:solidFill>
                <a:latin typeface="ＭＳ ゴシック"/>
                <a:cs typeface="ＭＳ ゴシック"/>
              </a:rPr>
              <a:t>、「しかし、</a:t>
            </a:r>
            <a:r>
              <a:rPr sz="1400" spc="-180" dirty="0">
                <a:solidFill>
                  <a:srgbClr val="231F20"/>
                </a:solidFill>
                <a:latin typeface="ＭＳ ゴシック"/>
                <a:cs typeface="ＭＳ ゴシック"/>
              </a:rPr>
              <a:t>～</a:t>
            </a:r>
            <a:r>
              <a:rPr sz="1400" spc="-210" dirty="0">
                <a:solidFill>
                  <a:srgbClr val="231F20"/>
                </a:solidFill>
                <a:latin typeface="ＭＳ ゴシック"/>
                <a:cs typeface="ＭＳ ゴシック"/>
              </a:rPr>
              <a:t>である。」などと、それに反論する方が、説得力が増す。</a:t>
            </a:r>
            <a:endParaRPr sz="1400">
              <a:latin typeface="ＭＳ ゴシック"/>
              <a:cs typeface="ＭＳ ゴシック"/>
            </a:endParaRPr>
          </a:p>
        </p:txBody>
      </p:sp>
      <p:sp>
        <p:nvSpPr>
          <p:cNvPr id="9" name="object 9"/>
          <p:cNvSpPr/>
          <p:nvPr/>
        </p:nvSpPr>
        <p:spPr>
          <a:xfrm>
            <a:off x="1606029" y="3730625"/>
            <a:ext cx="145415" cy="145415"/>
          </a:xfrm>
          <a:custGeom>
            <a:avLst/>
            <a:gdLst/>
            <a:ahLst/>
            <a:cxnLst/>
            <a:rect l="l" t="t" r="r" b="b"/>
            <a:pathLst>
              <a:path w="145414" h="145414">
                <a:moveTo>
                  <a:pt x="145059" y="0"/>
                </a:moveTo>
                <a:lnTo>
                  <a:pt x="0" y="0"/>
                </a:lnTo>
                <a:lnTo>
                  <a:pt x="0" y="145059"/>
                </a:lnTo>
                <a:lnTo>
                  <a:pt x="145059" y="145059"/>
                </a:lnTo>
                <a:lnTo>
                  <a:pt x="145059" y="0"/>
                </a:lnTo>
                <a:close/>
              </a:path>
            </a:pathLst>
          </a:custGeom>
          <a:solidFill>
            <a:srgbClr val="00B9F2"/>
          </a:solidFill>
        </p:spPr>
        <p:txBody>
          <a:bodyPr wrap="square" lIns="0" tIns="0" rIns="0" bIns="0" rtlCol="0"/>
          <a:lstStyle/>
          <a:p>
            <a:endParaRPr/>
          </a:p>
        </p:txBody>
      </p:sp>
      <p:sp>
        <p:nvSpPr>
          <p:cNvPr id="10" name="object 10"/>
          <p:cNvSpPr/>
          <p:nvPr/>
        </p:nvSpPr>
        <p:spPr>
          <a:xfrm>
            <a:off x="1606029" y="4176953"/>
            <a:ext cx="145415" cy="145415"/>
          </a:xfrm>
          <a:custGeom>
            <a:avLst/>
            <a:gdLst/>
            <a:ahLst/>
            <a:cxnLst/>
            <a:rect l="l" t="t" r="r" b="b"/>
            <a:pathLst>
              <a:path w="145414" h="145414">
                <a:moveTo>
                  <a:pt x="145059" y="0"/>
                </a:moveTo>
                <a:lnTo>
                  <a:pt x="0" y="0"/>
                </a:lnTo>
                <a:lnTo>
                  <a:pt x="0" y="145059"/>
                </a:lnTo>
                <a:lnTo>
                  <a:pt x="145059" y="145059"/>
                </a:lnTo>
                <a:lnTo>
                  <a:pt x="145059" y="0"/>
                </a:lnTo>
                <a:close/>
              </a:path>
            </a:pathLst>
          </a:custGeom>
          <a:solidFill>
            <a:srgbClr val="00B9F2"/>
          </a:solidFill>
        </p:spPr>
        <p:txBody>
          <a:bodyPr wrap="square" lIns="0" tIns="0" rIns="0" bIns="0" rtlCol="0"/>
          <a:lstStyle/>
          <a:p>
            <a:endParaRPr/>
          </a:p>
        </p:txBody>
      </p:sp>
      <p:sp>
        <p:nvSpPr>
          <p:cNvPr id="11" name="object 11"/>
          <p:cNvSpPr txBox="1"/>
          <p:nvPr/>
        </p:nvSpPr>
        <p:spPr>
          <a:xfrm>
            <a:off x="550278" y="762863"/>
            <a:ext cx="9611995" cy="1001394"/>
          </a:xfrm>
          <a:prstGeom prst="rect">
            <a:avLst/>
          </a:prstGeom>
          <a:solidFill>
            <a:srgbClr val="00B9F2"/>
          </a:solidFill>
        </p:spPr>
        <p:txBody>
          <a:bodyPr vert="horz" wrap="square" lIns="0" tIns="154305" rIns="0" bIns="0" rtlCol="0">
            <a:spAutoFit/>
          </a:bodyPr>
          <a:lstStyle/>
          <a:p>
            <a:pPr marL="133350" algn="ctr">
              <a:lnSpc>
                <a:spcPct val="100000"/>
              </a:lnSpc>
              <a:spcBef>
                <a:spcPts val="1215"/>
              </a:spcBef>
            </a:pPr>
            <a:r>
              <a:rPr sz="2000" spc="-254" dirty="0">
                <a:solidFill>
                  <a:srgbClr val="FFFFFF"/>
                </a:solidFill>
                <a:latin typeface="ＭＳ ゴシック"/>
                <a:cs typeface="ＭＳ ゴシック"/>
              </a:rPr>
              <a:t>自分の考え</a:t>
            </a:r>
            <a:r>
              <a:rPr sz="2000" spc="50" dirty="0">
                <a:solidFill>
                  <a:srgbClr val="FFFFFF"/>
                </a:solidFill>
                <a:latin typeface="ＭＳ ゴシック"/>
                <a:cs typeface="ＭＳ ゴシック"/>
              </a:rPr>
              <a:t>（</a:t>
            </a:r>
            <a:r>
              <a:rPr sz="2000" spc="-45" dirty="0">
                <a:solidFill>
                  <a:srgbClr val="FFFFFF"/>
                </a:solidFill>
                <a:latin typeface="ＭＳ ゴシック"/>
                <a:cs typeface="ＭＳ ゴシック"/>
              </a:rPr>
              <a:t>賛成か反対か</a:t>
            </a:r>
            <a:r>
              <a:rPr sz="2000" spc="-950" dirty="0">
                <a:solidFill>
                  <a:srgbClr val="FFFFFF"/>
                </a:solidFill>
                <a:latin typeface="ＭＳ ゴシック"/>
                <a:cs typeface="ＭＳ ゴシック"/>
              </a:rPr>
              <a:t>）</a:t>
            </a:r>
            <a:r>
              <a:rPr sz="2000" spc="-155" dirty="0">
                <a:solidFill>
                  <a:srgbClr val="FFFFFF"/>
                </a:solidFill>
                <a:latin typeface="ＭＳ ゴシック"/>
                <a:cs typeface="ＭＳ ゴシック"/>
              </a:rPr>
              <a:t>を決め、その考えに説得力を持たせるための理由を考え、</a:t>
            </a:r>
            <a:endParaRPr sz="2000">
              <a:latin typeface="ＭＳ ゴシック"/>
              <a:cs typeface="ＭＳ ゴシック"/>
            </a:endParaRPr>
          </a:p>
          <a:p>
            <a:pPr algn="ctr">
              <a:lnSpc>
                <a:spcPct val="100000"/>
              </a:lnSpc>
              <a:spcBef>
                <a:spcPts val="600"/>
              </a:spcBef>
            </a:pPr>
            <a:r>
              <a:rPr sz="2000" spc="-150" dirty="0">
                <a:solidFill>
                  <a:srgbClr val="FFFFFF"/>
                </a:solidFill>
                <a:latin typeface="ＭＳ ゴシック"/>
                <a:cs typeface="ＭＳ ゴシック"/>
              </a:rPr>
              <a:t>構成を立ててから文章を書こう</a:t>
            </a:r>
            <a:endParaRPr sz="2000">
              <a:latin typeface="ＭＳ ゴシック"/>
              <a:cs typeface="ＭＳ ゴシック"/>
            </a:endParaRPr>
          </a:p>
        </p:txBody>
      </p:sp>
      <p:sp>
        <p:nvSpPr>
          <p:cNvPr id="13" name="object 7"/>
          <p:cNvSpPr txBox="1">
            <a:spLocks noGrp="1"/>
          </p:cNvSpPr>
          <p:nvPr>
            <p:ph type="ftr" sz="quarter" idx="5"/>
          </p:nvPr>
        </p:nvSpPr>
        <p:spPr>
          <a:xfrm>
            <a:off x="5324003" y="6868400"/>
            <a:ext cx="4844415" cy="266355"/>
          </a:xfrm>
          <a:prstGeom prst="rect">
            <a:avLst/>
          </a:prstGeom>
        </p:spPr>
        <p:txBody>
          <a:bodyPr vert="horz" wrap="square" lIns="0" tIns="0" rIns="0" bIns="0" rtlCol="0">
            <a:spAutoFit/>
          </a:bodyPr>
          <a:lstStyle/>
          <a:p>
            <a:pPr marL="12700" algn="r">
              <a:lnSpc>
                <a:spcPts val="1055"/>
              </a:lnSpc>
            </a:pPr>
            <a:r>
              <a:rPr spc="-70" dirty="0" err="1"/>
              <a:t>内閣官房</a:t>
            </a:r>
            <a:r>
              <a:rPr lang="ja-JP" altLang="en-US" spc="-70" dirty="0"/>
              <a:t>新しい地方経済・生活環境創生本部事務局　内閣府地方創生推進室　</a:t>
            </a:r>
            <a:r>
              <a:rPr spc="-70" dirty="0"/>
              <a:t>ビッグデータチーム</a:t>
            </a:r>
            <a:endParaRPr lang="en-US" spc="-70" dirty="0"/>
          </a:p>
          <a:p>
            <a:pPr marL="12700" algn="r">
              <a:lnSpc>
                <a:spcPts val="1055"/>
              </a:lnSpc>
            </a:pPr>
            <a:r>
              <a:rPr spc="-10" dirty="0"/>
              <a:t>RESAS</a:t>
            </a:r>
            <a:r>
              <a:rPr spc="-50" dirty="0"/>
              <a:t>副教材作成委員会</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83220" y="2000885"/>
            <a:ext cx="2865120" cy="2082164"/>
            <a:chOff x="1583220" y="2000885"/>
            <a:chExt cx="2865120" cy="2082164"/>
          </a:xfrm>
        </p:grpSpPr>
        <p:pic>
          <p:nvPicPr>
            <p:cNvPr id="3" name="object 3"/>
            <p:cNvPicPr/>
            <p:nvPr/>
          </p:nvPicPr>
          <p:blipFill>
            <a:blip r:embed="rId2" cstate="print"/>
            <a:stretch>
              <a:fillRect/>
            </a:stretch>
          </p:blipFill>
          <p:spPr>
            <a:xfrm>
              <a:off x="1583220" y="2000885"/>
              <a:ext cx="2865117" cy="2081780"/>
            </a:xfrm>
            <a:prstGeom prst="rect">
              <a:avLst/>
            </a:prstGeom>
          </p:spPr>
        </p:pic>
        <p:sp>
          <p:nvSpPr>
            <p:cNvPr id="4" name="object 4"/>
            <p:cNvSpPr/>
            <p:nvPr/>
          </p:nvSpPr>
          <p:spPr>
            <a:xfrm>
              <a:off x="1643646" y="2059457"/>
              <a:ext cx="2673350" cy="1890395"/>
            </a:xfrm>
            <a:custGeom>
              <a:avLst/>
              <a:gdLst/>
              <a:ahLst/>
              <a:cxnLst/>
              <a:rect l="l" t="t" r="r" b="b"/>
              <a:pathLst>
                <a:path w="2673350" h="1890395">
                  <a:moveTo>
                    <a:pt x="2672994" y="0"/>
                  </a:moveTo>
                  <a:lnTo>
                    <a:pt x="0" y="0"/>
                  </a:lnTo>
                  <a:lnTo>
                    <a:pt x="0" y="1890001"/>
                  </a:lnTo>
                  <a:lnTo>
                    <a:pt x="2672994" y="1890001"/>
                  </a:lnTo>
                  <a:lnTo>
                    <a:pt x="2672994" y="0"/>
                  </a:lnTo>
                  <a:close/>
                </a:path>
              </a:pathLst>
            </a:custGeom>
            <a:solidFill>
              <a:srgbClr val="FFFFFF"/>
            </a:solidFill>
          </p:spPr>
          <p:txBody>
            <a:bodyPr wrap="square" lIns="0" tIns="0" rIns="0" bIns="0" rtlCol="0"/>
            <a:lstStyle/>
            <a:p>
              <a:endParaRPr/>
            </a:p>
          </p:txBody>
        </p:sp>
      </p:grpSp>
      <p:grpSp>
        <p:nvGrpSpPr>
          <p:cNvPr id="5" name="object 5"/>
          <p:cNvGrpSpPr/>
          <p:nvPr/>
        </p:nvGrpSpPr>
        <p:grpSpPr>
          <a:xfrm>
            <a:off x="6304572" y="2000885"/>
            <a:ext cx="2865120" cy="2082164"/>
            <a:chOff x="6304572" y="2000885"/>
            <a:chExt cx="2865120" cy="2082164"/>
          </a:xfrm>
        </p:grpSpPr>
        <p:pic>
          <p:nvPicPr>
            <p:cNvPr id="6" name="object 6"/>
            <p:cNvPicPr/>
            <p:nvPr/>
          </p:nvPicPr>
          <p:blipFill>
            <a:blip r:embed="rId2" cstate="print"/>
            <a:stretch>
              <a:fillRect/>
            </a:stretch>
          </p:blipFill>
          <p:spPr>
            <a:xfrm>
              <a:off x="6304572" y="2000885"/>
              <a:ext cx="2865116" cy="2081780"/>
            </a:xfrm>
            <a:prstGeom prst="rect">
              <a:avLst/>
            </a:prstGeom>
          </p:spPr>
        </p:pic>
        <p:sp>
          <p:nvSpPr>
            <p:cNvPr id="7" name="object 7"/>
            <p:cNvSpPr/>
            <p:nvPr/>
          </p:nvSpPr>
          <p:spPr>
            <a:xfrm>
              <a:off x="6364427" y="2059457"/>
              <a:ext cx="2673350" cy="1890395"/>
            </a:xfrm>
            <a:custGeom>
              <a:avLst/>
              <a:gdLst/>
              <a:ahLst/>
              <a:cxnLst/>
              <a:rect l="l" t="t" r="r" b="b"/>
              <a:pathLst>
                <a:path w="2673350" h="1890395">
                  <a:moveTo>
                    <a:pt x="2672994" y="0"/>
                  </a:moveTo>
                  <a:lnTo>
                    <a:pt x="0" y="0"/>
                  </a:lnTo>
                  <a:lnTo>
                    <a:pt x="0" y="1890001"/>
                  </a:lnTo>
                  <a:lnTo>
                    <a:pt x="2672994" y="1890001"/>
                  </a:lnTo>
                  <a:lnTo>
                    <a:pt x="2672994" y="0"/>
                  </a:lnTo>
                  <a:close/>
                </a:path>
              </a:pathLst>
            </a:custGeom>
            <a:solidFill>
              <a:srgbClr val="FFFFFF"/>
            </a:solidFill>
          </p:spPr>
          <p:txBody>
            <a:bodyPr wrap="square" lIns="0" tIns="0" rIns="0" bIns="0" rtlCol="0"/>
            <a:lstStyle/>
            <a:p>
              <a:endParaRPr/>
            </a:p>
          </p:txBody>
        </p:sp>
      </p:grpSp>
      <p:grpSp>
        <p:nvGrpSpPr>
          <p:cNvPr id="8" name="object 8"/>
          <p:cNvGrpSpPr/>
          <p:nvPr/>
        </p:nvGrpSpPr>
        <p:grpSpPr>
          <a:xfrm>
            <a:off x="1262811" y="4237037"/>
            <a:ext cx="3185795" cy="2381885"/>
            <a:chOff x="1262811" y="4237037"/>
            <a:chExt cx="3185795" cy="2381885"/>
          </a:xfrm>
        </p:grpSpPr>
        <p:pic>
          <p:nvPicPr>
            <p:cNvPr id="9" name="object 9"/>
            <p:cNvPicPr/>
            <p:nvPr/>
          </p:nvPicPr>
          <p:blipFill>
            <a:blip r:embed="rId2" cstate="print"/>
            <a:stretch>
              <a:fillRect/>
            </a:stretch>
          </p:blipFill>
          <p:spPr>
            <a:xfrm>
              <a:off x="1583220" y="4536820"/>
              <a:ext cx="2865117" cy="2081780"/>
            </a:xfrm>
            <a:prstGeom prst="rect">
              <a:avLst/>
            </a:prstGeom>
          </p:spPr>
        </p:pic>
        <p:sp>
          <p:nvSpPr>
            <p:cNvPr id="10" name="object 10"/>
            <p:cNvSpPr/>
            <p:nvPr/>
          </p:nvSpPr>
          <p:spPr>
            <a:xfrm>
              <a:off x="1643646" y="4596041"/>
              <a:ext cx="2673350" cy="1890395"/>
            </a:xfrm>
            <a:custGeom>
              <a:avLst/>
              <a:gdLst/>
              <a:ahLst/>
              <a:cxnLst/>
              <a:rect l="l" t="t" r="r" b="b"/>
              <a:pathLst>
                <a:path w="2673350" h="1890395">
                  <a:moveTo>
                    <a:pt x="2672994" y="0"/>
                  </a:moveTo>
                  <a:lnTo>
                    <a:pt x="0" y="0"/>
                  </a:lnTo>
                  <a:lnTo>
                    <a:pt x="0" y="1890001"/>
                  </a:lnTo>
                  <a:lnTo>
                    <a:pt x="2672994" y="1890001"/>
                  </a:lnTo>
                  <a:lnTo>
                    <a:pt x="2672994" y="0"/>
                  </a:lnTo>
                  <a:close/>
                </a:path>
              </a:pathLst>
            </a:custGeom>
            <a:solidFill>
              <a:srgbClr val="FFFFFF"/>
            </a:solidFill>
          </p:spPr>
          <p:txBody>
            <a:bodyPr wrap="square" lIns="0" tIns="0" rIns="0" bIns="0" rtlCol="0"/>
            <a:lstStyle/>
            <a:p>
              <a:endParaRPr/>
            </a:p>
          </p:txBody>
        </p:sp>
        <p:sp>
          <p:nvSpPr>
            <p:cNvPr id="11" name="object 11"/>
            <p:cNvSpPr/>
            <p:nvPr/>
          </p:nvSpPr>
          <p:spPr>
            <a:xfrm>
              <a:off x="1275511" y="4249737"/>
              <a:ext cx="281305" cy="281305"/>
            </a:xfrm>
            <a:custGeom>
              <a:avLst/>
              <a:gdLst/>
              <a:ahLst/>
              <a:cxnLst/>
              <a:rect l="l" t="t" r="r" b="b"/>
              <a:pathLst>
                <a:path w="281305" h="281304">
                  <a:moveTo>
                    <a:pt x="281165" y="281165"/>
                  </a:moveTo>
                  <a:lnTo>
                    <a:pt x="0" y="281165"/>
                  </a:lnTo>
                  <a:lnTo>
                    <a:pt x="0" y="0"/>
                  </a:lnTo>
                  <a:lnTo>
                    <a:pt x="281165" y="0"/>
                  </a:lnTo>
                  <a:lnTo>
                    <a:pt x="281165" y="281165"/>
                  </a:lnTo>
                  <a:close/>
                </a:path>
              </a:pathLst>
            </a:custGeom>
            <a:ln w="25400">
              <a:solidFill>
                <a:srgbClr val="00B9F2"/>
              </a:solidFill>
            </a:ln>
          </p:spPr>
          <p:txBody>
            <a:bodyPr wrap="square" lIns="0" tIns="0" rIns="0" bIns="0" rtlCol="0"/>
            <a:lstStyle/>
            <a:p>
              <a:endParaRPr/>
            </a:p>
          </p:txBody>
        </p:sp>
      </p:grpSp>
      <p:sp>
        <p:nvSpPr>
          <p:cNvPr id="12" name="object 12"/>
          <p:cNvSpPr/>
          <p:nvPr/>
        </p:nvSpPr>
        <p:spPr>
          <a:xfrm>
            <a:off x="545705" y="6787322"/>
            <a:ext cx="9612630" cy="0"/>
          </a:xfrm>
          <a:custGeom>
            <a:avLst/>
            <a:gdLst/>
            <a:ahLst/>
            <a:cxnLst/>
            <a:rect l="l" t="t" r="r" b="b"/>
            <a:pathLst>
              <a:path w="9612630">
                <a:moveTo>
                  <a:pt x="0" y="0"/>
                </a:moveTo>
                <a:lnTo>
                  <a:pt x="9612553" y="0"/>
                </a:lnTo>
              </a:path>
            </a:pathLst>
          </a:custGeom>
          <a:ln w="6350">
            <a:solidFill>
              <a:srgbClr val="231F20"/>
            </a:solidFill>
          </a:ln>
        </p:spPr>
        <p:txBody>
          <a:bodyPr wrap="square" lIns="0" tIns="0" rIns="0" bIns="0" rtlCol="0"/>
          <a:lstStyle/>
          <a:p>
            <a:endParaRPr/>
          </a:p>
        </p:txBody>
      </p:sp>
      <p:sp>
        <p:nvSpPr>
          <p:cNvPr id="13" name="object 13"/>
          <p:cNvSpPr/>
          <p:nvPr/>
        </p:nvSpPr>
        <p:spPr>
          <a:xfrm>
            <a:off x="1275511" y="1634007"/>
            <a:ext cx="281305" cy="281305"/>
          </a:xfrm>
          <a:custGeom>
            <a:avLst/>
            <a:gdLst/>
            <a:ahLst/>
            <a:cxnLst/>
            <a:rect l="l" t="t" r="r" b="b"/>
            <a:pathLst>
              <a:path w="281305" h="281305">
                <a:moveTo>
                  <a:pt x="281165" y="281165"/>
                </a:moveTo>
                <a:lnTo>
                  <a:pt x="0" y="281165"/>
                </a:lnTo>
                <a:lnTo>
                  <a:pt x="0" y="0"/>
                </a:lnTo>
                <a:lnTo>
                  <a:pt x="281165" y="0"/>
                </a:lnTo>
                <a:lnTo>
                  <a:pt x="281165" y="281165"/>
                </a:lnTo>
                <a:close/>
              </a:path>
            </a:pathLst>
          </a:custGeom>
          <a:ln w="25400">
            <a:solidFill>
              <a:srgbClr val="00B9F2"/>
            </a:solidFill>
          </a:ln>
        </p:spPr>
        <p:txBody>
          <a:bodyPr wrap="square" lIns="0" tIns="0" rIns="0" bIns="0" rtlCol="0"/>
          <a:lstStyle/>
          <a:p>
            <a:endParaRPr/>
          </a:p>
        </p:txBody>
      </p:sp>
      <p:sp>
        <p:nvSpPr>
          <p:cNvPr id="14" name="object 14"/>
          <p:cNvSpPr txBox="1"/>
          <p:nvPr/>
        </p:nvSpPr>
        <p:spPr>
          <a:xfrm>
            <a:off x="1342132" y="1619356"/>
            <a:ext cx="2539365" cy="284480"/>
          </a:xfrm>
          <a:prstGeom prst="rect">
            <a:avLst/>
          </a:prstGeom>
        </p:spPr>
        <p:txBody>
          <a:bodyPr vert="horz" wrap="square" lIns="0" tIns="0" rIns="0" bIns="0" rtlCol="0">
            <a:spAutoFit/>
          </a:bodyPr>
          <a:lstStyle/>
          <a:p>
            <a:pPr marL="12700">
              <a:lnSpc>
                <a:spcPct val="100000"/>
              </a:lnSpc>
              <a:tabLst>
                <a:tab pos="313055" algn="l"/>
              </a:tabLst>
            </a:pPr>
            <a:r>
              <a:rPr sz="1800" spc="-50" dirty="0">
                <a:solidFill>
                  <a:srgbClr val="00B9F2"/>
                </a:solidFill>
                <a:latin typeface="ＭＳ ゴシック"/>
                <a:cs typeface="ＭＳ ゴシック"/>
              </a:rPr>
              <a:t>1</a:t>
            </a:r>
            <a:r>
              <a:rPr sz="1800" dirty="0">
                <a:solidFill>
                  <a:srgbClr val="00B9F2"/>
                </a:solidFill>
                <a:latin typeface="ＭＳ ゴシック"/>
                <a:cs typeface="ＭＳ ゴシック"/>
              </a:rPr>
              <a:t>	</a:t>
            </a:r>
            <a:r>
              <a:rPr sz="1700" spc="-140" dirty="0">
                <a:solidFill>
                  <a:srgbClr val="231F20"/>
                </a:solidFill>
                <a:latin typeface="ＭＳ ゴシック"/>
                <a:cs typeface="ＭＳ ゴシック"/>
              </a:rPr>
              <a:t>根拠として用いたデータ</a:t>
            </a:r>
            <a:endParaRPr sz="1700">
              <a:latin typeface="ＭＳ ゴシック"/>
              <a:cs typeface="ＭＳ ゴシック"/>
            </a:endParaRPr>
          </a:p>
        </p:txBody>
      </p:sp>
      <p:sp>
        <p:nvSpPr>
          <p:cNvPr id="15" name="object 15"/>
          <p:cNvSpPr txBox="1"/>
          <p:nvPr/>
        </p:nvSpPr>
        <p:spPr>
          <a:xfrm>
            <a:off x="1342132" y="4235085"/>
            <a:ext cx="1175385" cy="284480"/>
          </a:xfrm>
          <a:prstGeom prst="rect">
            <a:avLst/>
          </a:prstGeom>
        </p:spPr>
        <p:txBody>
          <a:bodyPr vert="horz" wrap="square" lIns="0" tIns="0" rIns="0" bIns="0" rtlCol="0">
            <a:spAutoFit/>
          </a:bodyPr>
          <a:lstStyle/>
          <a:p>
            <a:pPr marL="12700">
              <a:lnSpc>
                <a:spcPct val="100000"/>
              </a:lnSpc>
              <a:tabLst>
                <a:tab pos="313055" algn="l"/>
              </a:tabLst>
            </a:pPr>
            <a:r>
              <a:rPr sz="1800" spc="-50" dirty="0">
                <a:solidFill>
                  <a:srgbClr val="00B9F2"/>
                </a:solidFill>
                <a:latin typeface="ＭＳ ゴシック"/>
                <a:cs typeface="ＭＳ ゴシック"/>
              </a:rPr>
              <a:t>3</a:t>
            </a:r>
            <a:r>
              <a:rPr sz="1800" dirty="0">
                <a:solidFill>
                  <a:srgbClr val="00B9F2"/>
                </a:solidFill>
                <a:latin typeface="ＭＳ ゴシック"/>
                <a:cs typeface="ＭＳ ゴシック"/>
              </a:rPr>
              <a:t>	</a:t>
            </a:r>
            <a:r>
              <a:rPr sz="1700" spc="-40" dirty="0">
                <a:solidFill>
                  <a:srgbClr val="231F20"/>
                </a:solidFill>
                <a:latin typeface="ＭＳ ゴシック"/>
                <a:cs typeface="ＭＳ ゴシック"/>
              </a:rPr>
              <a:t>原稿用紙</a:t>
            </a:r>
            <a:endParaRPr sz="1700">
              <a:latin typeface="ＭＳ ゴシック"/>
              <a:cs typeface="ＭＳ ゴシック"/>
            </a:endParaRPr>
          </a:p>
        </p:txBody>
      </p:sp>
      <p:sp>
        <p:nvSpPr>
          <p:cNvPr id="16" name="object 16"/>
          <p:cNvSpPr/>
          <p:nvPr/>
        </p:nvSpPr>
        <p:spPr>
          <a:xfrm>
            <a:off x="5967221" y="1634007"/>
            <a:ext cx="281305" cy="281305"/>
          </a:xfrm>
          <a:custGeom>
            <a:avLst/>
            <a:gdLst/>
            <a:ahLst/>
            <a:cxnLst/>
            <a:rect l="l" t="t" r="r" b="b"/>
            <a:pathLst>
              <a:path w="281304" h="281305">
                <a:moveTo>
                  <a:pt x="281165" y="281165"/>
                </a:moveTo>
                <a:lnTo>
                  <a:pt x="0" y="281165"/>
                </a:lnTo>
                <a:lnTo>
                  <a:pt x="0" y="0"/>
                </a:lnTo>
                <a:lnTo>
                  <a:pt x="281165" y="0"/>
                </a:lnTo>
                <a:lnTo>
                  <a:pt x="281165" y="281165"/>
                </a:lnTo>
                <a:close/>
              </a:path>
            </a:pathLst>
          </a:custGeom>
          <a:ln w="25400">
            <a:solidFill>
              <a:srgbClr val="00B9F2"/>
            </a:solidFill>
          </a:ln>
        </p:spPr>
        <p:txBody>
          <a:bodyPr wrap="square" lIns="0" tIns="0" rIns="0" bIns="0" rtlCol="0"/>
          <a:lstStyle/>
          <a:p>
            <a:endParaRPr/>
          </a:p>
        </p:txBody>
      </p:sp>
      <p:sp>
        <p:nvSpPr>
          <p:cNvPr id="17" name="object 17"/>
          <p:cNvSpPr txBox="1"/>
          <p:nvPr/>
        </p:nvSpPr>
        <p:spPr>
          <a:xfrm>
            <a:off x="6033839" y="1619356"/>
            <a:ext cx="2080895" cy="284480"/>
          </a:xfrm>
          <a:prstGeom prst="rect">
            <a:avLst/>
          </a:prstGeom>
        </p:spPr>
        <p:txBody>
          <a:bodyPr vert="horz" wrap="square" lIns="0" tIns="0" rIns="0" bIns="0" rtlCol="0">
            <a:spAutoFit/>
          </a:bodyPr>
          <a:lstStyle/>
          <a:p>
            <a:pPr marL="12700">
              <a:lnSpc>
                <a:spcPct val="100000"/>
              </a:lnSpc>
              <a:tabLst>
                <a:tab pos="313055" algn="l"/>
              </a:tabLst>
            </a:pPr>
            <a:r>
              <a:rPr sz="1800" spc="-50" dirty="0">
                <a:solidFill>
                  <a:srgbClr val="00B9F2"/>
                </a:solidFill>
                <a:latin typeface="ＭＳ ゴシック"/>
                <a:cs typeface="ＭＳ ゴシック"/>
              </a:rPr>
              <a:t>2</a:t>
            </a:r>
            <a:r>
              <a:rPr sz="1800" dirty="0">
                <a:solidFill>
                  <a:srgbClr val="00B9F2"/>
                </a:solidFill>
                <a:latin typeface="ＭＳ ゴシック"/>
                <a:cs typeface="ＭＳ ゴシック"/>
              </a:rPr>
              <a:t>	</a:t>
            </a:r>
            <a:r>
              <a:rPr sz="1700" spc="-200" dirty="0">
                <a:solidFill>
                  <a:srgbClr val="231F20"/>
                </a:solidFill>
                <a:latin typeface="ＭＳ ゴシック"/>
                <a:cs typeface="ＭＳ ゴシック"/>
              </a:rPr>
              <a:t>バタフライチャート</a:t>
            </a:r>
            <a:endParaRPr sz="1700">
              <a:latin typeface="ＭＳ ゴシック"/>
              <a:cs typeface="ＭＳ ゴシック"/>
            </a:endParaRPr>
          </a:p>
        </p:txBody>
      </p:sp>
      <p:sp>
        <p:nvSpPr>
          <p:cNvPr id="18" name="object 18"/>
          <p:cNvSpPr txBox="1">
            <a:spLocks noGrp="1"/>
          </p:cNvSpPr>
          <p:nvPr>
            <p:ph type="title"/>
          </p:nvPr>
        </p:nvSpPr>
        <p:spPr>
          <a:xfrm>
            <a:off x="4294327" y="762863"/>
            <a:ext cx="2116455" cy="558800"/>
          </a:xfrm>
          <a:prstGeom prst="rect">
            <a:avLst/>
          </a:prstGeom>
          <a:solidFill>
            <a:srgbClr val="00B9F2"/>
          </a:solidFill>
        </p:spPr>
        <p:txBody>
          <a:bodyPr vert="horz" wrap="square" lIns="0" tIns="105410" rIns="0" bIns="0" rtlCol="0">
            <a:spAutoFit/>
          </a:bodyPr>
          <a:lstStyle/>
          <a:p>
            <a:pPr marL="309245">
              <a:lnSpc>
                <a:spcPct val="100000"/>
              </a:lnSpc>
              <a:spcBef>
                <a:spcPts val="830"/>
              </a:spcBef>
            </a:pPr>
            <a:r>
              <a:rPr sz="2100" spc="-150" dirty="0">
                <a:solidFill>
                  <a:srgbClr val="FFFFFF"/>
                </a:solidFill>
              </a:rPr>
              <a:t>提出するもの</a:t>
            </a:r>
            <a:endParaRPr sz="2100"/>
          </a:p>
        </p:txBody>
      </p:sp>
      <p:sp>
        <p:nvSpPr>
          <p:cNvPr id="19" name="object 19"/>
          <p:cNvSpPr txBox="1"/>
          <p:nvPr/>
        </p:nvSpPr>
        <p:spPr>
          <a:xfrm>
            <a:off x="5986271" y="4550105"/>
            <a:ext cx="3496945" cy="1621790"/>
          </a:xfrm>
          <a:prstGeom prst="rect">
            <a:avLst/>
          </a:prstGeom>
          <a:ln w="38100">
            <a:solidFill>
              <a:srgbClr val="00B9F2"/>
            </a:solidFill>
          </a:ln>
        </p:spPr>
        <p:txBody>
          <a:bodyPr vert="horz" wrap="square" lIns="0" tIns="163830" rIns="0" bIns="0" rtlCol="0">
            <a:spAutoFit/>
          </a:bodyPr>
          <a:lstStyle/>
          <a:p>
            <a:pPr marL="227329" marR="78105">
              <a:lnSpc>
                <a:spcPct val="138900"/>
              </a:lnSpc>
              <a:spcBef>
                <a:spcPts val="1290"/>
              </a:spcBef>
            </a:pPr>
            <a:r>
              <a:rPr sz="1800" spc="-150" dirty="0">
                <a:solidFill>
                  <a:srgbClr val="231F20"/>
                </a:solidFill>
                <a:latin typeface="ＭＳ ゴシック"/>
                <a:cs typeface="ＭＳ ゴシック"/>
              </a:rPr>
              <a:t>３つのものをクリップで止めて、</a:t>
            </a:r>
            <a:r>
              <a:rPr sz="1800" spc="-200" dirty="0">
                <a:solidFill>
                  <a:srgbClr val="231F20"/>
                </a:solidFill>
                <a:latin typeface="ＭＳ ゴシック"/>
                <a:cs typeface="ＭＳ ゴシック"/>
              </a:rPr>
              <a:t>提出してください。</a:t>
            </a:r>
            <a:endParaRPr sz="1800">
              <a:latin typeface="ＭＳ ゴシック"/>
              <a:cs typeface="ＭＳ ゴシック"/>
            </a:endParaRPr>
          </a:p>
          <a:p>
            <a:pPr marL="227329">
              <a:lnSpc>
                <a:spcPct val="100000"/>
              </a:lnSpc>
              <a:spcBef>
                <a:spcPts val="840"/>
              </a:spcBef>
            </a:pPr>
            <a:r>
              <a:rPr sz="1800" spc="-180" dirty="0">
                <a:solidFill>
                  <a:srgbClr val="231F20"/>
                </a:solidFill>
                <a:latin typeface="ＭＳ ゴシック"/>
                <a:cs typeface="ＭＳ ゴシック"/>
              </a:rPr>
              <a:t>名前を書き忘れないように！</a:t>
            </a:r>
            <a:endParaRPr sz="1800">
              <a:latin typeface="ＭＳ ゴシック"/>
              <a:cs typeface="ＭＳ ゴシック"/>
            </a:endParaRPr>
          </a:p>
        </p:txBody>
      </p:sp>
      <p:sp>
        <p:nvSpPr>
          <p:cNvPr id="20" name="object 20"/>
          <p:cNvSpPr txBox="1"/>
          <p:nvPr/>
        </p:nvSpPr>
        <p:spPr>
          <a:xfrm>
            <a:off x="1852650" y="2291194"/>
            <a:ext cx="2252980" cy="1520190"/>
          </a:xfrm>
          <a:prstGeom prst="rect">
            <a:avLst/>
          </a:prstGeom>
          <a:ln w="4762">
            <a:solidFill>
              <a:srgbClr val="231F20"/>
            </a:solidFill>
          </a:ln>
        </p:spPr>
        <p:txBody>
          <a:bodyPr vert="horz" wrap="square" lIns="0" tIns="0" rIns="0" bIns="0" rtlCol="0">
            <a:spAutoFit/>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spcBef>
                <a:spcPts val="5"/>
              </a:spcBef>
            </a:pPr>
            <a:endParaRPr sz="300">
              <a:latin typeface="Times New Roman"/>
              <a:cs typeface="Times New Roman"/>
            </a:endParaRPr>
          </a:p>
          <a:p>
            <a:pPr marL="405765">
              <a:lnSpc>
                <a:spcPct val="100000"/>
              </a:lnSpc>
            </a:pPr>
            <a:r>
              <a:rPr sz="300" spc="-50" dirty="0">
                <a:solidFill>
                  <a:srgbClr val="231F20"/>
                </a:solidFill>
                <a:latin typeface="ＭＳ ゴシック"/>
                <a:cs typeface="ＭＳ ゴシック"/>
              </a:rPr>
              <a:t>※インターネット上のデータをそのまま印刷して紙で提出するのでも、</a:t>
            </a:r>
            <a:endParaRPr sz="300">
              <a:latin typeface="ＭＳ ゴシック"/>
              <a:cs typeface="ＭＳ ゴシック"/>
            </a:endParaRPr>
          </a:p>
          <a:p>
            <a:pPr marL="443865">
              <a:lnSpc>
                <a:spcPct val="100000"/>
              </a:lnSpc>
              <a:spcBef>
                <a:spcPts val="114"/>
              </a:spcBef>
            </a:pPr>
            <a:r>
              <a:rPr sz="300" spc="-55" dirty="0">
                <a:solidFill>
                  <a:srgbClr val="231F20"/>
                </a:solidFill>
                <a:latin typeface="ＭＳ ゴシック"/>
                <a:cs typeface="ＭＳ ゴシック"/>
              </a:rPr>
              <a:t>データを切り取ってワードに貼り付けるなどして提出するでも、どちらでも構いません。</a:t>
            </a:r>
            <a:endParaRPr sz="300">
              <a:latin typeface="ＭＳ ゴシック"/>
              <a:cs typeface="ＭＳ ゴシック"/>
            </a:endParaRPr>
          </a:p>
        </p:txBody>
      </p:sp>
      <p:sp>
        <p:nvSpPr>
          <p:cNvPr id="21" name="object 21"/>
          <p:cNvSpPr txBox="1"/>
          <p:nvPr/>
        </p:nvSpPr>
        <p:spPr>
          <a:xfrm>
            <a:off x="1643646" y="2059457"/>
            <a:ext cx="2673350" cy="1890395"/>
          </a:xfrm>
          <a:prstGeom prst="rect">
            <a:avLst/>
          </a:prstGeom>
        </p:spPr>
        <p:txBody>
          <a:bodyPr vert="horz" wrap="square" lIns="0" tIns="0" rIns="0" bIns="0" rtlCol="0">
            <a:spAutoFit/>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marL="268605">
              <a:lnSpc>
                <a:spcPct val="100000"/>
              </a:lnSpc>
              <a:spcBef>
                <a:spcPts val="175"/>
              </a:spcBef>
              <a:tabLst>
                <a:tab pos="1703070" algn="l"/>
              </a:tabLst>
            </a:pPr>
            <a:r>
              <a:rPr sz="300" spc="-10" dirty="0">
                <a:solidFill>
                  <a:srgbClr val="231F20"/>
                </a:solidFill>
                <a:latin typeface="ＭＳ ゴシック"/>
                <a:cs typeface="ＭＳ ゴシック"/>
              </a:rPr>
              <a:t>根</a:t>
            </a:r>
            <a:r>
              <a:rPr sz="300" spc="-15" dirty="0">
                <a:solidFill>
                  <a:srgbClr val="231F20"/>
                </a:solidFill>
                <a:latin typeface="ＭＳ ゴシック"/>
                <a:cs typeface="ＭＳ ゴシック"/>
              </a:rPr>
              <a:t>拠</a:t>
            </a:r>
            <a:r>
              <a:rPr sz="300" spc="-45" dirty="0">
                <a:solidFill>
                  <a:srgbClr val="231F20"/>
                </a:solidFill>
                <a:latin typeface="ＭＳ ゴシック"/>
                <a:cs typeface="ＭＳ ゴシック"/>
              </a:rPr>
              <a:t>と</a:t>
            </a:r>
            <a:r>
              <a:rPr sz="300" spc="-55" dirty="0">
                <a:solidFill>
                  <a:srgbClr val="231F20"/>
                </a:solidFill>
                <a:latin typeface="ＭＳ ゴシック"/>
                <a:cs typeface="ＭＳ ゴシック"/>
              </a:rPr>
              <a:t>し</a:t>
            </a:r>
            <a:r>
              <a:rPr sz="300" spc="-25" dirty="0">
                <a:solidFill>
                  <a:srgbClr val="231F20"/>
                </a:solidFill>
                <a:latin typeface="ＭＳ ゴシック"/>
                <a:cs typeface="ＭＳ ゴシック"/>
              </a:rPr>
              <a:t>て</a:t>
            </a:r>
            <a:r>
              <a:rPr sz="300" spc="-15" dirty="0">
                <a:solidFill>
                  <a:srgbClr val="231F20"/>
                </a:solidFill>
                <a:latin typeface="ＭＳ ゴシック"/>
                <a:cs typeface="ＭＳ ゴシック"/>
              </a:rPr>
              <a:t>用</a:t>
            </a:r>
            <a:r>
              <a:rPr sz="300" spc="-20" dirty="0">
                <a:solidFill>
                  <a:srgbClr val="231F20"/>
                </a:solidFill>
                <a:latin typeface="ＭＳ ゴシック"/>
                <a:cs typeface="ＭＳ ゴシック"/>
              </a:rPr>
              <a:t>い</a:t>
            </a:r>
            <a:r>
              <a:rPr sz="300" spc="-15" dirty="0">
                <a:solidFill>
                  <a:srgbClr val="231F20"/>
                </a:solidFill>
                <a:latin typeface="ＭＳ ゴシック"/>
                <a:cs typeface="ＭＳ ゴシック"/>
              </a:rPr>
              <a:t>た</a:t>
            </a:r>
            <a:r>
              <a:rPr sz="300" spc="-10" dirty="0">
                <a:solidFill>
                  <a:srgbClr val="231F20"/>
                </a:solidFill>
                <a:latin typeface="ＭＳ ゴシック"/>
                <a:cs typeface="ＭＳ ゴシック"/>
              </a:rPr>
              <a:t>デー</a:t>
            </a:r>
            <a:r>
              <a:rPr sz="300" spc="-50" dirty="0">
                <a:solidFill>
                  <a:srgbClr val="231F20"/>
                </a:solidFill>
                <a:latin typeface="ＭＳ ゴシック"/>
                <a:cs typeface="ＭＳ ゴシック"/>
              </a:rPr>
              <a:t>タ</a:t>
            </a:r>
            <a:r>
              <a:rPr sz="300" dirty="0">
                <a:solidFill>
                  <a:srgbClr val="231F20"/>
                </a:solidFill>
                <a:latin typeface="ＭＳ ゴシック"/>
                <a:cs typeface="ＭＳ ゴシック"/>
              </a:rPr>
              <a:t>	</a:t>
            </a:r>
            <a:r>
              <a:rPr sz="300" spc="-20" dirty="0">
                <a:solidFill>
                  <a:srgbClr val="231F20"/>
                </a:solidFill>
                <a:latin typeface="ＭＳ ゴシック"/>
                <a:cs typeface="ＭＳ ゴシック"/>
              </a:rPr>
              <a:t>名</a:t>
            </a:r>
            <a:r>
              <a:rPr sz="300" spc="-50" dirty="0">
                <a:solidFill>
                  <a:srgbClr val="231F20"/>
                </a:solidFill>
                <a:latin typeface="ＭＳ ゴシック"/>
                <a:cs typeface="ＭＳ ゴシック"/>
              </a:rPr>
              <a:t>前</a:t>
            </a:r>
            <a:endParaRPr sz="300">
              <a:latin typeface="ＭＳ ゴシック"/>
              <a:cs typeface="ＭＳ ゴシック"/>
            </a:endParaRPr>
          </a:p>
        </p:txBody>
      </p:sp>
      <p:sp>
        <p:nvSpPr>
          <p:cNvPr id="22" name="object 22"/>
          <p:cNvSpPr/>
          <p:nvPr/>
        </p:nvSpPr>
        <p:spPr>
          <a:xfrm>
            <a:off x="1852637" y="2162568"/>
            <a:ext cx="514984" cy="67945"/>
          </a:xfrm>
          <a:custGeom>
            <a:avLst/>
            <a:gdLst/>
            <a:ahLst/>
            <a:cxnLst/>
            <a:rect l="l" t="t" r="r" b="b"/>
            <a:pathLst>
              <a:path w="514985" h="67944">
                <a:moveTo>
                  <a:pt x="514553" y="67322"/>
                </a:moveTo>
                <a:lnTo>
                  <a:pt x="0" y="67322"/>
                </a:lnTo>
                <a:lnTo>
                  <a:pt x="0" y="0"/>
                </a:lnTo>
                <a:lnTo>
                  <a:pt x="514553" y="0"/>
                </a:lnTo>
                <a:lnTo>
                  <a:pt x="514553" y="67322"/>
                </a:lnTo>
                <a:close/>
              </a:path>
            </a:pathLst>
          </a:custGeom>
          <a:ln w="3175">
            <a:solidFill>
              <a:srgbClr val="231F20"/>
            </a:solidFill>
          </a:ln>
        </p:spPr>
        <p:txBody>
          <a:bodyPr wrap="square" lIns="0" tIns="0" rIns="0" bIns="0" rtlCol="0"/>
          <a:lstStyle/>
          <a:p>
            <a:endParaRPr/>
          </a:p>
        </p:txBody>
      </p:sp>
      <p:sp>
        <p:nvSpPr>
          <p:cNvPr id="23" name="object 23"/>
          <p:cNvSpPr/>
          <p:nvPr/>
        </p:nvSpPr>
        <p:spPr>
          <a:xfrm>
            <a:off x="3347639" y="2229892"/>
            <a:ext cx="758190" cy="0"/>
          </a:xfrm>
          <a:custGeom>
            <a:avLst/>
            <a:gdLst/>
            <a:ahLst/>
            <a:cxnLst/>
            <a:rect l="l" t="t" r="r" b="b"/>
            <a:pathLst>
              <a:path w="758189">
                <a:moveTo>
                  <a:pt x="757745" y="0"/>
                </a:moveTo>
                <a:lnTo>
                  <a:pt x="0" y="0"/>
                </a:lnTo>
              </a:path>
            </a:pathLst>
          </a:custGeom>
          <a:ln w="3175">
            <a:solidFill>
              <a:srgbClr val="231F20"/>
            </a:solidFill>
          </a:ln>
        </p:spPr>
        <p:txBody>
          <a:bodyPr wrap="square" lIns="0" tIns="0" rIns="0" bIns="0" rtlCol="0"/>
          <a:lstStyle/>
          <a:p>
            <a:endParaRPr/>
          </a:p>
        </p:txBody>
      </p:sp>
      <p:sp>
        <p:nvSpPr>
          <p:cNvPr id="24" name="object 24"/>
          <p:cNvSpPr txBox="1"/>
          <p:nvPr/>
        </p:nvSpPr>
        <p:spPr>
          <a:xfrm>
            <a:off x="4033006" y="6353057"/>
            <a:ext cx="92710" cy="52069"/>
          </a:xfrm>
          <a:prstGeom prst="rect">
            <a:avLst/>
          </a:prstGeom>
        </p:spPr>
        <p:txBody>
          <a:bodyPr vert="horz" wrap="square" lIns="0" tIns="15875" rIns="0" bIns="0" rtlCol="0">
            <a:spAutoFit/>
          </a:bodyPr>
          <a:lstStyle/>
          <a:p>
            <a:pPr>
              <a:lnSpc>
                <a:spcPct val="100000"/>
              </a:lnSpc>
              <a:spcBef>
                <a:spcPts val="125"/>
              </a:spcBef>
            </a:pPr>
            <a:r>
              <a:rPr sz="150" spc="-10" dirty="0">
                <a:solidFill>
                  <a:srgbClr val="231F20"/>
                </a:solidFill>
                <a:latin typeface="ＭＳ ゴシック"/>
                <a:cs typeface="ＭＳ ゴシック"/>
              </a:rPr>
              <a:t>20×２０</a:t>
            </a:r>
            <a:endParaRPr sz="150">
              <a:latin typeface="ＭＳ ゴシック"/>
              <a:cs typeface="ＭＳ ゴシック"/>
            </a:endParaRPr>
          </a:p>
        </p:txBody>
      </p:sp>
      <p:sp>
        <p:nvSpPr>
          <p:cNvPr id="25" name="object 25"/>
          <p:cNvSpPr txBox="1"/>
          <p:nvPr/>
        </p:nvSpPr>
        <p:spPr>
          <a:xfrm>
            <a:off x="2037692" y="4693537"/>
            <a:ext cx="163830" cy="71120"/>
          </a:xfrm>
          <a:prstGeom prst="rect">
            <a:avLst/>
          </a:prstGeom>
        </p:spPr>
        <p:txBody>
          <a:bodyPr vert="horz" wrap="square" lIns="0" tIns="12700" rIns="0" bIns="0" rtlCol="0">
            <a:spAutoFit/>
          </a:bodyPr>
          <a:lstStyle/>
          <a:p>
            <a:pPr>
              <a:lnSpc>
                <a:spcPct val="100000"/>
              </a:lnSpc>
              <a:spcBef>
                <a:spcPts val="100"/>
              </a:spcBef>
            </a:pPr>
            <a:r>
              <a:rPr sz="300" spc="-20" dirty="0">
                <a:solidFill>
                  <a:srgbClr val="231F20"/>
                </a:solidFill>
                <a:latin typeface="ＭＳ ゴシック"/>
                <a:cs typeface="ＭＳ ゴシック"/>
              </a:rPr>
              <a:t>原稿用紙</a:t>
            </a:r>
            <a:endParaRPr sz="300">
              <a:latin typeface="ＭＳ ゴシック"/>
              <a:cs typeface="ＭＳ ゴシック"/>
            </a:endParaRPr>
          </a:p>
        </p:txBody>
      </p:sp>
      <p:sp>
        <p:nvSpPr>
          <p:cNvPr id="26" name="object 26"/>
          <p:cNvSpPr txBox="1"/>
          <p:nvPr/>
        </p:nvSpPr>
        <p:spPr>
          <a:xfrm>
            <a:off x="3350389" y="4693537"/>
            <a:ext cx="85090" cy="71120"/>
          </a:xfrm>
          <a:prstGeom prst="rect">
            <a:avLst/>
          </a:prstGeom>
        </p:spPr>
        <p:txBody>
          <a:bodyPr vert="horz" wrap="square" lIns="0" tIns="12700" rIns="0" bIns="0" rtlCol="0">
            <a:spAutoFit/>
          </a:bodyPr>
          <a:lstStyle/>
          <a:p>
            <a:pPr>
              <a:lnSpc>
                <a:spcPct val="100000"/>
              </a:lnSpc>
              <a:spcBef>
                <a:spcPts val="100"/>
              </a:spcBef>
            </a:pPr>
            <a:r>
              <a:rPr sz="300" spc="-35" dirty="0">
                <a:solidFill>
                  <a:srgbClr val="231F20"/>
                </a:solidFill>
                <a:latin typeface="ＭＳ ゴシック"/>
                <a:cs typeface="ＭＳ ゴシック"/>
              </a:rPr>
              <a:t>名前</a:t>
            </a:r>
            <a:endParaRPr sz="300">
              <a:latin typeface="ＭＳ ゴシック"/>
              <a:cs typeface="ＭＳ ゴシック"/>
            </a:endParaRPr>
          </a:p>
        </p:txBody>
      </p:sp>
      <p:grpSp>
        <p:nvGrpSpPr>
          <p:cNvPr id="27" name="object 27"/>
          <p:cNvGrpSpPr/>
          <p:nvPr/>
        </p:nvGrpSpPr>
        <p:grpSpPr>
          <a:xfrm>
            <a:off x="1853685" y="4697564"/>
            <a:ext cx="2258060" cy="1652905"/>
            <a:chOff x="1853685" y="4697564"/>
            <a:chExt cx="2258060" cy="1652905"/>
          </a:xfrm>
        </p:grpSpPr>
        <p:sp>
          <p:nvSpPr>
            <p:cNvPr id="28" name="object 28"/>
            <p:cNvSpPr/>
            <p:nvPr/>
          </p:nvSpPr>
          <p:spPr>
            <a:xfrm>
              <a:off x="2939707" y="4801806"/>
              <a:ext cx="85725" cy="1546225"/>
            </a:xfrm>
            <a:custGeom>
              <a:avLst/>
              <a:gdLst/>
              <a:ahLst/>
              <a:cxnLst/>
              <a:rect l="l" t="t" r="r" b="b"/>
              <a:pathLst>
                <a:path w="85725" h="1546225">
                  <a:moveTo>
                    <a:pt x="85458" y="1545856"/>
                  </a:moveTo>
                  <a:lnTo>
                    <a:pt x="0" y="1545856"/>
                  </a:lnTo>
                  <a:lnTo>
                    <a:pt x="0" y="0"/>
                  </a:lnTo>
                  <a:lnTo>
                    <a:pt x="85458" y="0"/>
                  </a:lnTo>
                  <a:lnTo>
                    <a:pt x="85458" y="1545856"/>
                  </a:lnTo>
                  <a:close/>
                </a:path>
              </a:pathLst>
            </a:custGeom>
            <a:ln w="3175">
              <a:solidFill>
                <a:srgbClr val="808285"/>
              </a:solidFill>
            </a:ln>
          </p:spPr>
          <p:txBody>
            <a:bodyPr wrap="square" lIns="0" tIns="0" rIns="0" bIns="0" rtlCol="0"/>
            <a:lstStyle/>
            <a:p>
              <a:endParaRPr/>
            </a:p>
          </p:txBody>
        </p:sp>
        <p:sp>
          <p:nvSpPr>
            <p:cNvPr id="29" name="object 29"/>
            <p:cNvSpPr/>
            <p:nvPr/>
          </p:nvSpPr>
          <p:spPr>
            <a:xfrm>
              <a:off x="2939708" y="5038171"/>
              <a:ext cx="85725" cy="32384"/>
            </a:xfrm>
            <a:custGeom>
              <a:avLst/>
              <a:gdLst/>
              <a:ahLst/>
              <a:cxnLst/>
              <a:rect l="l" t="t" r="r" b="b"/>
              <a:pathLst>
                <a:path w="85725" h="32385">
                  <a:moveTo>
                    <a:pt x="85458" y="0"/>
                  </a:moveTo>
                  <a:lnTo>
                    <a:pt x="0" y="0"/>
                  </a:lnTo>
                  <a:lnTo>
                    <a:pt x="0" y="32105"/>
                  </a:lnTo>
                  <a:lnTo>
                    <a:pt x="42722" y="1117"/>
                  </a:lnTo>
                  <a:lnTo>
                    <a:pt x="85458" y="32105"/>
                  </a:lnTo>
                  <a:lnTo>
                    <a:pt x="85458" y="0"/>
                  </a:lnTo>
                  <a:close/>
                </a:path>
              </a:pathLst>
            </a:custGeom>
            <a:solidFill>
              <a:srgbClr val="808285"/>
            </a:solidFill>
          </p:spPr>
          <p:txBody>
            <a:bodyPr wrap="square" lIns="0" tIns="0" rIns="0" bIns="0" rtlCol="0"/>
            <a:lstStyle/>
            <a:p>
              <a:endParaRPr/>
            </a:p>
          </p:txBody>
        </p:sp>
        <p:sp>
          <p:nvSpPr>
            <p:cNvPr id="30" name="object 30"/>
            <p:cNvSpPr/>
            <p:nvPr/>
          </p:nvSpPr>
          <p:spPr>
            <a:xfrm>
              <a:off x="2939712" y="5812029"/>
              <a:ext cx="85725" cy="0"/>
            </a:xfrm>
            <a:custGeom>
              <a:avLst/>
              <a:gdLst/>
              <a:ahLst/>
              <a:cxnLst/>
              <a:rect l="l" t="t" r="r" b="b"/>
              <a:pathLst>
                <a:path w="85725">
                  <a:moveTo>
                    <a:pt x="0" y="0"/>
                  </a:moveTo>
                  <a:lnTo>
                    <a:pt x="85458" y="0"/>
                  </a:lnTo>
                </a:path>
              </a:pathLst>
            </a:custGeom>
            <a:ln w="25755">
              <a:solidFill>
                <a:srgbClr val="808285"/>
              </a:solidFill>
            </a:ln>
          </p:spPr>
          <p:txBody>
            <a:bodyPr wrap="square" lIns="0" tIns="0" rIns="0" bIns="0" rtlCol="0"/>
            <a:lstStyle/>
            <a:p>
              <a:endParaRPr/>
            </a:p>
          </p:txBody>
        </p:sp>
        <p:sp>
          <p:nvSpPr>
            <p:cNvPr id="31" name="object 31"/>
            <p:cNvSpPr/>
            <p:nvPr/>
          </p:nvSpPr>
          <p:spPr>
            <a:xfrm>
              <a:off x="1856054" y="4801806"/>
              <a:ext cx="1056640" cy="1546225"/>
            </a:xfrm>
            <a:custGeom>
              <a:avLst/>
              <a:gdLst/>
              <a:ahLst/>
              <a:cxnLst/>
              <a:rect l="l" t="t" r="r" b="b"/>
              <a:pathLst>
                <a:path w="1056639" h="1546225">
                  <a:moveTo>
                    <a:pt x="1056487" y="1545856"/>
                  </a:moveTo>
                  <a:lnTo>
                    <a:pt x="971029" y="1545856"/>
                  </a:lnTo>
                  <a:lnTo>
                    <a:pt x="971029" y="0"/>
                  </a:lnTo>
                  <a:lnTo>
                    <a:pt x="1056487" y="0"/>
                  </a:lnTo>
                  <a:lnTo>
                    <a:pt x="1056487" y="1545856"/>
                  </a:lnTo>
                  <a:close/>
                </a:path>
                <a:path w="1056639" h="1546225">
                  <a:moveTo>
                    <a:pt x="948588" y="1545856"/>
                  </a:moveTo>
                  <a:lnTo>
                    <a:pt x="863117" y="1545856"/>
                  </a:lnTo>
                  <a:lnTo>
                    <a:pt x="863117" y="0"/>
                  </a:lnTo>
                  <a:lnTo>
                    <a:pt x="948588" y="0"/>
                  </a:lnTo>
                  <a:lnTo>
                    <a:pt x="948588" y="1545856"/>
                  </a:lnTo>
                  <a:close/>
                </a:path>
                <a:path w="1056639" h="1546225">
                  <a:moveTo>
                    <a:pt x="840701" y="1545856"/>
                  </a:moveTo>
                  <a:lnTo>
                    <a:pt x="755243" y="1545856"/>
                  </a:lnTo>
                  <a:lnTo>
                    <a:pt x="755243" y="0"/>
                  </a:lnTo>
                  <a:lnTo>
                    <a:pt x="840701" y="0"/>
                  </a:lnTo>
                  <a:lnTo>
                    <a:pt x="840701" y="1545856"/>
                  </a:lnTo>
                  <a:close/>
                </a:path>
                <a:path w="1056639" h="1546225">
                  <a:moveTo>
                    <a:pt x="732802" y="1545856"/>
                  </a:moveTo>
                  <a:lnTo>
                    <a:pt x="647344" y="1545856"/>
                  </a:lnTo>
                  <a:lnTo>
                    <a:pt x="647344" y="0"/>
                  </a:lnTo>
                  <a:lnTo>
                    <a:pt x="732802" y="0"/>
                  </a:lnTo>
                  <a:lnTo>
                    <a:pt x="732802" y="1545856"/>
                  </a:lnTo>
                  <a:close/>
                </a:path>
                <a:path w="1056639" h="1546225">
                  <a:moveTo>
                    <a:pt x="624916" y="1545856"/>
                  </a:moveTo>
                  <a:lnTo>
                    <a:pt x="539470" y="1545856"/>
                  </a:lnTo>
                  <a:lnTo>
                    <a:pt x="539470" y="0"/>
                  </a:lnTo>
                  <a:lnTo>
                    <a:pt x="624916" y="0"/>
                  </a:lnTo>
                  <a:lnTo>
                    <a:pt x="624916" y="1545856"/>
                  </a:lnTo>
                  <a:close/>
                </a:path>
                <a:path w="1056639" h="1546225">
                  <a:moveTo>
                    <a:pt x="517029" y="1545856"/>
                  </a:moveTo>
                  <a:lnTo>
                    <a:pt x="431571" y="1545856"/>
                  </a:lnTo>
                  <a:lnTo>
                    <a:pt x="431571" y="0"/>
                  </a:lnTo>
                  <a:lnTo>
                    <a:pt x="517029" y="0"/>
                  </a:lnTo>
                  <a:lnTo>
                    <a:pt x="517029" y="1545856"/>
                  </a:lnTo>
                  <a:close/>
                </a:path>
                <a:path w="1056639" h="1546225">
                  <a:moveTo>
                    <a:pt x="409130" y="1545856"/>
                  </a:moveTo>
                  <a:lnTo>
                    <a:pt x="323672" y="1545856"/>
                  </a:lnTo>
                  <a:lnTo>
                    <a:pt x="323672" y="0"/>
                  </a:lnTo>
                  <a:lnTo>
                    <a:pt x="409130" y="0"/>
                  </a:lnTo>
                  <a:lnTo>
                    <a:pt x="409130" y="1545856"/>
                  </a:lnTo>
                  <a:close/>
                </a:path>
                <a:path w="1056639" h="1546225">
                  <a:moveTo>
                    <a:pt x="301244" y="1545856"/>
                  </a:moveTo>
                  <a:lnTo>
                    <a:pt x="215785" y="1545856"/>
                  </a:lnTo>
                  <a:lnTo>
                    <a:pt x="215785" y="0"/>
                  </a:lnTo>
                  <a:lnTo>
                    <a:pt x="301244" y="0"/>
                  </a:lnTo>
                  <a:lnTo>
                    <a:pt x="301244" y="1545856"/>
                  </a:lnTo>
                  <a:close/>
                </a:path>
                <a:path w="1056639" h="1546225">
                  <a:moveTo>
                    <a:pt x="193357" y="1545856"/>
                  </a:moveTo>
                  <a:lnTo>
                    <a:pt x="107899" y="1545856"/>
                  </a:lnTo>
                  <a:lnTo>
                    <a:pt x="107899" y="0"/>
                  </a:lnTo>
                  <a:lnTo>
                    <a:pt x="193357" y="0"/>
                  </a:lnTo>
                  <a:lnTo>
                    <a:pt x="193357" y="1545856"/>
                  </a:lnTo>
                  <a:close/>
                </a:path>
                <a:path w="1056639" h="1546225">
                  <a:moveTo>
                    <a:pt x="85458" y="1545856"/>
                  </a:moveTo>
                  <a:lnTo>
                    <a:pt x="0" y="1545856"/>
                  </a:lnTo>
                  <a:lnTo>
                    <a:pt x="0" y="0"/>
                  </a:lnTo>
                  <a:lnTo>
                    <a:pt x="85458" y="0"/>
                  </a:lnTo>
                  <a:lnTo>
                    <a:pt x="85458" y="1545856"/>
                  </a:lnTo>
                  <a:close/>
                </a:path>
              </a:pathLst>
            </a:custGeom>
            <a:ln w="3175">
              <a:solidFill>
                <a:srgbClr val="808285"/>
              </a:solidFill>
            </a:ln>
          </p:spPr>
          <p:txBody>
            <a:bodyPr wrap="square" lIns="0" tIns="0" rIns="0" bIns="0" rtlCol="0"/>
            <a:lstStyle/>
            <a:p>
              <a:endParaRPr/>
            </a:p>
          </p:txBody>
        </p:sp>
        <p:sp>
          <p:nvSpPr>
            <p:cNvPr id="32" name="object 32"/>
            <p:cNvSpPr/>
            <p:nvPr/>
          </p:nvSpPr>
          <p:spPr>
            <a:xfrm>
              <a:off x="2827079" y="480181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3" name="object 33"/>
            <p:cNvSpPr/>
            <p:nvPr/>
          </p:nvSpPr>
          <p:spPr>
            <a:xfrm>
              <a:off x="2827077" y="487911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34" name="object 34"/>
            <p:cNvSpPr/>
            <p:nvPr/>
          </p:nvSpPr>
          <p:spPr>
            <a:xfrm>
              <a:off x="2827077" y="4956402"/>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35" name="object 35"/>
            <p:cNvSpPr/>
            <p:nvPr/>
          </p:nvSpPr>
          <p:spPr>
            <a:xfrm>
              <a:off x="2827077" y="5033694"/>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36" name="object 36"/>
            <p:cNvSpPr/>
            <p:nvPr/>
          </p:nvSpPr>
          <p:spPr>
            <a:xfrm>
              <a:off x="2827077" y="5110987"/>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37" name="object 37"/>
            <p:cNvSpPr/>
            <p:nvPr/>
          </p:nvSpPr>
          <p:spPr>
            <a:xfrm>
              <a:off x="2827077" y="518828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38" name="object 38"/>
            <p:cNvSpPr/>
            <p:nvPr/>
          </p:nvSpPr>
          <p:spPr>
            <a:xfrm>
              <a:off x="2827077" y="5265572"/>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39" name="object 39"/>
            <p:cNvSpPr/>
            <p:nvPr/>
          </p:nvSpPr>
          <p:spPr>
            <a:xfrm>
              <a:off x="2827077" y="534286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40" name="object 40"/>
            <p:cNvSpPr/>
            <p:nvPr/>
          </p:nvSpPr>
          <p:spPr>
            <a:xfrm>
              <a:off x="2827077" y="5420157"/>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41" name="object 41"/>
            <p:cNvSpPr/>
            <p:nvPr/>
          </p:nvSpPr>
          <p:spPr>
            <a:xfrm>
              <a:off x="2827077" y="549745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42" name="object 42"/>
            <p:cNvSpPr/>
            <p:nvPr/>
          </p:nvSpPr>
          <p:spPr>
            <a:xfrm>
              <a:off x="2827077" y="557474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43" name="object 43"/>
            <p:cNvSpPr/>
            <p:nvPr/>
          </p:nvSpPr>
          <p:spPr>
            <a:xfrm>
              <a:off x="2827077" y="565203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44" name="object 44"/>
            <p:cNvSpPr/>
            <p:nvPr/>
          </p:nvSpPr>
          <p:spPr>
            <a:xfrm>
              <a:off x="2827077" y="5729328"/>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45" name="object 45"/>
            <p:cNvSpPr/>
            <p:nvPr/>
          </p:nvSpPr>
          <p:spPr>
            <a:xfrm>
              <a:off x="2827077" y="5806621"/>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46" name="object 46"/>
            <p:cNvSpPr/>
            <p:nvPr/>
          </p:nvSpPr>
          <p:spPr>
            <a:xfrm>
              <a:off x="2827077" y="588391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47" name="object 47"/>
            <p:cNvSpPr/>
            <p:nvPr/>
          </p:nvSpPr>
          <p:spPr>
            <a:xfrm>
              <a:off x="2827077" y="596120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48" name="object 48"/>
            <p:cNvSpPr/>
            <p:nvPr/>
          </p:nvSpPr>
          <p:spPr>
            <a:xfrm>
              <a:off x="2827077" y="6038499"/>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49" name="object 49"/>
            <p:cNvSpPr/>
            <p:nvPr/>
          </p:nvSpPr>
          <p:spPr>
            <a:xfrm>
              <a:off x="2827077" y="6115791"/>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50" name="object 50"/>
            <p:cNvSpPr/>
            <p:nvPr/>
          </p:nvSpPr>
          <p:spPr>
            <a:xfrm>
              <a:off x="2827077" y="619308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51" name="object 51"/>
            <p:cNvSpPr/>
            <p:nvPr/>
          </p:nvSpPr>
          <p:spPr>
            <a:xfrm>
              <a:off x="2827077" y="627037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52" name="object 52"/>
            <p:cNvSpPr/>
            <p:nvPr/>
          </p:nvSpPr>
          <p:spPr>
            <a:xfrm>
              <a:off x="2827077" y="6347669"/>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53" name="object 53"/>
            <p:cNvSpPr/>
            <p:nvPr/>
          </p:nvSpPr>
          <p:spPr>
            <a:xfrm>
              <a:off x="2719186" y="480181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54" name="object 54"/>
            <p:cNvSpPr/>
            <p:nvPr/>
          </p:nvSpPr>
          <p:spPr>
            <a:xfrm>
              <a:off x="2719188" y="487911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55" name="object 55"/>
            <p:cNvSpPr/>
            <p:nvPr/>
          </p:nvSpPr>
          <p:spPr>
            <a:xfrm>
              <a:off x="2719188" y="4956402"/>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56" name="object 56"/>
            <p:cNvSpPr/>
            <p:nvPr/>
          </p:nvSpPr>
          <p:spPr>
            <a:xfrm>
              <a:off x="2719188" y="5033694"/>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57" name="object 57"/>
            <p:cNvSpPr/>
            <p:nvPr/>
          </p:nvSpPr>
          <p:spPr>
            <a:xfrm>
              <a:off x="2719188" y="5110987"/>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58" name="object 58"/>
            <p:cNvSpPr/>
            <p:nvPr/>
          </p:nvSpPr>
          <p:spPr>
            <a:xfrm>
              <a:off x="2719188" y="518828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59" name="object 59"/>
            <p:cNvSpPr/>
            <p:nvPr/>
          </p:nvSpPr>
          <p:spPr>
            <a:xfrm>
              <a:off x="2719188" y="5265572"/>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60" name="object 60"/>
            <p:cNvSpPr/>
            <p:nvPr/>
          </p:nvSpPr>
          <p:spPr>
            <a:xfrm>
              <a:off x="2719188" y="534286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61" name="object 61"/>
            <p:cNvSpPr/>
            <p:nvPr/>
          </p:nvSpPr>
          <p:spPr>
            <a:xfrm>
              <a:off x="2719188" y="5420157"/>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62" name="object 62"/>
            <p:cNvSpPr/>
            <p:nvPr/>
          </p:nvSpPr>
          <p:spPr>
            <a:xfrm>
              <a:off x="2719188" y="549745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63" name="object 63"/>
            <p:cNvSpPr/>
            <p:nvPr/>
          </p:nvSpPr>
          <p:spPr>
            <a:xfrm>
              <a:off x="2719188" y="557474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64" name="object 64"/>
            <p:cNvSpPr/>
            <p:nvPr/>
          </p:nvSpPr>
          <p:spPr>
            <a:xfrm>
              <a:off x="2719188" y="565203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65" name="object 65"/>
            <p:cNvSpPr/>
            <p:nvPr/>
          </p:nvSpPr>
          <p:spPr>
            <a:xfrm>
              <a:off x="2719188" y="5729328"/>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66" name="object 66"/>
            <p:cNvSpPr/>
            <p:nvPr/>
          </p:nvSpPr>
          <p:spPr>
            <a:xfrm>
              <a:off x="2719188" y="5806621"/>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67" name="object 67"/>
            <p:cNvSpPr/>
            <p:nvPr/>
          </p:nvSpPr>
          <p:spPr>
            <a:xfrm>
              <a:off x="2719188" y="588391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68" name="object 68"/>
            <p:cNvSpPr/>
            <p:nvPr/>
          </p:nvSpPr>
          <p:spPr>
            <a:xfrm>
              <a:off x="2719188" y="596120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69" name="object 69"/>
            <p:cNvSpPr/>
            <p:nvPr/>
          </p:nvSpPr>
          <p:spPr>
            <a:xfrm>
              <a:off x="2719188" y="6038499"/>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70" name="object 70"/>
            <p:cNvSpPr/>
            <p:nvPr/>
          </p:nvSpPr>
          <p:spPr>
            <a:xfrm>
              <a:off x="2719188" y="6115791"/>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71" name="object 71"/>
            <p:cNvSpPr/>
            <p:nvPr/>
          </p:nvSpPr>
          <p:spPr>
            <a:xfrm>
              <a:off x="2719188" y="619308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72" name="object 72"/>
            <p:cNvSpPr/>
            <p:nvPr/>
          </p:nvSpPr>
          <p:spPr>
            <a:xfrm>
              <a:off x="2719188" y="627037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73" name="object 73"/>
            <p:cNvSpPr/>
            <p:nvPr/>
          </p:nvSpPr>
          <p:spPr>
            <a:xfrm>
              <a:off x="2719188" y="6347669"/>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74" name="object 74"/>
            <p:cNvSpPr/>
            <p:nvPr/>
          </p:nvSpPr>
          <p:spPr>
            <a:xfrm>
              <a:off x="2611297" y="480181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75" name="object 75"/>
            <p:cNvSpPr/>
            <p:nvPr/>
          </p:nvSpPr>
          <p:spPr>
            <a:xfrm>
              <a:off x="2611296" y="487911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76" name="object 76"/>
            <p:cNvSpPr/>
            <p:nvPr/>
          </p:nvSpPr>
          <p:spPr>
            <a:xfrm>
              <a:off x="2611296" y="4956402"/>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77" name="object 77"/>
            <p:cNvSpPr/>
            <p:nvPr/>
          </p:nvSpPr>
          <p:spPr>
            <a:xfrm>
              <a:off x="2611296" y="5033694"/>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78" name="object 78"/>
            <p:cNvSpPr/>
            <p:nvPr/>
          </p:nvSpPr>
          <p:spPr>
            <a:xfrm>
              <a:off x="2611296" y="5110987"/>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79" name="object 79"/>
            <p:cNvSpPr/>
            <p:nvPr/>
          </p:nvSpPr>
          <p:spPr>
            <a:xfrm>
              <a:off x="2611296" y="518828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80" name="object 80"/>
            <p:cNvSpPr/>
            <p:nvPr/>
          </p:nvSpPr>
          <p:spPr>
            <a:xfrm>
              <a:off x="2611296" y="5265572"/>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81" name="object 81"/>
            <p:cNvSpPr/>
            <p:nvPr/>
          </p:nvSpPr>
          <p:spPr>
            <a:xfrm>
              <a:off x="2611296" y="534286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82" name="object 82"/>
            <p:cNvSpPr/>
            <p:nvPr/>
          </p:nvSpPr>
          <p:spPr>
            <a:xfrm>
              <a:off x="2611296" y="5420157"/>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83" name="object 83"/>
            <p:cNvSpPr/>
            <p:nvPr/>
          </p:nvSpPr>
          <p:spPr>
            <a:xfrm>
              <a:off x="2611296" y="549745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84" name="object 84"/>
            <p:cNvSpPr/>
            <p:nvPr/>
          </p:nvSpPr>
          <p:spPr>
            <a:xfrm>
              <a:off x="2611296" y="557474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85" name="object 85"/>
            <p:cNvSpPr/>
            <p:nvPr/>
          </p:nvSpPr>
          <p:spPr>
            <a:xfrm>
              <a:off x="2611296" y="565203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86" name="object 86"/>
            <p:cNvSpPr/>
            <p:nvPr/>
          </p:nvSpPr>
          <p:spPr>
            <a:xfrm>
              <a:off x="2611296" y="5729328"/>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87" name="object 87"/>
            <p:cNvSpPr/>
            <p:nvPr/>
          </p:nvSpPr>
          <p:spPr>
            <a:xfrm>
              <a:off x="2611296" y="5806621"/>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88" name="object 88"/>
            <p:cNvSpPr/>
            <p:nvPr/>
          </p:nvSpPr>
          <p:spPr>
            <a:xfrm>
              <a:off x="2611296" y="588391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89" name="object 89"/>
            <p:cNvSpPr/>
            <p:nvPr/>
          </p:nvSpPr>
          <p:spPr>
            <a:xfrm>
              <a:off x="2611296" y="596120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90" name="object 90"/>
            <p:cNvSpPr/>
            <p:nvPr/>
          </p:nvSpPr>
          <p:spPr>
            <a:xfrm>
              <a:off x="2611296" y="6038499"/>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91" name="object 91"/>
            <p:cNvSpPr/>
            <p:nvPr/>
          </p:nvSpPr>
          <p:spPr>
            <a:xfrm>
              <a:off x="2611296" y="6115791"/>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92" name="object 92"/>
            <p:cNvSpPr/>
            <p:nvPr/>
          </p:nvSpPr>
          <p:spPr>
            <a:xfrm>
              <a:off x="2611296" y="619308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93" name="object 93"/>
            <p:cNvSpPr/>
            <p:nvPr/>
          </p:nvSpPr>
          <p:spPr>
            <a:xfrm>
              <a:off x="2611296" y="627037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94" name="object 94"/>
            <p:cNvSpPr/>
            <p:nvPr/>
          </p:nvSpPr>
          <p:spPr>
            <a:xfrm>
              <a:off x="2611296" y="6347669"/>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95" name="object 95"/>
            <p:cNvSpPr/>
            <p:nvPr/>
          </p:nvSpPr>
          <p:spPr>
            <a:xfrm>
              <a:off x="2503406" y="480181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96" name="object 96"/>
            <p:cNvSpPr/>
            <p:nvPr/>
          </p:nvSpPr>
          <p:spPr>
            <a:xfrm>
              <a:off x="2503404" y="487911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97" name="object 97"/>
            <p:cNvSpPr/>
            <p:nvPr/>
          </p:nvSpPr>
          <p:spPr>
            <a:xfrm>
              <a:off x="2503404" y="4956402"/>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98" name="object 98"/>
            <p:cNvSpPr/>
            <p:nvPr/>
          </p:nvSpPr>
          <p:spPr>
            <a:xfrm>
              <a:off x="2503404" y="5033694"/>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99" name="object 99"/>
            <p:cNvSpPr/>
            <p:nvPr/>
          </p:nvSpPr>
          <p:spPr>
            <a:xfrm>
              <a:off x="2503404" y="5110987"/>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00" name="object 100"/>
            <p:cNvSpPr/>
            <p:nvPr/>
          </p:nvSpPr>
          <p:spPr>
            <a:xfrm>
              <a:off x="2503404" y="518828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01" name="object 101"/>
            <p:cNvSpPr/>
            <p:nvPr/>
          </p:nvSpPr>
          <p:spPr>
            <a:xfrm>
              <a:off x="2503404" y="5265572"/>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02" name="object 102"/>
            <p:cNvSpPr/>
            <p:nvPr/>
          </p:nvSpPr>
          <p:spPr>
            <a:xfrm>
              <a:off x="2503404" y="534286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03" name="object 103"/>
            <p:cNvSpPr/>
            <p:nvPr/>
          </p:nvSpPr>
          <p:spPr>
            <a:xfrm>
              <a:off x="2503404" y="5420157"/>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04" name="object 104"/>
            <p:cNvSpPr/>
            <p:nvPr/>
          </p:nvSpPr>
          <p:spPr>
            <a:xfrm>
              <a:off x="2503404" y="549745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05" name="object 105"/>
            <p:cNvSpPr/>
            <p:nvPr/>
          </p:nvSpPr>
          <p:spPr>
            <a:xfrm>
              <a:off x="2503404" y="557474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06" name="object 106"/>
            <p:cNvSpPr/>
            <p:nvPr/>
          </p:nvSpPr>
          <p:spPr>
            <a:xfrm>
              <a:off x="2503404" y="565203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07" name="object 107"/>
            <p:cNvSpPr/>
            <p:nvPr/>
          </p:nvSpPr>
          <p:spPr>
            <a:xfrm>
              <a:off x="2503404" y="5729328"/>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08" name="object 108"/>
            <p:cNvSpPr/>
            <p:nvPr/>
          </p:nvSpPr>
          <p:spPr>
            <a:xfrm>
              <a:off x="2503404" y="5806621"/>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09" name="object 109"/>
            <p:cNvSpPr/>
            <p:nvPr/>
          </p:nvSpPr>
          <p:spPr>
            <a:xfrm>
              <a:off x="2503404" y="588391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10" name="object 110"/>
            <p:cNvSpPr/>
            <p:nvPr/>
          </p:nvSpPr>
          <p:spPr>
            <a:xfrm>
              <a:off x="2503404" y="596120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11" name="object 111"/>
            <p:cNvSpPr/>
            <p:nvPr/>
          </p:nvSpPr>
          <p:spPr>
            <a:xfrm>
              <a:off x="2503404" y="6038499"/>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12" name="object 112"/>
            <p:cNvSpPr/>
            <p:nvPr/>
          </p:nvSpPr>
          <p:spPr>
            <a:xfrm>
              <a:off x="2503404" y="6115791"/>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13" name="object 113"/>
            <p:cNvSpPr/>
            <p:nvPr/>
          </p:nvSpPr>
          <p:spPr>
            <a:xfrm>
              <a:off x="2503404" y="619308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14" name="object 114"/>
            <p:cNvSpPr/>
            <p:nvPr/>
          </p:nvSpPr>
          <p:spPr>
            <a:xfrm>
              <a:off x="2503404" y="627037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15" name="object 115"/>
            <p:cNvSpPr/>
            <p:nvPr/>
          </p:nvSpPr>
          <p:spPr>
            <a:xfrm>
              <a:off x="2503404" y="6347669"/>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16" name="object 116"/>
            <p:cNvSpPr/>
            <p:nvPr/>
          </p:nvSpPr>
          <p:spPr>
            <a:xfrm>
              <a:off x="2395517" y="480181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117" name="object 117"/>
            <p:cNvSpPr/>
            <p:nvPr/>
          </p:nvSpPr>
          <p:spPr>
            <a:xfrm>
              <a:off x="2395515" y="487911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18" name="object 118"/>
            <p:cNvSpPr/>
            <p:nvPr/>
          </p:nvSpPr>
          <p:spPr>
            <a:xfrm>
              <a:off x="2395515" y="4956402"/>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19" name="object 119"/>
            <p:cNvSpPr/>
            <p:nvPr/>
          </p:nvSpPr>
          <p:spPr>
            <a:xfrm>
              <a:off x="2395515" y="5033694"/>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20" name="object 120"/>
            <p:cNvSpPr/>
            <p:nvPr/>
          </p:nvSpPr>
          <p:spPr>
            <a:xfrm>
              <a:off x="2395515" y="5110987"/>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21" name="object 121"/>
            <p:cNvSpPr/>
            <p:nvPr/>
          </p:nvSpPr>
          <p:spPr>
            <a:xfrm>
              <a:off x="2395515" y="518828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22" name="object 122"/>
            <p:cNvSpPr/>
            <p:nvPr/>
          </p:nvSpPr>
          <p:spPr>
            <a:xfrm>
              <a:off x="2395515" y="5265572"/>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23" name="object 123"/>
            <p:cNvSpPr/>
            <p:nvPr/>
          </p:nvSpPr>
          <p:spPr>
            <a:xfrm>
              <a:off x="2395515" y="534286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24" name="object 124"/>
            <p:cNvSpPr/>
            <p:nvPr/>
          </p:nvSpPr>
          <p:spPr>
            <a:xfrm>
              <a:off x="2395515" y="5420157"/>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25" name="object 125"/>
            <p:cNvSpPr/>
            <p:nvPr/>
          </p:nvSpPr>
          <p:spPr>
            <a:xfrm>
              <a:off x="2395515" y="549745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26" name="object 126"/>
            <p:cNvSpPr/>
            <p:nvPr/>
          </p:nvSpPr>
          <p:spPr>
            <a:xfrm>
              <a:off x="2395515" y="557474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27" name="object 127"/>
            <p:cNvSpPr/>
            <p:nvPr/>
          </p:nvSpPr>
          <p:spPr>
            <a:xfrm>
              <a:off x="2395515" y="565203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28" name="object 128"/>
            <p:cNvSpPr/>
            <p:nvPr/>
          </p:nvSpPr>
          <p:spPr>
            <a:xfrm>
              <a:off x="2395515" y="5729328"/>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29" name="object 129"/>
            <p:cNvSpPr/>
            <p:nvPr/>
          </p:nvSpPr>
          <p:spPr>
            <a:xfrm>
              <a:off x="2395515" y="5806621"/>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30" name="object 130"/>
            <p:cNvSpPr/>
            <p:nvPr/>
          </p:nvSpPr>
          <p:spPr>
            <a:xfrm>
              <a:off x="2395515" y="588391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31" name="object 131"/>
            <p:cNvSpPr/>
            <p:nvPr/>
          </p:nvSpPr>
          <p:spPr>
            <a:xfrm>
              <a:off x="2395515" y="596120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32" name="object 132"/>
            <p:cNvSpPr/>
            <p:nvPr/>
          </p:nvSpPr>
          <p:spPr>
            <a:xfrm>
              <a:off x="2395515" y="6038499"/>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33" name="object 133"/>
            <p:cNvSpPr/>
            <p:nvPr/>
          </p:nvSpPr>
          <p:spPr>
            <a:xfrm>
              <a:off x="2395515" y="6115791"/>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34" name="object 134"/>
            <p:cNvSpPr/>
            <p:nvPr/>
          </p:nvSpPr>
          <p:spPr>
            <a:xfrm>
              <a:off x="2395515" y="619308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35" name="object 135"/>
            <p:cNvSpPr/>
            <p:nvPr/>
          </p:nvSpPr>
          <p:spPr>
            <a:xfrm>
              <a:off x="2395515" y="627037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36" name="object 136"/>
            <p:cNvSpPr/>
            <p:nvPr/>
          </p:nvSpPr>
          <p:spPr>
            <a:xfrm>
              <a:off x="2395515" y="6347669"/>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37" name="object 137"/>
            <p:cNvSpPr/>
            <p:nvPr/>
          </p:nvSpPr>
          <p:spPr>
            <a:xfrm>
              <a:off x="2287625" y="480181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138" name="object 138"/>
            <p:cNvSpPr/>
            <p:nvPr/>
          </p:nvSpPr>
          <p:spPr>
            <a:xfrm>
              <a:off x="2287624" y="487911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39" name="object 139"/>
            <p:cNvSpPr/>
            <p:nvPr/>
          </p:nvSpPr>
          <p:spPr>
            <a:xfrm>
              <a:off x="2287624" y="4956402"/>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40" name="object 140"/>
            <p:cNvSpPr/>
            <p:nvPr/>
          </p:nvSpPr>
          <p:spPr>
            <a:xfrm>
              <a:off x="2287624" y="5033694"/>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41" name="object 141"/>
            <p:cNvSpPr/>
            <p:nvPr/>
          </p:nvSpPr>
          <p:spPr>
            <a:xfrm>
              <a:off x="2287624" y="5110987"/>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42" name="object 142"/>
            <p:cNvSpPr/>
            <p:nvPr/>
          </p:nvSpPr>
          <p:spPr>
            <a:xfrm>
              <a:off x="2287624" y="518828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43" name="object 143"/>
            <p:cNvSpPr/>
            <p:nvPr/>
          </p:nvSpPr>
          <p:spPr>
            <a:xfrm>
              <a:off x="2287624" y="5265572"/>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44" name="object 144"/>
            <p:cNvSpPr/>
            <p:nvPr/>
          </p:nvSpPr>
          <p:spPr>
            <a:xfrm>
              <a:off x="2287624" y="534286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45" name="object 145"/>
            <p:cNvSpPr/>
            <p:nvPr/>
          </p:nvSpPr>
          <p:spPr>
            <a:xfrm>
              <a:off x="2287624" y="5420157"/>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46" name="object 146"/>
            <p:cNvSpPr/>
            <p:nvPr/>
          </p:nvSpPr>
          <p:spPr>
            <a:xfrm>
              <a:off x="2287624" y="549745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47" name="object 147"/>
            <p:cNvSpPr/>
            <p:nvPr/>
          </p:nvSpPr>
          <p:spPr>
            <a:xfrm>
              <a:off x="2287624" y="557474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48" name="object 148"/>
            <p:cNvSpPr/>
            <p:nvPr/>
          </p:nvSpPr>
          <p:spPr>
            <a:xfrm>
              <a:off x="2287624" y="565203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49" name="object 149"/>
            <p:cNvSpPr/>
            <p:nvPr/>
          </p:nvSpPr>
          <p:spPr>
            <a:xfrm>
              <a:off x="2287624" y="5729328"/>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50" name="object 150"/>
            <p:cNvSpPr/>
            <p:nvPr/>
          </p:nvSpPr>
          <p:spPr>
            <a:xfrm>
              <a:off x="2287624" y="5806621"/>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51" name="object 151"/>
            <p:cNvSpPr/>
            <p:nvPr/>
          </p:nvSpPr>
          <p:spPr>
            <a:xfrm>
              <a:off x="2287624" y="588391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52" name="object 152"/>
            <p:cNvSpPr/>
            <p:nvPr/>
          </p:nvSpPr>
          <p:spPr>
            <a:xfrm>
              <a:off x="2287624" y="596120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53" name="object 153"/>
            <p:cNvSpPr/>
            <p:nvPr/>
          </p:nvSpPr>
          <p:spPr>
            <a:xfrm>
              <a:off x="2287624" y="6038499"/>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54" name="object 154"/>
            <p:cNvSpPr/>
            <p:nvPr/>
          </p:nvSpPr>
          <p:spPr>
            <a:xfrm>
              <a:off x="2287624" y="6115791"/>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55" name="object 155"/>
            <p:cNvSpPr/>
            <p:nvPr/>
          </p:nvSpPr>
          <p:spPr>
            <a:xfrm>
              <a:off x="2287624" y="619308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56" name="object 156"/>
            <p:cNvSpPr/>
            <p:nvPr/>
          </p:nvSpPr>
          <p:spPr>
            <a:xfrm>
              <a:off x="2287624" y="627037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57" name="object 157"/>
            <p:cNvSpPr/>
            <p:nvPr/>
          </p:nvSpPr>
          <p:spPr>
            <a:xfrm>
              <a:off x="2287624" y="6347669"/>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58" name="object 158"/>
            <p:cNvSpPr/>
            <p:nvPr/>
          </p:nvSpPr>
          <p:spPr>
            <a:xfrm>
              <a:off x="2179736" y="480181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159" name="object 159"/>
            <p:cNvSpPr/>
            <p:nvPr/>
          </p:nvSpPr>
          <p:spPr>
            <a:xfrm>
              <a:off x="2179735" y="487911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60" name="object 160"/>
            <p:cNvSpPr/>
            <p:nvPr/>
          </p:nvSpPr>
          <p:spPr>
            <a:xfrm>
              <a:off x="2179735" y="4956402"/>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61" name="object 161"/>
            <p:cNvSpPr/>
            <p:nvPr/>
          </p:nvSpPr>
          <p:spPr>
            <a:xfrm>
              <a:off x="2179735" y="5033694"/>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62" name="object 162"/>
            <p:cNvSpPr/>
            <p:nvPr/>
          </p:nvSpPr>
          <p:spPr>
            <a:xfrm>
              <a:off x="2179735" y="5110987"/>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63" name="object 163"/>
            <p:cNvSpPr/>
            <p:nvPr/>
          </p:nvSpPr>
          <p:spPr>
            <a:xfrm>
              <a:off x="2179735" y="518828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64" name="object 164"/>
            <p:cNvSpPr/>
            <p:nvPr/>
          </p:nvSpPr>
          <p:spPr>
            <a:xfrm>
              <a:off x="2179735" y="5265572"/>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65" name="object 165"/>
            <p:cNvSpPr/>
            <p:nvPr/>
          </p:nvSpPr>
          <p:spPr>
            <a:xfrm>
              <a:off x="2179735" y="534286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66" name="object 166"/>
            <p:cNvSpPr/>
            <p:nvPr/>
          </p:nvSpPr>
          <p:spPr>
            <a:xfrm>
              <a:off x="2179735" y="5420157"/>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67" name="object 167"/>
            <p:cNvSpPr/>
            <p:nvPr/>
          </p:nvSpPr>
          <p:spPr>
            <a:xfrm>
              <a:off x="2179735" y="549745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68" name="object 168"/>
            <p:cNvSpPr/>
            <p:nvPr/>
          </p:nvSpPr>
          <p:spPr>
            <a:xfrm>
              <a:off x="2179735" y="557474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69" name="object 169"/>
            <p:cNvSpPr/>
            <p:nvPr/>
          </p:nvSpPr>
          <p:spPr>
            <a:xfrm>
              <a:off x="2179735" y="565203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70" name="object 170"/>
            <p:cNvSpPr/>
            <p:nvPr/>
          </p:nvSpPr>
          <p:spPr>
            <a:xfrm>
              <a:off x="2179735" y="5729328"/>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71" name="object 171"/>
            <p:cNvSpPr/>
            <p:nvPr/>
          </p:nvSpPr>
          <p:spPr>
            <a:xfrm>
              <a:off x="2179735" y="5806621"/>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72" name="object 172"/>
            <p:cNvSpPr/>
            <p:nvPr/>
          </p:nvSpPr>
          <p:spPr>
            <a:xfrm>
              <a:off x="2179735" y="588391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73" name="object 173"/>
            <p:cNvSpPr/>
            <p:nvPr/>
          </p:nvSpPr>
          <p:spPr>
            <a:xfrm>
              <a:off x="2179735" y="596120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74" name="object 174"/>
            <p:cNvSpPr/>
            <p:nvPr/>
          </p:nvSpPr>
          <p:spPr>
            <a:xfrm>
              <a:off x="2179735" y="6038499"/>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75" name="object 175"/>
            <p:cNvSpPr/>
            <p:nvPr/>
          </p:nvSpPr>
          <p:spPr>
            <a:xfrm>
              <a:off x="2179735" y="6115791"/>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76" name="object 176"/>
            <p:cNvSpPr/>
            <p:nvPr/>
          </p:nvSpPr>
          <p:spPr>
            <a:xfrm>
              <a:off x="2179735" y="619308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77" name="object 177"/>
            <p:cNvSpPr/>
            <p:nvPr/>
          </p:nvSpPr>
          <p:spPr>
            <a:xfrm>
              <a:off x="2179735" y="627037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78" name="object 178"/>
            <p:cNvSpPr/>
            <p:nvPr/>
          </p:nvSpPr>
          <p:spPr>
            <a:xfrm>
              <a:off x="2179735" y="6347669"/>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79" name="object 179"/>
            <p:cNvSpPr/>
            <p:nvPr/>
          </p:nvSpPr>
          <p:spPr>
            <a:xfrm>
              <a:off x="2071845" y="480181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180" name="object 180"/>
            <p:cNvSpPr/>
            <p:nvPr/>
          </p:nvSpPr>
          <p:spPr>
            <a:xfrm>
              <a:off x="2071846" y="487911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81" name="object 181"/>
            <p:cNvSpPr/>
            <p:nvPr/>
          </p:nvSpPr>
          <p:spPr>
            <a:xfrm>
              <a:off x="2071846" y="4956402"/>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82" name="object 182"/>
            <p:cNvSpPr/>
            <p:nvPr/>
          </p:nvSpPr>
          <p:spPr>
            <a:xfrm>
              <a:off x="2071846" y="5033694"/>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83" name="object 183"/>
            <p:cNvSpPr/>
            <p:nvPr/>
          </p:nvSpPr>
          <p:spPr>
            <a:xfrm>
              <a:off x="2071846" y="5110987"/>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84" name="object 184"/>
            <p:cNvSpPr/>
            <p:nvPr/>
          </p:nvSpPr>
          <p:spPr>
            <a:xfrm>
              <a:off x="2071846" y="518828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85" name="object 185"/>
            <p:cNvSpPr/>
            <p:nvPr/>
          </p:nvSpPr>
          <p:spPr>
            <a:xfrm>
              <a:off x="2071846" y="5265572"/>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86" name="object 186"/>
            <p:cNvSpPr/>
            <p:nvPr/>
          </p:nvSpPr>
          <p:spPr>
            <a:xfrm>
              <a:off x="2071846" y="534286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87" name="object 187"/>
            <p:cNvSpPr/>
            <p:nvPr/>
          </p:nvSpPr>
          <p:spPr>
            <a:xfrm>
              <a:off x="2071846" y="5420157"/>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88" name="object 188"/>
            <p:cNvSpPr/>
            <p:nvPr/>
          </p:nvSpPr>
          <p:spPr>
            <a:xfrm>
              <a:off x="2071846" y="549745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89" name="object 189"/>
            <p:cNvSpPr/>
            <p:nvPr/>
          </p:nvSpPr>
          <p:spPr>
            <a:xfrm>
              <a:off x="2071846" y="557474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90" name="object 190"/>
            <p:cNvSpPr/>
            <p:nvPr/>
          </p:nvSpPr>
          <p:spPr>
            <a:xfrm>
              <a:off x="2071846" y="565203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91" name="object 191"/>
            <p:cNvSpPr/>
            <p:nvPr/>
          </p:nvSpPr>
          <p:spPr>
            <a:xfrm>
              <a:off x="2071846" y="5729328"/>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92" name="object 192"/>
            <p:cNvSpPr/>
            <p:nvPr/>
          </p:nvSpPr>
          <p:spPr>
            <a:xfrm>
              <a:off x="2071846" y="5806621"/>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93" name="object 193"/>
            <p:cNvSpPr/>
            <p:nvPr/>
          </p:nvSpPr>
          <p:spPr>
            <a:xfrm>
              <a:off x="2071846" y="588391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94" name="object 194"/>
            <p:cNvSpPr/>
            <p:nvPr/>
          </p:nvSpPr>
          <p:spPr>
            <a:xfrm>
              <a:off x="2071846" y="596120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95" name="object 195"/>
            <p:cNvSpPr/>
            <p:nvPr/>
          </p:nvSpPr>
          <p:spPr>
            <a:xfrm>
              <a:off x="2071846" y="6038499"/>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96" name="object 196"/>
            <p:cNvSpPr/>
            <p:nvPr/>
          </p:nvSpPr>
          <p:spPr>
            <a:xfrm>
              <a:off x="2071846" y="6115791"/>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97" name="object 197"/>
            <p:cNvSpPr/>
            <p:nvPr/>
          </p:nvSpPr>
          <p:spPr>
            <a:xfrm>
              <a:off x="2071846" y="619308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98" name="object 198"/>
            <p:cNvSpPr/>
            <p:nvPr/>
          </p:nvSpPr>
          <p:spPr>
            <a:xfrm>
              <a:off x="2071846" y="627037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199" name="object 199"/>
            <p:cNvSpPr/>
            <p:nvPr/>
          </p:nvSpPr>
          <p:spPr>
            <a:xfrm>
              <a:off x="2071846" y="6347669"/>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00" name="object 200"/>
            <p:cNvSpPr/>
            <p:nvPr/>
          </p:nvSpPr>
          <p:spPr>
            <a:xfrm>
              <a:off x="1963955" y="480181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201" name="object 201"/>
            <p:cNvSpPr/>
            <p:nvPr/>
          </p:nvSpPr>
          <p:spPr>
            <a:xfrm>
              <a:off x="1963954" y="487911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02" name="object 202"/>
            <p:cNvSpPr/>
            <p:nvPr/>
          </p:nvSpPr>
          <p:spPr>
            <a:xfrm>
              <a:off x="1963954" y="4956402"/>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03" name="object 203"/>
            <p:cNvSpPr/>
            <p:nvPr/>
          </p:nvSpPr>
          <p:spPr>
            <a:xfrm>
              <a:off x="1963954" y="5033694"/>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04" name="object 204"/>
            <p:cNvSpPr/>
            <p:nvPr/>
          </p:nvSpPr>
          <p:spPr>
            <a:xfrm>
              <a:off x="1963954" y="5110987"/>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05" name="object 205"/>
            <p:cNvSpPr/>
            <p:nvPr/>
          </p:nvSpPr>
          <p:spPr>
            <a:xfrm>
              <a:off x="1963954" y="518828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06" name="object 206"/>
            <p:cNvSpPr/>
            <p:nvPr/>
          </p:nvSpPr>
          <p:spPr>
            <a:xfrm>
              <a:off x="1963954" y="5265572"/>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07" name="object 207"/>
            <p:cNvSpPr/>
            <p:nvPr/>
          </p:nvSpPr>
          <p:spPr>
            <a:xfrm>
              <a:off x="1963954" y="534286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08" name="object 208"/>
            <p:cNvSpPr/>
            <p:nvPr/>
          </p:nvSpPr>
          <p:spPr>
            <a:xfrm>
              <a:off x="1963954" y="5420157"/>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09" name="object 209"/>
            <p:cNvSpPr/>
            <p:nvPr/>
          </p:nvSpPr>
          <p:spPr>
            <a:xfrm>
              <a:off x="1963954" y="549745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10" name="object 210"/>
            <p:cNvSpPr/>
            <p:nvPr/>
          </p:nvSpPr>
          <p:spPr>
            <a:xfrm>
              <a:off x="1963954" y="557474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11" name="object 211"/>
            <p:cNvSpPr/>
            <p:nvPr/>
          </p:nvSpPr>
          <p:spPr>
            <a:xfrm>
              <a:off x="1963954" y="565203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12" name="object 212"/>
            <p:cNvSpPr/>
            <p:nvPr/>
          </p:nvSpPr>
          <p:spPr>
            <a:xfrm>
              <a:off x="1963954" y="5729328"/>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13" name="object 213"/>
            <p:cNvSpPr/>
            <p:nvPr/>
          </p:nvSpPr>
          <p:spPr>
            <a:xfrm>
              <a:off x="1963954" y="5806621"/>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14" name="object 214"/>
            <p:cNvSpPr/>
            <p:nvPr/>
          </p:nvSpPr>
          <p:spPr>
            <a:xfrm>
              <a:off x="1963954" y="588391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15" name="object 215"/>
            <p:cNvSpPr/>
            <p:nvPr/>
          </p:nvSpPr>
          <p:spPr>
            <a:xfrm>
              <a:off x="1963954" y="596120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16" name="object 216"/>
            <p:cNvSpPr/>
            <p:nvPr/>
          </p:nvSpPr>
          <p:spPr>
            <a:xfrm>
              <a:off x="1963954" y="6038499"/>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17" name="object 217"/>
            <p:cNvSpPr/>
            <p:nvPr/>
          </p:nvSpPr>
          <p:spPr>
            <a:xfrm>
              <a:off x="1963954" y="6115791"/>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18" name="object 218"/>
            <p:cNvSpPr/>
            <p:nvPr/>
          </p:nvSpPr>
          <p:spPr>
            <a:xfrm>
              <a:off x="1963954" y="619308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19" name="object 219"/>
            <p:cNvSpPr/>
            <p:nvPr/>
          </p:nvSpPr>
          <p:spPr>
            <a:xfrm>
              <a:off x="1963954" y="627037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20" name="object 220"/>
            <p:cNvSpPr/>
            <p:nvPr/>
          </p:nvSpPr>
          <p:spPr>
            <a:xfrm>
              <a:off x="1963954" y="6347669"/>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21" name="object 221"/>
            <p:cNvSpPr/>
            <p:nvPr/>
          </p:nvSpPr>
          <p:spPr>
            <a:xfrm>
              <a:off x="1856064" y="480181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222" name="object 222"/>
            <p:cNvSpPr/>
            <p:nvPr/>
          </p:nvSpPr>
          <p:spPr>
            <a:xfrm>
              <a:off x="1856065" y="487911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23" name="object 223"/>
            <p:cNvSpPr/>
            <p:nvPr/>
          </p:nvSpPr>
          <p:spPr>
            <a:xfrm>
              <a:off x="1856065" y="4956402"/>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24" name="object 224"/>
            <p:cNvSpPr/>
            <p:nvPr/>
          </p:nvSpPr>
          <p:spPr>
            <a:xfrm>
              <a:off x="1856065" y="5033694"/>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25" name="object 225"/>
            <p:cNvSpPr/>
            <p:nvPr/>
          </p:nvSpPr>
          <p:spPr>
            <a:xfrm>
              <a:off x="1856065" y="5110987"/>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26" name="object 226"/>
            <p:cNvSpPr/>
            <p:nvPr/>
          </p:nvSpPr>
          <p:spPr>
            <a:xfrm>
              <a:off x="1856065" y="518828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27" name="object 227"/>
            <p:cNvSpPr/>
            <p:nvPr/>
          </p:nvSpPr>
          <p:spPr>
            <a:xfrm>
              <a:off x="1856065" y="5265572"/>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28" name="object 228"/>
            <p:cNvSpPr/>
            <p:nvPr/>
          </p:nvSpPr>
          <p:spPr>
            <a:xfrm>
              <a:off x="1856065" y="534286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29" name="object 229"/>
            <p:cNvSpPr/>
            <p:nvPr/>
          </p:nvSpPr>
          <p:spPr>
            <a:xfrm>
              <a:off x="1856065" y="5420157"/>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30" name="object 230"/>
            <p:cNvSpPr/>
            <p:nvPr/>
          </p:nvSpPr>
          <p:spPr>
            <a:xfrm>
              <a:off x="1856065" y="5497450"/>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31" name="object 231"/>
            <p:cNvSpPr/>
            <p:nvPr/>
          </p:nvSpPr>
          <p:spPr>
            <a:xfrm>
              <a:off x="1856065" y="557474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32" name="object 232"/>
            <p:cNvSpPr/>
            <p:nvPr/>
          </p:nvSpPr>
          <p:spPr>
            <a:xfrm>
              <a:off x="1856065" y="565203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33" name="object 233"/>
            <p:cNvSpPr/>
            <p:nvPr/>
          </p:nvSpPr>
          <p:spPr>
            <a:xfrm>
              <a:off x="1856065" y="5729328"/>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34" name="object 234"/>
            <p:cNvSpPr/>
            <p:nvPr/>
          </p:nvSpPr>
          <p:spPr>
            <a:xfrm>
              <a:off x="1856065" y="5806621"/>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35" name="object 235"/>
            <p:cNvSpPr/>
            <p:nvPr/>
          </p:nvSpPr>
          <p:spPr>
            <a:xfrm>
              <a:off x="1856065" y="588391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36" name="object 236"/>
            <p:cNvSpPr/>
            <p:nvPr/>
          </p:nvSpPr>
          <p:spPr>
            <a:xfrm>
              <a:off x="1856065" y="596120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37" name="object 237"/>
            <p:cNvSpPr/>
            <p:nvPr/>
          </p:nvSpPr>
          <p:spPr>
            <a:xfrm>
              <a:off x="1856065" y="6038499"/>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38" name="object 238"/>
            <p:cNvSpPr/>
            <p:nvPr/>
          </p:nvSpPr>
          <p:spPr>
            <a:xfrm>
              <a:off x="1856065" y="6115791"/>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39" name="object 239"/>
            <p:cNvSpPr/>
            <p:nvPr/>
          </p:nvSpPr>
          <p:spPr>
            <a:xfrm>
              <a:off x="1856065" y="6193083"/>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40" name="object 240"/>
            <p:cNvSpPr/>
            <p:nvPr/>
          </p:nvSpPr>
          <p:spPr>
            <a:xfrm>
              <a:off x="1856065" y="6270375"/>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41" name="object 241"/>
            <p:cNvSpPr/>
            <p:nvPr/>
          </p:nvSpPr>
          <p:spPr>
            <a:xfrm>
              <a:off x="1856065" y="6347669"/>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42" name="object 242"/>
            <p:cNvSpPr/>
            <p:nvPr/>
          </p:nvSpPr>
          <p:spPr>
            <a:xfrm>
              <a:off x="3052343" y="4801819"/>
              <a:ext cx="1056640" cy="1546225"/>
            </a:xfrm>
            <a:custGeom>
              <a:avLst/>
              <a:gdLst/>
              <a:ahLst/>
              <a:cxnLst/>
              <a:rect l="l" t="t" r="r" b="b"/>
              <a:pathLst>
                <a:path w="1056639" h="1546225">
                  <a:moveTo>
                    <a:pt x="0" y="1545869"/>
                  </a:moveTo>
                  <a:lnTo>
                    <a:pt x="85445" y="1545869"/>
                  </a:lnTo>
                  <a:lnTo>
                    <a:pt x="85445" y="0"/>
                  </a:lnTo>
                  <a:lnTo>
                    <a:pt x="0" y="0"/>
                  </a:lnTo>
                  <a:lnTo>
                    <a:pt x="0" y="1545869"/>
                  </a:lnTo>
                  <a:close/>
                </a:path>
                <a:path w="1056639" h="1546225">
                  <a:moveTo>
                    <a:pt x="107886" y="1545869"/>
                  </a:moveTo>
                  <a:lnTo>
                    <a:pt x="193344" y="1545869"/>
                  </a:lnTo>
                  <a:lnTo>
                    <a:pt x="193344" y="0"/>
                  </a:lnTo>
                  <a:lnTo>
                    <a:pt x="107886" y="0"/>
                  </a:lnTo>
                  <a:lnTo>
                    <a:pt x="107886" y="1545869"/>
                  </a:lnTo>
                  <a:close/>
                </a:path>
                <a:path w="1056639" h="1546225">
                  <a:moveTo>
                    <a:pt x="215760" y="1545869"/>
                  </a:moveTo>
                  <a:lnTo>
                    <a:pt x="301218" y="1545869"/>
                  </a:lnTo>
                  <a:lnTo>
                    <a:pt x="301218" y="0"/>
                  </a:lnTo>
                  <a:lnTo>
                    <a:pt x="215760" y="0"/>
                  </a:lnTo>
                  <a:lnTo>
                    <a:pt x="215760" y="1545869"/>
                  </a:lnTo>
                  <a:close/>
                </a:path>
                <a:path w="1056639" h="1546225">
                  <a:moveTo>
                    <a:pt x="323659" y="1545869"/>
                  </a:moveTo>
                  <a:lnTo>
                    <a:pt x="409130" y="1545869"/>
                  </a:lnTo>
                  <a:lnTo>
                    <a:pt x="409130" y="0"/>
                  </a:lnTo>
                  <a:lnTo>
                    <a:pt x="323659" y="0"/>
                  </a:lnTo>
                  <a:lnTo>
                    <a:pt x="323659" y="1545869"/>
                  </a:lnTo>
                  <a:close/>
                </a:path>
                <a:path w="1056639" h="1546225">
                  <a:moveTo>
                    <a:pt x="431558" y="1545869"/>
                  </a:moveTo>
                  <a:lnTo>
                    <a:pt x="517016" y="1545869"/>
                  </a:lnTo>
                  <a:lnTo>
                    <a:pt x="517016" y="0"/>
                  </a:lnTo>
                  <a:lnTo>
                    <a:pt x="431558" y="0"/>
                  </a:lnTo>
                  <a:lnTo>
                    <a:pt x="431558" y="1545869"/>
                  </a:lnTo>
                  <a:close/>
                </a:path>
                <a:path w="1056639" h="1546225">
                  <a:moveTo>
                    <a:pt x="539445" y="1545869"/>
                  </a:moveTo>
                  <a:lnTo>
                    <a:pt x="624903" y="1545869"/>
                  </a:lnTo>
                  <a:lnTo>
                    <a:pt x="624903" y="0"/>
                  </a:lnTo>
                  <a:lnTo>
                    <a:pt x="539445" y="0"/>
                  </a:lnTo>
                  <a:lnTo>
                    <a:pt x="539445" y="1545869"/>
                  </a:lnTo>
                  <a:close/>
                </a:path>
                <a:path w="1056639" h="1546225">
                  <a:moveTo>
                    <a:pt x="647357" y="1545869"/>
                  </a:moveTo>
                  <a:lnTo>
                    <a:pt x="732815" y="1545869"/>
                  </a:lnTo>
                  <a:lnTo>
                    <a:pt x="732815" y="0"/>
                  </a:lnTo>
                  <a:lnTo>
                    <a:pt x="647357" y="0"/>
                  </a:lnTo>
                  <a:lnTo>
                    <a:pt x="647357" y="1545869"/>
                  </a:lnTo>
                  <a:close/>
                </a:path>
                <a:path w="1056639" h="1546225">
                  <a:moveTo>
                    <a:pt x="755230" y="1545869"/>
                  </a:moveTo>
                  <a:lnTo>
                    <a:pt x="840676" y="1545869"/>
                  </a:lnTo>
                  <a:lnTo>
                    <a:pt x="840676" y="0"/>
                  </a:lnTo>
                  <a:lnTo>
                    <a:pt x="755230" y="0"/>
                  </a:lnTo>
                  <a:lnTo>
                    <a:pt x="755230" y="1545869"/>
                  </a:lnTo>
                  <a:close/>
                </a:path>
                <a:path w="1056639" h="1546225">
                  <a:moveTo>
                    <a:pt x="863117" y="1545869"/>
                  </a:moveTo>
                  <a:lnTo>
                    <a:pt x="948575" y="1545869"/>
                  </a:lnTo>
                  <a:lnTo>
                    <a:pt x="948575" y="0"/>
                  </a:lnTo>
                  <a:lnTo>
                    <a:pt x="863117" y="0"/>
                  </a:lnTo>
                  <a:lnTo>
                    <a:pt x="863117" y="1545869"/>
                  </a:lnTo>
                  <a:close/>
                </a:path>
                <a:path w="1056639" h="1546225">
                  <a:moveTo>
                    <a:pt x="971029" y="1545869"/>
                  </a:moveTo>
                  <a:lnTo>
                    <a:pt x="1056474" y="1545869"/>
                  </a:lnTo>
                  <a:lnTo>
                    <a:pt x="1056474" y="0"/>
                  </a:lnTo>
                  <a:lnTo>
                    <a:pt x="971029" y="0"/>
                  </a:lnTo>
                  <a:lnTo>
                    <a:pt x="971029" y="1545869"/>
                  </a:lnTo>
                  <a:close/>
                </a:path>
              </a:pathLst>
            </a:custGeom>
            <a:ln w="3175">
              <a:solidFill>
                <a:srgbClr val="808285"/>
              </a:solidFill>
            </a:ln>
          </p:spPr>
          <p:txBody>
            <a:bodyPr wrap="square" lIns="0" tIns="0" rIns="0" bIns="0" rtlCol="0"/>
            <a:lstStyle/>
            <a:p>
              <a:endParaRPr/>
            </a:p>
          </p:txBody>
        </p:sp>
        <p:sp>
          <p:nvSpPr>
            <p:cNvPr id="243" name="object 243"/>
            <p:cNvSpPr/>
            <p:nvPr/>
          </p:nvSpPr>
          <p:spPr>
            <a:xfrm>
              <a:off x="3052334" y="4801816"/>
              <a:ext cx="85725" cy="0"/>
            </a:xfrm>
            <a:custGeom>
              <a:avLst/>
              <a:gdLst/>
              <a:ahLst/>
              <a:cxnLst/>
              <a:rect l="l" t="t" r="r" b="b"/>
              <a:pathLst>
                <a:path w="85725">
                  <a:moveTo>
                    <a:pt x="85445" y="0"/>
                  </a:moveTo>
                  <a:lnTo>
                    <a:pt x="0" y="0"/>
                  </a:lnTo>
                </a:path>
              </a:pathLst>
            </a:custGeom>
            <a:ln w="3175">
              <a:solidFill>
                <a:srgbClr val="808285"/>
              </a:solidFill>
            </a:ln>
          </p:spPr>
          <p:txBody>
            <a:bodyPr wrap="square" lIns="0" tIns="0" rIns="0" bIns="0" rtlCol="0"/>
            <a:lstStyle/>
            <a:p>
              <a:endParaRPr/>
            </a:p>
          </p:txBody>
        </p:sp>
        <p:sp>
          <p:nvSpPr>
            <p:cNvPr id="244" name="object 244"/>
            <p:cNvSpPr/>
            <p:nvPr/>
          </p:nvSpPr>
          <p:spPr>
            <a:xfrm>
              <a:off x="3052338" y="4879110"/>
              <a:ext cx="85725" cy="0"/>
            </a:xfrm>
            <a:custGeom>
              <a:avLst/>
              <a:gdLst/>
              <a:ahLst/>
              <a:cxnLst/>
              <a:rect l="l" t="t" r="r" b="b"/>
              <a:pathLst>
                <a:path w="85725">
                  <a:moveTo>
                    <a:pt x="0" y="0"/>
                  </a:moveTo>
                  <a:lnTo>
                    <a:pt x="85445" y="0"/>
                  </a:lnTo>
                </a:path>
              </a:pathLst>
            </a:custGeom>
            <a:ln w="3175">
              <a:solidFill>
                <a:srgbClr val="808285"/>
              </a:solidFill>
            </a:ln>
          </p:spPr>
          <p:txBody>
            <a:bodyPr wrap="square" lIns="0" tIns="0" rIns="0" bIns="0" rtlCol="0"/>
            <a:lstStyle/>
            <a:p>
              <a:endParaRPr/>
            </a:p>
          </p:txBody>
        </p:sp>
        <p:sp>
          <p:nvSpPr>
            <p:cNvPr id="245" name="object 245"/>
            <p:cNvSpPr/>
            <p:nvPr/>
          </p:nvSpPr>
          <p:spPr>
            <a:xfrm>
              <a:off x="3052338" y="4956403"/>
              <a:ext cx="85725" cy="0"/>
            </a:xfrm>
            <a:custGeom>
              <a:avLst/>
              <a:gdLst/>
              <a:ahLst/>
              <a:cxnLst/>
              <a:rect l="l" t="t" r="r" b="b"/>
              <a:pathLst>
                <a:path w="85725">
                  <a:moveTo>
                    <a:pt x="0" y="0"/>
                  </a:moveTo>
                  <a:lnTo>
                    <a:pt x="85445" y="0"/>
                  </a:lnTo>
                </a:path>
              </a:pathLst>
            </a:custGeom>
            <a:ln w="3175">
              <a:solidFill>
                <a:srgbClr val="808285"/>
              </a:solidFill>
            </a:ln>
          </p:spPr>
          <p:txBody>
            <a:bodyPr wrap="square" lIns="0" tIns="0" rIns="0" bIns="0" rtlCol="0"/>
            <a:lstStyle/>
            <a:p>
              <a:endParaRPr/>
            </a:p>
          </p:txBody>
        </p:sp>
        <p:sp>
          <p:nvSpPr>
            <p:cNvPr id="246" name="object 246"/>
            <p:cNvSpPr/>
            <p:nvPr/>
          </p:nvSpPr>
          <p:spPr>
            <a:xfrm>
              <a:off x="3052338" y="5033696"/>
              <a:ext cx="85725" cy="0"/>
            </a:xfrm>
            <a:custGeom>
              <a:avLst/>
              <a:gdLst/>
              <a:ahLst/>
              <a:cxnLst/>
              <a:rect l="l" t="t" r="r" b="b"/>
              <a:pathLst>
                <a:path w="85725">
                  <a:moveTo>
                    <a:pt x="0" y="0"/>
                  </a:moveTo>
                  <a:lnTo>
                    <a:pt x="85445" y="0"/>
                  </a:lnTo>
                </a:path>
              </a:pathLst>
            </a:custGeom>
            <a:ln w="3175">
              <a:solidFill>
                <a:srgbClr val="808285"/>
              </a:solidFill>
            </a:ln>
          </p:spPr>
          <p:txBody>
            <a:bodyPr wrap="square" lIns="0" tIns="0" rIns="0" bIns="0" rtlCol="0"/>
            <a:lstStyle/>
            <a:p>
              <a:endParaRPr/>
            </a:p>
          </p:txBody>
        </p:sp>
        <p:sp>
          <p:nvSpPr>
            <p:cNvPr id="247" name="object 247"/>
            <p:cNvSpPr/>
            <p:nvPr/>
          </p:nvSpPr>
          <p:spPr>
            <a:xfrm>
              <a:off x="3052338" y="5110990"/>
              <a:ext cx="85725" cy="0"/>
            </a:xfrm>
            <a:custGeom>
              <a:avLst/>
              <a:gdLst/>
              <a:ahLst/>
              <a:cxnLst/>
              <a:rect l="l" t="t" r="r" b="b"/>
              <a:pathLst>
                <a:path w="85725">
                  <a:moveTo>
                    <a:pt x="0" y="0"/>
                  </a:moveTo>
                  <a:lnTo>
                    <a:pt x="85445" y="0"/>
                  </a:lnTo>
                </a:path>
              </a:pathLst>
            </a:custGeom>
            <a:ln w="3175">
              <a:solidFill>
                <a:srgbClr val="808285"/>
              </a:solidFill>
            </a:ln>
          </p:spPr>
          <p:txBody>
            <a:bodyPr wrap="square" lIns="0" tIns="0" rIns="0" bIns="0" rtlCol="0"/>
            <a:lstStyle/>
            <a:p>
              <a:endParaRPr/>
            </a:p>
          </p:txBody>
        </p:sp>
        <p:sp>
          <p:nvSpPr>
            <p:cNvPr id="248" name="object 248"/>
            <p:cNvSpPr/>
            <p:nvPr/>
          </p:nvSpPr>
          <p:spPr>
            <a:xfrm>
              <a:off x="3052338" y="5188283"/>
              <a:ext cx="85725" cy="0"/>
            </a:xfrm>
            <a:custGeom>
              <a:avLst/>
              <a:gdLst/>
              <a:ahLst/>
              <a:cxnLst/>
              <a:rect l="l" t="t" r="r" b="b"/>
              <a:pathLst>
                <a:path w="85725">
                  <a:moveTo>
                    <a:pt x="0" y="0"/>
                  </a:moveTo>
                  <a:lnTo>
                    <a:pt x="85445" y="0"/>
                  </a:lnTo>
                </a:path>
              </a:pathLst>
            </a:custGeom>
            <a:ln w="3175">
              <a:solidFill>
                <a:srgbClr val="808285"/>
              </a:solidFill>
            </a:ln>
          </p:spPr>
          <p:txBody>
            <a:bodyPr wrap="square" lIns="0" tIns="0" rIns="0" bIns="0" rtlCol="0"/>
            <a:lstStyle/>
            <a:p>
              <a:endParaRPr/>
            </a:p>
          </p:txBody>
        </p:sp>
        <p:sp>
          <p:nvSpPr>
            <p:cNvPr id="249" name="object 249"/>
            <p:cNvSpPr/>
            <p:nvPr/>
          </p:nvSpPr>
          <p:spPr>
            <a:xfrm>
              <a:off x="3052338" y="5265577"/>
              <a:ext cx="85725" cy="0"/>
            </a:xfrm>
            <a:custGeom>
              <a:avLst/>
              <a:gdLst/>
              <a:ahLst/>
              <a:cxnLst/>
              <a:rect l="l" t="t" r="r" b="b"/>
              <a:pathLst>
                <a:path w="85725">
                  <a:moveTo>
                    <a:pt x="0" y="0"/>
                  </a:moveTo>
                  <a:lnTo>
                    <a:pt x="85445" y="0"/>
                  </a:lnTo>
                </a:path>
              </a:pathLst>
            </a:custGeom>
            <a:ln w="3175">
              <a:solidFill>
                <a:srgbClr val="808285"/>
              </a:solidFill>
            </a:ln>
          </p:spPr>
          <p:txBody>
            <a:bodyPr wrap="square" lIns="0" tIns="0" rIns="0" bIns="0" rtlCol="0"/>
            <a:lstStyle/>
            <a:p>
              <a:endParaRPr/>
            </a:p>
          </p:txBody>
        </p:sp>
        <p:sp>
          <p:nvSpPr>
            <p:cNvPr id="250" name="object 250"/>
            <p:cNvSpPr/>
            <p:nvPr/>
          </p:nvSpPr>
          <p:spPr>
            <a:xfrm>
              <a:off x="3052338" y="5342870"/>
              <a:ext cx="85725" cy="0"/>
            </a:xfrm>
            <a:custGeom>
              <a:avLst/>
              <a:gdLst/>
              <a:ahLst/>
              <a:cxnLst/>
              <a:rect l="l" t="t" r="r" b="b"/>
              <a:pathLst>
                <a:path w="85725">
                  <a:moveTo>
                    <a:pt x="0" y="0"/>
                  </a:moveTo>
                  <a:lnTo>
                    <a:pt x="85445" y="0"/>
                  </a:lnTo>
                </a:path>
              </a:pathLst>
            </a:custGeom>
            <a:ln w="3175">
              <a:solidFill>
                <a:srgbClr val="808285"/>
              </a:solidFill>
            </a:ln>
          </p:spPr>
          <p:txBody>
            <a:bodyPr wrap="square" lIns="0" tIns="0" rIns="0" bIns="0" rtlCol="0"/>
            <a:lstStyle/>
            <a:p>
              <a:endParaRPr/>
            </a:p>
          </p:txBody>
        </p:sp>
        <p:sp>
          <p:nvSpPr>
            <p:cNvPr id="251" name="object 251"/>
            <p:cNvSpPr/>
            <p:nvPr/>
          </p:nvSpPr>
          <p:spPr>
            <a:xfrm>
              <a:off x="3052338" y="5420163"/>
              <a:ext cx="85725" cy="0"/>
            </a:xfrm>
            <a:custGeom>
              <a:avLst/>
              <a:gdLst/>
              <a:ahLst/>
              <a:cxnLst/>
              <a:rect l="l" t="t" r="r" b="b"/>
              <a:pathLst>
                <a:path w="85725">
                  <a:moveTo>
                    <a:pt x="0" y="0"/>
                  </a:moveTo>
                  <a:lnTo>
                    <a:pt x="85445" y="0"/>
                  </a:lnTo>
                </a:path>
              </a:pathLst>
            </a:custGeom>
            <a:ln w="3175">
              <a:solidFill>
                <a:srgbClr val="808285"/>
              </a:solidFill>
            </a:ln>
          </p:spPr>
          <p:txBody>
            <a:bodyPr wrap="square" lIns="0" tIns="0" rIns="0" bIns="0" rtlCol="0"/>
            <a:lstStyle/>
            <a:p>
              <a:endParaRPr/>
            </a:p>
          </p:txBody>
        </p:sp>
        <p:sp>
          <p:nvSpPr>
            <p:cNvPr id="252" name="object 252"/>
            <p:cNvSpPr/>
            <p:nvPr/>
          </p:nvSpPr>
          <p:spPr>
            <a:xfrm>
              <a:off x="3052338" y="5497456"/>
              <a:ext cx="85725" cy="0"/>
            </a:xfrm>
            <a:custGeom>
              <a:avLst/>
              <a:gdLst/>
              <a:ahLst/>
              <a:cxnLst/>
              <a:rect l="l" t="t" r="r" b="b"/>
              <a:pathLst>
                <a:path w="85725">
                  <a:moveTo>
                    <a:pt x="0" y="0"/>
                  </a:moveTo>
                  <a:lnTo>
                    <a:pt x="85445" y="0"/>
                  </a:lnTo>
                </a:path>
              </a:pathLst>
            </a:custGeom>
            <a:ln w="3175">
              <a:solidFill>
                <a:srgbClr val="808285"/>
              </a:solidFill>
            </a:ln>
          </p:spPr>
          <p:txBody>
            <a:bodyPr wrap="square" lIns="0" tIns="0" rIns="0" bIns="0" rtlCol="0"/>
            <a:lstStyle/>
            <a:p>
              <a:endParaRPr/>
            </a:p>
          </p:txBody>
        </p:sp>
        <p:sp>
          <p:nvSpPr>
            <p:cNvPr id="253" name="object 253"/>
            <p:cNvSpPr/>
            <p:nvPr/>
          </p:nvSpPr>
          <p:spPr>
            <a:xfrm>
              <a:off x="3052338" y="5574750"/>
              <a:ext cx="85725" cy="0"/>
            </a:xfrm>
            <a:custGeom>
              <a:avLst/>
              <a:gdLst/>
              <a:ahLst/>
              <a:cxnLst/>
              <a:rect l="l" t="t" r="r" b="b"/>
              <a:pathLst>
                <a:path w="85725">
                  <a:moveTo>
                    <a:pt x="0" y="0"/>
                  </a:moveTo>
                  <a:lnTo>
                    <a:pt x="85445" y="0"/>
                  </a:lnTo>
                </a:path>
              </a:pathLst>
            </a:custGeom>
            <a:ln w="3175">
              <a:solidFill>
                <a:srgbClr val="808285"/>
              </a:solidFill>
            </a:ln>
          </p:spPr>
          <p:txBody>
            <a:bodyPr wrap="square" lIns="0" tIns="0" rIns="0" bIns="0" rtlCol="0"/>
            <a:lstStyle/>
            <a:p>
              <a:endParaRPr/>
            </a:p>
          </p:txBody>
        </p:sp>
        <p:sp>
          <p:nvSpPr>
            <p:cNvPr id="254" name="object 254"/>
            <p:cNvSpPr/>
            <p:nvPr/>
          </p:nvSpPr>
          <p:spPr>
            <a:xfrm>
              <a:off x="3052338" y="5652043"/>
              <a:ext cx="85725" cy="0"/>
            </a:xfrm>
            <a:custGeom>
              <a:avLst/>
              <a:gdLst/>
              <a:ahLst/>
              <a:cxnLst/>
              <a:rect l="l" t="t" r="r" b="b"/>
              <a:pathLst>
                <a:path w="85725">
                  <a:moveTo>
                    <a:pt x="0" y="0"/>
                  </a:moveTo>
                  <a:lnTo>
                    <a:pt x="85445" y="0"/>
                  </a:lnTo>
                </a:path>
              </a:pathLst>
            </a:custGeom>
            <a:ln w="3175">
              <a:solidFill>
                <a:srgbClr val="808285"/>
              </a:solidFill>
            </a:ln>
          </p:spPr>
          <p:txBody>
            <a:bodyPr wrap="square" lIns="0" tIns="0" rIns="0" bIns="0" rtlCol="0"/>
            <a:lstStyle/>
            <a:p>
              <a:endParaRPr/>
            </a:p>
          </p:txBody>
        </p:sp>
        <p:sp>
          <p:nvSpPr>
            <p:cNvPr id="255" name="object 255"/>
            <p:cNvSpPr/>
            <p:nvPr/>
          </p:nvSpPr>
          <p:spPr>
            <a:xfrm>
              <a:off x="3052338" y="5729336"/>
              <a:ext cx="85725" cy="0"/>
            </a:xfrm>
            <a:custGeom>
              <a:avLst/>
              <a:gdLst/>
              <a:ahLst/>
              <a:cxnLst/>
              <a:rect l="l" t="t" r="r" b="b"/>
              <a:pathLst>
                <a:path w="85725">
                  <a:moveTo>
                    <a:pt x="0" y="0"/>
                  </a:moveTo>
                  <a:lnTo>
                    <a:pt x="85445" y="0"/>
                  </a:lnTo>
                </a:path>
              </a:pathLst>
            </a:custGeom>
            <a:ln w="3175">
              <a:solidFill>
                <a:srgbClr val="808285"/>
              </a:solidFill>
            </a:ln>
          </p:spPr>
          <p:txBody>
            <a:bodyPr wrap="square" lIns="0" tIns="0" rIns="0" bIns="0" rtlCol="0"/>
            <a:lstStyle/>
            <a:p>
              <a:endParaRPr/>
            </a:p>
          </p:txBody>
        </p:sp>
        <p:sp>
          <p:nvSpPr>
            <p:cNvPr id="256" name="object 256"/>
            <p:cNvSpPr/>
            <p:nvPr/>
          </p:nvSpPr>
          <p:spPr>
            <a:xfrm>
              <a:off x="3052338" y="5806630"/>
              <a:ext cx="85725" cy="0"/>
            </a:xfrm>
            <a:custGeom>
              <a:avLst/>
              <a:gdLst/>
              <a:ahLst/>
              <a:cxnLst/>
              <a:rect l="l" t="t" r="r" b="b"/>
              <a:pathLst>
                <a:path w="85725">
                  <a:moveTo>
                    <a:pt x="0" y="0"/>
                  </a:moveTo>
                  <a:lnTo>
                    <a:pt x="85445" y="0"/>
                  </a:lnTo>
                </a:path>
              </a:pathLst>
            </a:custGeom>
            <a:ln w="3175">
              <a:solidFill>
                <a:srgbClr val="808285"/>
              </a:solidFill>
            </a:ln>
          </p:spPr>
          <p:txBody>
            <a:bodyPr wrap="square" lIns="0" tIns="0" rIns="0" bIns="0" rtlCol="0"/>
            <a:lstStyle/>
            <a:p>
              <a:endParaRPr/>
            </a:p>
          </p:txBody>
        </p:sp>
        <p:sp>
          <p:nvSpPr>
            <p:cNvPr id="257" name="object 257"/>
            <p:cNvSpPr/>
            <p:nvPr/>
          </p:nvSpPr>
          <p:spPr>
            <a:xfrm>
              <a:off x="3052338" y="5883923"/>
              <a:ext cx="85725" cy="0"/>
            </a:xfrm>
            <a:custGeom>
              <a:avLst/>
              <a:gdLst/>
              <a:ahLst/>
              <a:cxnLst/>
              <a:rect l="l" t="t" r="r" b="b"/>
              <a:pathLst>
                <a:path w="85725">
                  <a:moveTo>
                    <a:pt x="0" y="0"/>
                  </a:moveTo>
                  <a:lnTo>
                    <a:pt x="85445" y="0"/>
                  </a:lnTo>
                </a:path>
              </a:pathLst>
            </a:custGeom>
            <a:ln w="3175">
              <a:solidFill>
                <a:srgbClr val="808285"/>
              </a:solidFill>
            </a:ln>
          </p:spPr>
          <p:txBody>
            <a:bodyPr wrap="square" lIns="0" tIns="0" rIns="0" bIns="0" rtlCol="0"/>
            <a:lstStyle/>
            <a:p>
              <a:endParaRPr/>
            </a:p>
          </p:txBody>
        </p:sp>
        <p:sp>
          <p:nvSpPr>
            <p:cNvPr id="258" name="object 258"/>
            <p:cNvSpPr/>
            <p:nvPr/>
          </p:nvSpPr>
          <p:spPr>
            <a:xfrm>
              <a:off x="3052338" y="5961216"/>
              <a:ext cx="85725" cy="0"/>
            </a:xfrm>
            <a:custGeom>
              <a:avLst/>
              <a:gdLst/>
              <a:ahLst/>
              <a:cxnLst/>
              <a:rect l="l" t="t" r="r" b="b"/>
              <a:pathLst>
                <a:path w="85725">
                  <a:moveTo>
                    <a:pt x="0" y="0"/>
                  </a:moveTo>
                  <a:lnTo>
                    <a:pt x="85445" y="0"/>
                  </a:lnTo>
                </a:path>
              </a:pathLst>
            </a:custGeom>
            <a:ln w="3175">
              <a:solidFill>
                <a:srgbClr val="808285"/>
              </a:solidFill>
            </a:ln>
          </p:spPr>
          <p:txBody>
            <a:bodyPr wrap="square" lIns="0" tIns="0" rIns="0" bIns="0" rtlCol="0"/>
            <a:lstStyle/>
            <a:p>
              <a:endParaRPr/>
            </a:p>
          </p:txBody>
        </p:sp>
        <p:sp>
          <p:nvSpPr>
            <p:cNvPr id="259" name="object 259"/>
            <p:cNvSpPr/>
            <p:nvPr/>
          </p:nvSpPr>
          <p:spPr>
            <a:xfrm>
              <a:off x="3052338" y="6038509"/>
              <a:ext cx="85725" cy="0"/>
            </a:xfrm>
            <a:custGeom>
              <a:avLst/>
              <a:gdLst/>
              <a:ahLst/>
              <a:cxnLst/>
              <a:rect l="l" t="t" r="r" b="b"/>
              <a:pathLst>
                <a:path w="85725">
                  <a:moveTo>
                    <a:pt x="0" y="0"/>
                  </a:moveTo>
                  <a:lnTo>
                    <a:pt x="85445" y="0"/>
                  </a:lnTo>
                </a:path>
              </a:pathLst>
            </a:custGeom>
            <a:ln w="3175">
              <a:solidFill>
                <a:srgbClr val="808285"/>
              </a:solidFill>
            </a:ln>
          </p:spPr>
          <p:txBody>
            <a:bodyPr wrap="square" lIns="0" tIns="0" rIns="0" bIns="0" rtlCol="0"/>
            <a:lstStyle/>
            <a:p>
              <a:endParaRPr/>
            </a:p>
          </p:txBody>
        </p:sp>
        <p:sp>
          <p:nvSpPr>
            <p:cNvPr id="260" name="object 260"/>
            <p:cNvSpPr/>
            <p:nvPr/>
          </p:nvSpPr>
          <p:spPr>
            <a:xfrm>
              <a:off x="3052338" y="6115803"/>
              <a:ext cx="85725" cy="0"/>
            </a:xfrm>
            <a:custGeom>
              <a:avLst/>
              <a:gdLst/>
              <a:ahLst/>
              <a:cxnLst/>
              <a:rect l="l" t="t" r="r" b="b"/>
              <a:pathLst>
                <a:path w="85725">
                  <a:moveTo>
                    <a:pt x="0" y="0"/>
                  </a:moveTo>
                  <a:lnTo>
                    <a:pt x="85445" y="0"/>
                  </a:lnTo>
                </a:path>
              </a:pathLst>
            </a:custGeom>
            <a:ln w="3175">
              <a:solidFill>
                <a:srgbClr val="808285"/>
              </a:solidFill>
            </a:ln>
          </p:spPr>
          <p:txBody>
            <a:bodyPr wrap="square" lIns="0" tIns="0" rIns="0" bIns="0" rtlCol="0"/>
            <a:lstStyle/>
            <a:p>
              <a:endParaRPr/>
            </a:p>
          </p:txBody>
        </p:sp>
        <p:sp>
          <p:nvSpPr>
            <p:cNvPr id="261" name="object 261"/>
            <p:cNvSpPr/>
            <p:nvPr/>
          </p:nvSpPr>
          <p:spPr>
            <a:xfrm>
              <a:off x="3052338" y="6193096"/>
              <a:ext cx="85725" cy="0"/>
            </a:xfrm>
            <a:custGeom>
              <a:avLst/>
              <a:gdLst/>
              <a:ahLst/>
              <a:cxnLst/>
              <a:rect l="l" t="t" r="r" b="b"/>
              <a:pathLst>
                <a:path w="85725">
                  <a:moveTo>
                    <a:pt x="0" y="0"/>
                  </a:moveTo>
                  <a:lnTo>
                    <a:pt x="85445" y="0"/>
                  </a:lnTo>
                </a:path>
              </a:pathLst>
            </a:custGeom>
            <a:ln w="3175">
              <a:solidFill>
                <a:srgbClr val="808285"/>
              </a:solidFill>
            </a:ln>
          </p:spPr>
          <p:txBody>
            <a:bodyPr wrap="square" lIns="0" tIns="0" rIns="0" bIns="0" rtlCol="0"/>
            <a:lstStyle/>
            <a:p>
              <a:endParaRPr/>
            </a:p>
          </p:txBody>
        </p:sp>
        <p:sp>
          <p:nvSpPr>
            <p:cNvPr id="262" name="object 262"/>
            <p:cNvSpPr/>
            <p:nvPr/>
          </p:nvSpPr>
          <p:spPr>
            <a:xfrm>
              <a:off x="3052338" y="6270389"/>
              <a:ext cx="85725" cy="0"/>
            </a:xfrm>
            <a:custGeom>
              <a:avLst/>
              <a:gdLst/>
              <a:ahLst/>
              <a:cxnLst/>
              <a:rect l="l" t="t" r="r" b="b"/>
              <a:pathLst>
                <a:path w="85725">
                  <a:moveTo>
                    <a:pt x="0" y="0"/>
                  </a:moveTo>
                  <a:lnTo>
                    <a:pt x="85445" y="0"/>
                  </a:lnTo>
                </a:path>
              </a:pathLst>
            </a:custGeom>
            <a:ln w="3175">
              <a:solidFill>
                <a:srgbClr val="808285"/>
              </a:solidFill>
            </a:ln>
          </p:spPr>
          <p:txBody>
            <a:bodyPr wrap="square" lIns="0" tIns="0" rIns="0" bIns="0" rtlCol="0"/>
            <a:lstStyle/>
            <a:p>
              <a:endParaRPr/>
            </a:p>
          </p:txBody>
        </p:sp>
        <p:sp>
          <p:nvSpPr>
            <p:cNvPr id="263" name="object 263"/>
            <p:cNvSpPr/>
            <p:nvPr/>
          </p:nvSpPr>
          <p:spPr>
            <a:xfrm>
              <a:off x="3052338" y="6347683"/>
              <a:ext cx="85725" cy="0"/>
            </a:xfrm>
            <a:custGeom>
              <a:avLst/>
              <a:gdLst/>
              <a:ahLst/>
              <a:cxnLst/>
              <a:rect l="l" t="t" r="r" b="b"/>
              <a:pathLst>
                <a:path w="85725">
                  <a:moveTo>
                    <a:pt x="0" y="0"/>
                  </a:moveTo>
                  <a:lnTo>
                    <a:pt x="85445" y="0"/>
                  </a:lnTo>
                </a:path>
              </a:pathLst>
            </a:custGeom>
            <a:ln w="3175">
              <a:solidFill>
                <a:srgbClr val="808285"/>
              </a:solidFill>
            </a:ln>
          </p:spPr>
          <p:txBody>
            <a:bodyPr wrap="square" lIns="0" tIns="0" rIns="0" bIns="0" rtlCol="0"/>
            <a:lstStyle/>
            <a:p>
              <a:endParaRPr/>
            </a:p>
          </p:txBody>
        </p:sp>
        <p:sp>
          <p:nvSpPr>
            <p:cNvPr id="264" name="object 264"/>
            <p:cNvSpPr/>
            <p:nvPr/>
          </p:nvSpPr>
          <p:spPr>
            <a:xfrm>
              <a:off x="3160222" y="4801816"/>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265" name="object 265"/>
            <p:cNvSpPr/>
            <p:nvPr/>
          </p:nvSpPr>
          <p:spPr>
            <a:xfrm>
              <a:off x="3160221" y="487911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266" name="object 266"/>
            <p:cNvSpPr/>
            <p:nvPr/>
          </p:nvSpPr>
          <p:spPr>
            <a:xfrm>
              <a:off x="3160221" y="495640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267" name="object 267"/>
            <p:cNvSpPr/>
            <p:nvPr/>
          </p:nvSpPr>
          <p:spPr>
            <a:xfrm>
              <a:off x="3160221" y="503369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268" name="object 268"/>
            <p:cNvSpPr/>
            <p:nvPr/>
          </p:nvSpPr>
          <p:spPr>
            <a:xfrm>
              <a:off x="3160221" y="511099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269" name="object 269"/>
            <p:cNvSpPr/>
            <p:nvPr/>
          </p:nvSpPr>
          <p:spPr>
            <a:xfrm>
              <a:off x="3160221" y="518828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270" name="object 270"/>
            <p:cNvSpPr/>
            <p:nvPr/>
          </p:nvSpPr>
          <p:spPr>
            <a:xfrm>
              <a:off x="3160221" y="5265577"/>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271" name="object 271"/>
            <p:cNvSpPr/>
            <p:nvPr/>
          </p:nvSpPr>
          <p:spPr>
            <a:xfrm>
              <a:off x="3160221" y="534287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272" name="object 272"/>
            <p:cNvSpPr/>
            <p:nvPr/>
          </p:nvSpPr>
          <p:spPr>
            <a:xfrm>
              <a:off x="3160221" y="542016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273" name="object 273"/>
            <p:cNvSpPr/>
            <p:nvPr/>
          </p:nvSpPr>
          <p:spPr>
            <a:xfrm>
              <a:off x="3160221" y="549745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274" name="object 274"/>
            <p:cNvSpPr/>
            <p:nvPr/>
          </p:nvSpPr>
          <p:spPr>
            <a:xfrm>
              <a:off x="3160221" y="557475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275" name="object 275"/>
            <p:cNvSpPr/>
            <p:nvPr/>
          </p:nvSpPr>
          <p:spPr>
            <a:xfrm>
              <a:off x="3160221" y="565204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276" name="object 276"/>
            <p:cNvSpPr/>
            <p:nvPr/>
          </p:nvSpPr>
          <p:spPr>
            <a:xfrm>
              <a:off x="3160221" y="572933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277" name="object 277"/>
            <p:cNvSpPr/>
            <p:nvPr/>
          </p:nvSpPr>
          <p:spPr>
            <a:xfrm>
              <a:off x="3160221" y="580663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278" name="object 278"/>
            <p:cNvSpPr/>
            <p:nvPr/>
          </p:nvSpPr>
          <p:spPr>
            <a:xfrm>
              <a:off x="3160221" y="588392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279" name="object 279"/>
            <p:cNvSpPr/>
            <p:nvPr/>
          </p:nvSpPr>
          <p:spPr>
            <a:xfrm>
              <a:off x="3160221" y="596121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280" name="object 280"/>
            <p:cNvSpPr/>
            <p:nvPr/>
          </p:nvSpPr>
          <p:spPr>
            <a:xfrm>
              <a:off x="3160221" y="6038509"/>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281" name="object 281"/>
            <p:cNvSpPr/>
            <p:nvPr/>
          </p:nvSpPr>
          <p:spPr>
            <a:xfrm>
              <a:off x="3160221" y="611580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282" name="object 282"/>
            <p:cNvSpPr/>
            <p:nvPr/>
          </p:nvSpPr>
          <p:spPr>
            <a:xfrm>
              <a:off x="3160221" y="619309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283" name="object 283"/>
            <p:cNvSpPr/>
            <p:nvPr/>
          </p:nvSpPr>
          <p:spPr>
            <a:xfrm>
              <a:off x="3160221" y="6270389"/>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284" name="object 284"/>
            <p:cNvSpPr/>
            <p:nvPr/>
          </p:nvSpPr>
          <p:spPr>
            <a:xfrm>
              <a:off x="3160221" y="634768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285" name="object 285"/>
            <p:cNvSpPr/>
            <p:nvPr/>
          </p:nvSpPr>
          <p:spPr>
            <a:xfrm>
              <a:off x="3268110" y="4801816"/>
              <a:ext cx="85725" cy="0"/>
            </a:xfrm>
            <a:custGeom>
              <a:avLst/>
              <a:gdLst/>
              <a:ahLst/>
              <a:cxnLst/>
              <a:rect l="l" t="t" r="r" b="b"/>
              <a:pathLst>
                <a:path w="85725">
                  <a:moveTo>
                    <a:pt x="85471" y="0"/>
                  </a:moveTo>
                  <a:lnTo>
                    <a:pt x="0" y="0"/>
                  </a:lnTo>
                </a:path>
              </a:pathLst>
            </a:custGeom>
            <a:ln w="3175">
              <a:solidFill>
                <a:srgbClr val="808285"/>
              </a:solidFill>
            </a:ln>
          </p:spPr>
          <p:txBody>
            <a:bodyPr wrap="square" lIns="0" tIns="0" rIns="0" bIns="0" rtlCol="0"/>
            <a:lstStyle/>
            <a:p>
              <a:endParaRPr/>
            </a:p>
          </p:txBody>
        </p:sp>
        <p:sp>
          <p:nvSpPr>
            <p:cNvPr id="286" name="object 286"/>
            <p:cNvSpPr/>
            <p:nvPr/>
          </p:nvSpPr>
          <p:spPr>
            <a:xfrm>
              <a:off x="3268116" y="4879110"/>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287" name="object 287"/>
            <p:cNvSpPr/>
            <p:nvPr/>
          </p:nvSpPr>
          <p:spPr>
            <a:xfrm>
              <a:off x="3268116" y="4956403"/>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288" name="object 288"/>
            <p:cNvSpPr/>
            <p:nvPr/>
          </p:nvSpPr>
          <p:spPr>
            <a:xfrm>
              <a:off x="3268116" y="5033696"/>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289" name="object 289"/>
            <p:cNvSpPr/>
            <p:nvPr/>
          </p:nvSpPr>
          <p:spPr>
            <a:xfrm>
              <a:off x="3268116" y="5110990"/>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290" name="object 290"/>
            <p:cNvSpPr/>
            <p:nvPr/>
          </p:nvSpPr>
          <p:spPr>
            <a:xfrm>
              <a:off x="3268116" y="5188283"/>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291" name="object 291"/>
            <p:cNvSpPr/>
            <p:nvPr/>
          </p:nvSpPr>
          <p:spPr>
            <a:xfrm>
              <a:off x="3268116" y="5265577"/>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292" name="object 292"/>
            <p:cNvSpPr/>
            <p:nvPr/>
          </p:nvSpPr>
          <p:spPr>
            <a:xfrm>
              <a:off x="3268116" y="5342870"/>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293" name="object 293"/>
            <p:cNvSpPr/>
            <p:nvPr/>
          </p:nvSpPr>
          <p:spPr>
            <a:xfrm>
              <a:off x="3268116" y="5420163"/>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294" name="object 294"/>
            <p:cNvSpPr/>
            <p:nvPr/>
          </p:nvSpPr>
          <p:spPr>
            <a:xfrm>
              <a:off x="3268116" y="5497456"/>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295" name="object 295"/>
            <p:cNvSpPr/>
            <p:nvPr/>
          </p:nvSpPr>
          <p:spPr>
            <a:xfrm>
              <a:off x="3268116" y="5574750"/>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296" name="object 296"/>
            <p:cNvSpPr/>
            <p:nvPr/>
          </p:nvSpPr>
          <p:spPr>
            <a:xfrm>
              <a:off x="3268116" y="5652043"/>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297" name="object 297"/>
            <p:cNvSpPr/>
            <p:nvPr/>
          </p:nvSpPr>
          <p:spPr>
            <a:xfrm>
              <a:off x="3268116" y="5729336"/>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298" name="object 298"/>
            <p:cNvSpPr/>
            <p:nvPr/>
          </p:nvSpPr>
          <p:spPr>
            <a:xfrm>
              <a:off x="3268116" y="5806630"/>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299" name="object 299"/>
            <p:cNvSpPr/>
            <p:nvPr/>
          </p:nvSpPr>
          <p:spPr>
            <a:xfrm>
              <a:off x="3268116" y="5883923"/>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00" name="object 300"/>
            <p:cNvSpPr/>
            <p:nvPr/>
          </p:nvSpPr>
          <p:spPr>
            <a:xfrm>
              <a:off x="3268116" y="5961216"/>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01" name="object 301"/>
            <p:cNvSpPr/>
            <p:nvPr/>
          </p:nvSpPr>
          <p:spPr>
            <a:xfrm>
              <a:off x="3268116" y="6038509"/>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02" name="object 302"/>
            <p:cNvSpPr/>
            <p:nvPr/>
          </p:nvSpPr>
          <p:spPr>
            <a:xfrm>
              <a:off x="3268116" y="6115803"/>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03" name="object 303"/>
            <p:cNvSpPr/>
            <p:nvPr/>
          </p:nvSpPr>
          <p:spPr>
            <a:xfrm>
              <a:off x="3268116" y="6193096"/>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04" name="object 304"/>
            <p:cNvSpPr/>
            <p:nvPr/>
          </p:nvSpPr>
          <p:spPr>
            <a:xfrm>
              <a:off x="3268116" y="6270389"/>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05" name="object 305"/>
            <p:cNvSpPr/>
            <p:nvPr/>
          </p:nvSpPr>
          <p:spPr>
            <a:xfrm>
              <a:off x="3268116" y="6347683"/>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06" name="object 306"/>
            <p:cNvSpPr/>
            <p:nvPr/>
          </p:nvSpPr>
          <p:spPr>
            <a:xfrm>
              <a:off x="3376011" y="4801816"/>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307" name="object 307"/>
            <p:cNvSpPr/>
            <p:nvPr/>
          </p:nvSpPr>
          <p:spPr>
            <a:xfrm>
              <a:off x="3376010" y="487911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08" name="object 308"/>
            <p:cNvSpPr/>
            <p:nvPr/>
          </p:nvSpPr>
          <p:spPr>
            <a:xfrm>
              <a:off x="3376010" y="495640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09" name="object 309"/>
            <p:cNvSpPr/>
            <p:nvPr/>
          </p:nvSpPr>
          <p:spPr>
            <a:xfrm>
              <a:off x="3376010" y="503369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10" name="object 310"/>
            <p:cNvSpPr/>
            <p:nvPr/>
          </p:nvSpPr>
          <p:spPr>
            <a:xfrm>
              <a:off x="3376010" y="511099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11" name="object 311"/>
            <p:cNvSpPr/>
            <p:nvPr/>
          </p:nvSpPr>
          <p:spPr>
            <a:xfrm>
              <a:off x="3376010" y="518828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12" name="object 312"/>
            <p:cNvSpPr/>
            <p:nvPr/>
          </p:nvSpPr>
          <p:spPr>
            <a:xfrm>
              <a:off x="3376010" y="5265577"/>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13" name="object 313"/>
            <p:cNvSpPr/>
            <p:nvPr/>
          </p:nvSpPr>
          <p:spPr>
            <a:xfrm>
              <a:off x="3376010" y="534287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14" name="object 314"/>
            <p:cNvSpPr/>
            <p:nvPr/>
          </p:nvSpPr>
          <p:spPr>
            <a:xfrm>
              <a:off x="3376010" y="542016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15" name="object 315"/>
            <p:cNvSpPr/>
            <p:nvPr/>
          </p:nvSpPr>
          <p:spPr>
            <a:xfrm>
              <a:off x="3376010" y="549745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16" name="object 316"/>
            <p:cNvSpPr/>
            <p:nvPr/>
          </p:nvSpPr>
          <p:spPr>
            <a:xfrm>
              <a:off x="3376010" y="557475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17" name="object 317"/>
            <p:cNvSpPr/>
            <p:nvPr/>
          </p:nvSpPr>
          <p:spPr>
            <a:xfrm>
              <a:off x="3376010" y="565204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18" name="object 318"/>
            <p:cNvSpPr/>
            <p:nvPr/>
          </p:nvSpPr>
          <p:spPr>
            <a:xfrm>
              <a:off x="3376010" y="572933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19" name="object 319"/>
            <p:cNvSpPr/>
            <p:nvPr/>
          </p:nvSpPr>
          <p:spPr>
            <a:xfrm>
              <a:off x="3376010" y="580663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20" name="object 320"/>
            <p:cNvSpPr/>
            <p:nvPr/>
          </p:nvSpPr>
          <p:spPr>
            <a:xfrm>
              <a:off x="3376010" y="588392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21" name="object 321"/>
            <p:cNvSpPr/>
            <p:nvPr/>
          </p:nvSpPr>
          <p:spPr>
            <a:xfrm>
              <a:off x="3376010" y="596121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22" name="object 322"/>
            <p:cNvSpPr/>
            <p:nvPr/>
          </p:nvSpPr>
          <p:spPr>
            <a:xfrm>
              <a:off x="3376010" y="6038509"/>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23" name="object 323"/>
            <p:cNvSpPr/>
            <p:nvPr/>
          </p:nvSpPr>
          <p:spPr>
            <a:xfrm>
              <a:off x="3376010" y="611580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24" name="object 324"/>
            <p:cNvSpPr/>
            <p:nvPr/>
          </p:nvSpPr>
          <p:spPr>
            <a:xfrm>
              <a:off x="3376010" y="619309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25" name="object 325"/>
            <p:cNvSpPr/>
            <p:nvPr/>
          </p:nvSpPr>
          <p:spPr>
            <a:xfrm>
              <a:off x="3376010" y="6270389"/>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26" name="object 326"/>
            <p:cNvSpPr/>
            <p:nvPr/>
          </p:nvSpPr>
          <p:spPr>
            <a:xfrm>
              <a:off x="3376010" y="634768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27" name="object 327"/>
            <p:cNvSpPr/>
            <p:nvPr/>
          </p:nvSpPr>
          <p:spPr>
            <a:xfrm>
              <a:off x="3483889" y="4801816"/>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328" name="object 328"/>
            <p:cNvSpPr/>
            <p:nvPr/>
          </p:nvSpPr>
          <p:spPr>
            <a:xfrm>
              <a:off x="3483888" y="487911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29" name="object 329"/>
            <p:cNvSpPr/>
            <p:nvPr/>
          </p:nvSpPr>
          <p:spPr>
            <a:xfrm>
              <a:off x="3483888" y="495640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30" name="object 330"/>
            <p:cNvSpPr/>
            <p:nvPr/>
          </p:nvSpPr>
          <p:spPr>
            <a:xfrm>
              <a:off x="3483888" y="503369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31" name="object 331"/>
            <p:cNvSpPr/>
            <p:nvPr/>
          </p:nvSpPr>
          <p:spPr>
            <a:xfrm>
              <a:off x="3483888" y="511099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32" name="object 332"/>
            <p:cNvSpPr/>
            <p:nvPr/>
          </p:nvSpPr>
          <p:spPr>
            <a:xfrm>
              <a:off x="3483888" y="518828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33" name="object 333"/>
            <p:cNvSpPr/>
            <p:nvPr/>
          </p:nvSpPr>
          <p:spPr>
            <a:xfrm>
              <a:off x="3483888" y="5265577"/>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34" name="object 334"/>
            <p:cNvSpPr/>
            <p:nvPr/>
          </p:nvSpPr>
          <p:spPr>
            <a:xfrm>
              <a:off x="3483888" y="534287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35" name="object 335"/>
            <p:cNvSpPr/>
            <p:nvPr/>
          </p:nvSpPr>
          <p:spPr>
            <a:xfrm>
              <a:off x="3483888" y="542016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36" name="object 336"/>
            <p:cNvSpPr/>
            <p:nvPr/>
          </p:nvSpPr>
          <p:spPr>
            <a:xfrm>
              <a:off x="3483888" y="549745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37" name="object 337"/>
            <p:cNvSpPr/>
            <p:nvPr/>
          </p:nvSpPr>
          <p:spPr>
            <a:xfrm>
              <a:off x="3483888" y="557475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38" name="object 338"/>
            <p:cNvSpPr/>
            <p:nvPr/>
          </p:nvSpPr>
          <p:spPr>
            <a:xfrm>
              <a:off x="3483888" y="565204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39" name="object 339"/>
            <p:cNvSpPr/>
            <p:nvPr/>
          </p:nvSpPr>
          <p:spPr>
            <a:xfrm>
              <a:off x="3483888" y="572933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40" name="object 340"/>
            <p:cNvSpPr/>
            <p:nvPr/>
          </p:nvSpPr>
          <p:spPr>
            <a:xfrm>
              <a:off x="3483888" y="580663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41" name="object 341"/>
            <p:cNvSpPr/>
            <p:nvPr/>
          </p:nvSpPr>
          <p:spPr>
            <a:xfrm>
              <a:off x="3483888" y="588392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42" name="object 342"/>
            <p:cNvSpPr/>
            <p:nvPr/>
          </p:nvSpPr>
          <p:spPr>
            <a:xfrm>
              <a:off x="3483888" y="596121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43" name="object 343"/>
            <p:cNvSpPr/>
            <p:nvPr/>
          </p:nvSpPr>
          <p:spPr>
            <a:xfrm>
              <a:off x="3483888" y="6038509"/>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44" name="object 344"/>
            <p:cNvSpPr/>
            <p:nvPr/>
          </p:nvSpPr>
          <p:spPr>
            <a:xfrm>
              <a:off x="3483888" y="611580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45" name="object 345"/>
            <p:cNvSpPr/>
            <p:nvPr/>
          </p:nvSpPr>
          <p:spPr>
            <a:xfrm>
              <a:off x="3483888" y="619309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46" name="object 346"/>
            <p:cNvSpPr/>
            <p:nvPr/>
          </p:nvSpPr>
          <p:spPr>
            <a:xfrm>
              <a:off x="3483888" y="6270389"/>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47" name="object 347"/>
            <p:cNvSpPr/>
            <p:nvPr/>
          </p:nvSpPr>
          <p:spPr>
            <a:xfrm>
              <a:off x="3483888" y="634768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48" name="object 348"/>
            <p:cNvSpPr/>
            <p:nvPr/>
          </p:nvSpPr>
          <p:spPr>
            <a:xfrm>
              <a:off x="3591770" y="4801816"/>
              <a:ext cx="85725" cy="0"/>
            </a:xfrm>
            <a:custGeom>
              <a:avLst/>
              <a:gdLst/>
              <a:ahLst/>
              <a:cxnLst/>
              <a:rect l="l" t="t" r="r" b="b"/>
              <a:pathLst>
                <a:path w="85725">
                  <a:moveTo>
                    <a:pt x="85471" y="0"/>
                  </a:moveTo>
                  <a:lnTo>
                    <a:pt x="0" y="0"/>
                  </a:lnTo>
                </a:path>
              </a:pathLst>
            </a:custGeom>
            <a:ln w="3175">
              <a:solidFill>
                <a:srgbClr val="808285"/>
              </a:solidFill>
            </a:ln>
          </p:spPr>
          <p:txBody>
            <a:bodyPr wrap="square" lIns="0" tIns="0" rIns="0" bIns="0" rtlCol="0"/>
            <a:lstStyle/>
            <a:p>
              <a:endParaRPr/>
            </a:p>
          </p:txBody>
        </p:sp>
        <p:sp>
          <p:nvSpPr>
            <p:cNvPr id="349" name="object 349"/>
            <p:cNvSpPr/>
            <p:nvPr/>
          </p:nvSpPr>
          <p:spPr>
            <a:xfrm>
              <a:off x="3591777" y="4879110"/>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50" name="object 350"/>
            <p:cNvSpPr/>
            <p:nvPr/>
          </p:nvSpPr>
          <p:spPr>
            <a:xfrm>
              <a:off x="3591777" y="4956403"/>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51" name="object 351"/>
            <p:cNvSpPr/>
            <p:nvPr/>
          </p:nvSpPr>
          <p:spPr>
            <a:xfrm>
              <a:off x="3591777" y="5033696"/>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52" name="object 352"/>
            <p:cNvSpPr/>
            <p:nvPr/>
          </p:nvSpPr>
          <p:spPr>
            <a:xfrm>
              <a:off x="3591777" y="5110990"/>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53" name="object 353"/>
            <p:cNvSpPr/>
            <p:nvPr/>
          </p:nvSpPr>
          <p:spPr>
            <a:xfrm>
              <a:off x="3591777" y="5188283"/>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54" name="object 354"/>
            <p:cNvSpPr/>
            <p:nvPr/>
          </p:nvSpPr>
          <p:spPr>
            <a:xfrm>
              <a:off x="3591777" y="5265577"/>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55" name="object 355"/>
            <p:cNvSpPr/>
            <p:nvPr/>
          </p:nvSpPr>
          <p:spPr>
            <a:xfrm>
              <a:off x="3591777" y="5342870"/>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56" name="object 356"/>
            <p:cNvSpPr/>
            <p:nvPr/>
          </p:nvSpPr>
          <p:spPr>
            <a:xfrm>
              <a:off x="3591777" y="5420163"/>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57" name="object 357"/>
            <p:cNvSpPr/>
            <p:nvPr/>
          </p:nvSpPr>
          <p:spPr>
            <a:xfrm>
              <a:off x="3591777" y="5497456"/>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58" name="object 358"/>
            <p:cNvSpPr/>
            <p:nvPr/>
          </p:nvSpPr>
          <p:spPr>
            <a:xfrm>
              <a:off x="3591777" y="5574750"/>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59" name="object 359"/>
            <p:cNvSpPr/>
            <p:nvPr/>
          </p:nvSpPr>
          <p:spPr>
            <a:xfrm>
              <a:off x="3591777" y="5652043"/>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60" name="object 360"/>
            <p:cNvSpPr/>
            <p:nvPr/>
          </p:nvSpPr>
          <p:spPr>
            <a:xfrm>
              <a:off x="3591777" y="5729336"/>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61" name="object 361"/>
            <p:cNvSpPr/>
            <p:nvPr/>
          </p:nvSpPr>
          <p:spPr>
            <a:xfrm>
              <a:off x="3591777" y="5806630"/>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62" name="object 362"/>
            <p:cNvSpPr/>
            <p:nvPr/>
          </p:nvSpPr>
          <p:spPr>
            <a:xfrm>
              <a:off x="3591777" y="5883923"/>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63" name="object 363"/>
            <p:cNvSpPr/>
            <p:nvPr/>
          </p:nvSpPr>
          <p:spPr>
            <a:xfrm>
              <a:off x="3591777" y="5961216"/>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64" name="object 364"/>
            <p:cNvSpPr/>
            <p:nvPr/>
          </p:nvSpPr>
          <p:spPr>
            <a:xfrm>
              <a:off x="3591777" y="6038509"/>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65" name="object 365"/>
            <p:cNvSpPr/>
            <p:nvPr/>
          </p:nvSpPr>
          <p:spPr>
            <a:xfrm>
              <a:off x="3591777" y="6115803"/>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66" name="object 366"/>
            <p:cNvSpPr/>
            <p:nvPr/>
          </p:nvSpPr>
          <p:spPr>
            <a:xfrm>
              <a:off x="3591777" y="6193096"/>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67" name="object 367"/>
            <p:cNvSpPr/>
            <p:nvPr/>
          </p:nvSpPr>
          <p:spPr>
            <a:xfrm>
              <a:off x="3591777" y="6270389"/>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68" name="object 368"/>
            <p:cNvSpPr/>
            <p:nvPr/>
          </p:nvSpPr>
          <p:spPr>
            <a:xfrm>
              <a:off x="3591777" y="6347683"/>
              <a:ext cx="85725" cy="0"/>
            </a:xfrm>
            <a:custGeom>
              <a:avLst/>
              <a:gdLst/>
              <a:ahLst/>
              <a:cxnLst/>
              <a:rect l="l" t="t" r="r" b="b"/>
              <a:pathLst>
                <a:path w="85725">
                  <a:moveTo>
                    <a:pt x="0" y="0"/>
                  </a:moveTo>
                  <a:lnTo>
                    <a:pt x="85471" y="0"/>
                  </a:lnTo>
                </a:path>
              </a:pathLst>
            </a:custGeom>
            <a:ln w="3175">
              <a:solidFill>
                <a:srgbClr val="808285"/>
              </a:solidFill>
            </a:ln>
          </p:spPr>
          <p:txBody>
            <a:bodyPr wrap="square" lIns="0" tIns="0" rIns="0" bIns="0" rtlCol="0"/>
            <a:lstStyle/>
            <a:p>
              <a:endParaRPr/>
            </a:p>
          </p:txBody>
        </p:sp>
        <p:sp>
          <p:nvSpPr>
            <p:cNvPr id="369" name="object 369"/>
            <p:cNvSpPr/>
            <p:nvPr/>
          </p:nvSpPr>
          <p:spPr>
            <a:xfrm>
              <a:off x="3699679" y="4801816"/>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370" name="object 370"/>
            <p:cNvSpPr/>
            <p:nvPr/>
          </p:nvSpPr>
          <p:spPr>
            <a:xfrm>
              <a:off x="3699682" y="487911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71" name="object 371"/>
            <p:cNvSpPr/>
            <p:nvPr/>
          </p:nvSpPr>
          <p:spPr>
            <a:xfrm>
              <a:off x="3699682" y="495640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72" name="object 372"/>
            <p:cNvSpPr/>
            <p:nvPr/>
          </p:nvSpPr>
          <p:spPr>
            <a:xfrm>
              <a:off x="3699682" y="503369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73" name="object 373"/>
            <p:cNvSpPr/>
            <p:nvPr/>
          </p:nvSpPr>
          <p:spPr>
            <a:xfrm>
              <a:off x="3699682" y="511099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74" name="object 374"/>
            <p:cNvSpPr/>
            <p:nvPr/>
          </p:nvSpPr>
          <p:spPr>
            <a:xfrm>
              <a:off x="3699682" y="518828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75" name="object 375"/>
            <p:cNvSpPr/>
            <p:nvPr/>
          </p:nvSpPr>
          <p:spPr>
            <a:xfrm>
              <a:off x="3699682" y="5265577"/>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76" name="object 376"/>
            <p:cNvSpPr/>
            <p:nvPr/>
          </p:nvSpPr>
          <p:spPr>
            <a:xfrm>
              <a:off x="3699682" y="534287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77" name="object 377"/>
            <p:cNvSpPr/>
            <p:nvPr/>
          </p:nvSpPr>
          <p:spPr>
            <a:xfrm>
              <a:off x="3699682" y="542016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78" name="object 378"/>
            <p:cNvSpPr/>
            <p:nvPr/>
          </p:nvSpPr>
          <p:spPr>
            <a:xfrm>
              <a:off x="3699682" y="549745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79" name="object 379"/>
            <p:cNvSpPr/>
            <p:nvPr/>
          </p:nvSpPr>
          <p:spPr>
            <a:xfrm>
              <a:off x="3699682" y="557475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80" name="object 380"/>
            <p:cNvSpPr/>
            <p:nvPr/>
          </p:nvSpPr>
          <p:spPr>
            <a:xfrm>
              <a:off x="3699682" y="565204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81" name="object 381"/>
            <p:cNvSpPr/>
            <p:nvPr/>
          </p:nvSpPr>
          <p:spPr>
            <a:xfrm>
              <a:off x="3699682" y="572933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82" name="object 382"/>
            <p:cNvSpPr/>
            <p:nvPr/>
          </p:nvSpPr>
          <p:spPr>
            <a:xfrm>
              <a:off x="3699682" y="580663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83" name="object 383"/>
            <p:cNvSpPr/>
            <p:nvPr/>
          </p:nvSpPr>
          <p:spPr>
            <a:xfrm>
              <a:off x="3699682" y="588392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84" name="object 384"/>
            <p:cNvSpPr/>
            <p:nvPr/>
          </p:nvSpPr>
          <p:spPr>
            <a:xfrm>
              <a:off x="3699682" y="596121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85" name="object 385"/>
            <p:cNvSpPr/>
            <p:nvPr/>
          </p:nvSpPr>
          <p:spPr>
            <a:xfrm>
              <a:off x="3699682" y="6038509"/>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86" name="object 386"/>
            <p:cNvSpPr/>
            <p:nvPr/>
          </p:nvSpPr>
          <p:spPr>
            <a:xfrm>
              <a:off x="3699682" y="611580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87" name="object 387"/>
            <p:cNvSpPr/>
            <p:nvPr/>
          </p:nvSpPr>
          <p:spPr>
            <a:xfrm>
              <a:off x="3699682" y="619309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88" name="object 388"/>
            <p:cNvSpPr/>
            <p:nvPr/>
          </p:nvSpPr>
          <p:spPr>
            <a:xfrm>
              <a:off x="3699682" y="6270389"/>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89" name="object 389"/>
            <p:cNvSpPr/>
            <p:nvPr/>
          </p:nvSpPr>
          <p:spPr>
            <a:xfrm>
              <a:off x="3699682" y="634768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90" name="object 390"/>
            <p:cNvSpPr/>
            <p:nvPr/>
          </p:nvSpPr>
          <p:spPr>
            <a:xfrm>
              <a:off x="3807578" y="4801816"/>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391" name="object 391"/>
            <p:cNvSpPr/>
            <p:nvPr/>
          </p:nvSpPr>
          <p:spPr>
            <a:xfrm>
              <a:off x="3807583" y="487911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92" name="object 392"/>
            <p:cNvSpPr/>
            <p:nvPr/>
          </p:nvSpPr>
          <p:spPr>
            <a:xfrm>
              <a:off x="3807583" y="495640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93" name="object 393"/>
            <p:cNvSpPr/>
            <p:nvPr/>
          </p:nvSpPr>
          <p:spPr>
            <a:xfrm>
              <a:off x="3807583" y="503369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94" name="object 394"/>
            <p:cNvSpPr/>
            <p:nvPr/>
          </p:nvSpPr>
          <p:spPr>
            <a:xfrm>
              <a:off x="3807583" y="511099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95" name="object 395"/>
            <p:cNvSpPr/>
            <p:nvPr/>
          </p:nvSpPr>
          <p:spPr>
            <a:xfrm>
              <a:off x="3807583" y="518828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96" name="object 396"/>
            <p:cNvSpPr/>
            <p:nvPr/>
          </p:nvSpPr>
          <p:spPr>
            <a:xfrm>
              <a:off x="3807583" y="5265577"/>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97" name="object 397"/>
            <p:cNvSpPr/>
            <p:nvPr/>
          </p:nvSpPr>
          <p:spPr>
            <a:xfrm>
              <a:off x="3807583" y="534287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98" name="object 398"/>
            <p:cNvSpPr/>
            <p:nvPr/>
          </p:nvSpPr>
          <p:spPr>
            <a:xfrm>
              <a:off x="3807583" y="542016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399" name="object 399"/>
            <p:cNvSpPr/>
            <p:nvPr/>
          </p:nvSpPr>
          <p:spPr>
            <a:xfrm>
              <a:off x="3807583" y="549745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00" name="object 400"/>
            <p:cNvSpPr/>
            <p:nvPr/>
          </p:nvSpPr>
          <p:spPr>
            <a:xfrm>
              <a:off x="3807583" y="557475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01" name="object 401"/>
            <p:cNvSpPr/>
            <p:nvPr/>
          </p:nvSpPr>
          <p:spPr>
            <a:xfrm>
              <a:off x="3807583" y="565204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02" name="object 402"/>
            <p:cNvSpPr/>
            <p:nvPr/>
          </p:nvSpPr>
          <p:spPr>
            <a:xfrm>
              <a:off x="3807583" y="572933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03" name="object 403"/>
            <p:cNvSpPr/>
            <p:nvPr/>
          </p:nvSpPr>
          <p:spPr>
            <a:xfrm>
              <a:off x="3807583" y="580663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04" name="object 404"/>
            <p:cNvSpPr/>
            <p:nvPr/>
          </p:nvSpPr>
          <p:spPr>
            <a:xfrm>
              <a:off x="3807583" y="588392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05" name="object 405"/>
            <p:cNvSpPr/>
            <p:nvPr/>
          </p:nvSpPr>
          <p:spPr>
            <a:xfrm>
              <a:off x="3807583" y="596121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06" name="object 406"/>
            <p:cNvSpPr/>
            <p:nvPr/>
          </p:nvSpPr>
          <p:spPr>
            <a:xfrm>
              <a:off x="3807583" y="6038509"/>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07" name="object 407"/>
            <p:cNvSpPr/>
            <p:nvPr/>
          </p:nvSpPr>
          <p:spPr>
            <a:xfrm>
              <a:off x="3807583" y="611580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08" name="object 408"/>
            <p:cNvSpPr/>
            <p:nvPr/>
          </p:nvSpPr>
          <p:spPr>
            <a:xfrm>
              <a:off x="3807583" y="619309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09" name="object 409"/>
            <p:cNvSpPr/>
            <p:nvPr/>
          </p:nvSpPr>
          <p:spPr>
            <a:xfrm>
              <a:off x="3807583" y="6270389"/>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10" name="object 410"/>
            <p:cNvSpPr/>
            <p:nvPr/>
          </p:nvSpPr>
          <p:spPr>
            <a:xfrm>
              <a:off x="3807583" y="634768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11" name="object 411"/>
            <p:cNvSpPr/>
            <p:nvPr/>
          </p:nvSpPr>
          <p:spPr>
            <a:xfrm>
              <a:off x="3915450" y="4801816"/>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412" name="object 412"/>
            <p:cNvSpPr/>
            <p:nvPr/>
          </p:nvSpPr>
          <p:spPr>
            <a:xfrm>
              <a:off x="3915455" y="487911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13" name="object 413"/>
            <p:cNvSpPr/>
            <p:nvPr/>
          </p:nvSpPr>
          <p:spPr>
            <a:xfrm>
              <a:off x="3915455" y="495640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14" name="object 414"/>
            <p:cNvSpPr/>
            <p:nvPr/>
          </p:nvSpPr>
          <p:spPr>
            <a:xfrm>
              <a:off x="3915455" y="503369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15" name="object 415"/>
            <p:cNvSpPr/>
            <p:nvPr/>
          </p:nvSpPr>
          <p:spPr>
            <a:xfrm>
              <a:off x="3915455" y="511099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16" name="object 416"/>
            <p:cNvSpPr/>
            <p:nvPr/>
          </p:nvSpPr>
          <p:spPr>
            <a:xfrm>
              <a:off x="3915455" y="518828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17" name="object 417"/>
            <p:cNvSpPr/>
            <p:nvPr/>
          </p:nvSpPr>
          <p:spPr>
            <a:xfrm>
              <a:off x="3915455" y="5265577"/>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18" name="object 418"/>
            <p:cNvSpPr/>
            <p:nvPr/>
          </p:nvSpPr>
          <p:spPr>
            <a:xfrm>
              <a:off x="3915455" y="534287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19" name="object 419"/>
            <p:cNvSpPr/>
            <p:nvPr/>
          </p:nvSpPr>
          <p:spPr>
            <a:xfrm>
              <a:off x="3915455" y="542016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20" name="object 420"/>
            <p:cNvSpPr/>
            <p:nvPr/>
          </p:nvSpPr>
          <p:spPr>
            <a:xfrm>
              <a:off x="3915455" y="549745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21" name="object 421"/>
            <p:cNvSpPr/>
            <p:nvPr/>
          </p:nvSpPr>
          <p:spPr>
            <a:xfrm>
              <a:off x="3915455" y="557475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22" name="object 422"/>
            <p:cNvSpPr/>
            <p:nvPr/>
          </p:nvSpPr>
          <p:spPr>
            <a:xfrm>
              <a:off x="3915455" y="565204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23" name="object 423"/>
            <p:cNvSpPr/>
            <p:nvPr/>
          </p:nvSpPr>
          <p:spPr>
            <a:xfrm>
              <a:off x="3915455" y="572933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24" name="object 424"/>
            <p:cNvSpPr/>
            <p:nvPr/>
          </p:nvSpPr>
          <p:spPr>
            <a:xfrm>
              <a:off x="3915455" y="580663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25" name="object 425"/>
            <p:cNvSpPr/>
            <p:nvPr/>
          </p:nvSpPr>
          <p:spPr>
            <a:xfrm>
              <a:off x="3915455" y="588392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26" name="object 426"/>
            <p:cNvSpPr/>
            <p:nvPr/>
          </p:nvSpPr>
          <p:spPr>
            <a:xfrm>
              <a:off x="3915455" y="596121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27" name="object 427"/>
            <p:cNvSpPr/>
            <p:nvPr/>
          </p:nvSpPr>
          <p:spPr>
            <a:xfrm>
              <a:off x="3915455" y="6038509"/>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28" name="object 428"/>
            <p:cNvSpPr/>
            <p:nvPr/>
          </p:nvSpPr>
          <p:spPr>
            <a:xfrm>
              <a:off x="3915455" y="611580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29" name="object 429"/>
            <p:cNvSpPr/>
            <p:nvPr/>
          </p:nvSpPr>
          <p:spPr>
            <a:xfrm>
              <a:off x="3915455" y="619309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30" name="object 430"/>
            <p:cNvSpPr/>
            <p:nvPr/>
          </p:nvSpPr>
          <p:spPr>
            <a:xfrm>
              <a:off x="3915455" y="6270389"/>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31" name="object 431"/>
            <p:cNvSpPr/>
            <p:nvPr/>
          </p:nvSpPr>
          <p:spPr>
            <a:xfrm>
              <a:off x="3915455" y="634768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32" name="object 432"/>
            <p:cNvSpPr/>
            <p:nvPr/>
          </p:nvSpPr>
          <p:spPr>
            <a:xfrm>
              <a:off x="4023346" y="4801816"/>
              <a:ext cx="85725" cy="0"/>
            </a:xfrm>
            <a:custGeom>
              <a:avLst/>
              <a:gdLst/>
              <a:ahLst/>
              <a:cxnLst/>
              <a:rect l="l" t="t" r="r" b="b"/>
              <a:pathLst>
                <a:path w="85725">
                  <a:moveTo>
                    <a:pt x="85458" y="0"/>
                  </a:moveTo>
                  <a:lnTo>
                    <a:pt x="0" y="0"/>
                  </a:lnTo>
                </a:path>
              </a:pathLst>
            </a:custGeom>
            <a:ln w="3175">
              <a:solidFill>
                <a:srgbClr val="808285"/>
              </a:solidFill>
            </a:ln>
          </p:spPr>
          <p:txBody>
            <a:bodyPr wrap="square" lIns="0" tIns="0" rIns="0" bIns="0" rtlCol="0"/>
            <a:lstStyle/>
            <a:p>
              <a:endParaRPr/>
            </a:p>
          </p:txBody>
        </p:sp>
        <p:sp>
          <p:nvSpPr>
            <p:cNvPr id="433" name="object 433"/>
            <p:cNvSpPr/>
            <p:nvPr/>
          </p:nvSpPr>
          <p:spPr>
            <a:xfrm>
              <a:off x="4023349" y="487911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34" name="object 434"/>
            <p:cNvSpPr/>
            <p:nvPr/>
          </p:nvSpPr>
          <p:spPr>
            <a:xfrm>
              <a:off x="4023349" y="495640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35" name="object 435"/>
            <p:cNvSpPr/>
            <p:nvPr/>
          </p:nvSpPr>
          <p:spPr>
            <a:xfrm>
              <a:off x="4023349" y="503369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36" name="object 436"/>
            <p:cNvSpPr/>
            <p:nvPr/>
          </p:nvSpPr>
          <p:spPr>
            <a:xfrm>
              <a:off x="4023349" y="511099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37" name="object 437"/>
            <p:cNvSpPr/>
            <p:nvPr/>
          </p:nvSpPr>
          <p:spPr>
            <a:xfrm>
              <a:off x="4023349" y="518828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38" name="object 438"/>
            <p:cNvSpPr/>
            <p:nvPr/>
          </p:nvSpPr>
          <p:spPr>
            <a:xfrm>
              <a:off x="4023349" y="5265577"/>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39" name="object 439"/>
            <p:cNvSpPr/>
            <p:nvPr/>
          </p:nvSpPr>
          <p:spPr>
            <a:xfrm>
              <a:off x="4023349" y="534287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40" name="object 440"/>
            <p:cNvSpPr/>
            <p:nvPr/>
          </p:nvSpPr>
          <p:spPr>
            <a:xfrm>
              <a:off x="4023349" y="542016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41" name="object 441"/>
            <p:cNvSpPr/>
            <p:nvPr/>
          </p:nvSpPr>
          <p:spPr>
            <a:xfrm>
              <a:off x="4023349" y="549745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42" name="object 442"/>
            <p:cNvSpPr/>
            <p:nvPr/>
          </p:nvSpPr>
          <p:spPr>
            <a:xfrm>
              <a:off x="4023349" y="557475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43" name="object 443"/>
            <p:cNvSpPr/>
            <p:nvPr/>
          </p:nvSpPr>
          <p:spPr>
            <a:xfrm>
              <a:off x="4023349" y="565204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44" name="object 444"/>
            <p:cNvSpPr/>
            <p:nvPr/>
          </p:nvSpPr>
          <p:spPr>
            <a:xfrm>
              <a:off x="4023349" y="572933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45" name="object 445"/>
            <p:cNvSpPr/>
            <p:nvPr/>
          </p:nvSpPr>
          <p:spPr>
            <a:xfrm>
              <a:off x="4023349" y="5806630"/>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46" name="object 446"/>
            <p:cNvSpPr/>
            <p:nvPr/>
          </p:nvSpPr>
          <p:spPr>
            <a:xfrm>
              <a:off x="4023349" y="588392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47" name="object 447"/>
            <p:cNvSpPr/>
            <p:nvPr/>
          </p:nvSpPr>
          <p:spPr>
            <a:xfrm>
              <a:off x="4023349" y="596121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48" name="object 448"/>
            <p:cNvSpPr/>
            <p:nvPr/>
          </p:nvSpPr>
          <p:spPr>
            <a:xfrm>
              <a:off x="4023349" y="6038509"/>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49" name="object 449"/>
            <p:cNvSpPr/>
            <p:nvPr/>
          </p:nvSpPr>
          <p:spPr>
            <a:xfrm>
              <a:off x="4023349" y="611580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50" name="object 450"/>
            <p:cNvSpPr/>
            <p:nvPr/>
          </p:nvSpPr>
          <p:spPr>
            <a:xfrm>
              <a:off x="4023349" y="6193096"/>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51" name="object 451"/>
            <p:cNvSpPr/>
            <p:nvPr/>
          </p:nvSpPr>
          <p:spPr>
            <a:xfrm>
              <a:off x="4023349" y="6270389"/>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52" name="object 452"/>
            <p:cNvSpPr/>
            <p:nvPr/>
          </p:nvSpPr>
          <p:spPr>
            <a:xfrm>
              <a:off x="4023349" y="6347683"/>
              <a:ext cx="85725" cy="0"/>
            </a:xfrm>
            <a:custGeom>
              <a:avLst/>
              <a:gdLst/>
              <a:ahLst/>
              <a:cxnLst/>
              <a:rect l="l" t="t" r="r" b="b"/>
              <a:pathLst>
                <a:path w="85725">
                  <a:moveTo>
                    <a:pt x="0" y="0"/>
                  </a:moveTo>
                  <a:lnTo>
                    <a:pt x="85458" y="0"/>
                  </a:lnTo>
                </a:path>
              </a:pathLst>
            </a:custGeom>
            <a:ln w="3175">
              <a:solidFill>
                <a:srgbClr val="808285"/>
              </a:solidFill>
            </a:ln>
          </p:spPr>
          <p:txBody>
            <a:bodyPr wrap="square" lIns="0" tIns="0" rIns="0" bIns="0" rtlCol="0"/>
            <a:lstStyle/>
            <a:p>
              <a:endParaRPr/>
            </a:p>
          </p:txBody>
        </p:sp>
        <p:sp>
          <p:nvSpPr>
            <p:cNvPr id="453" name="object 453"/>
            <p:cNvSpPr/>
            <p:nvPr/>
          </p:nvSpPr>
          <p:spPr>
            <a:xfrm>
              <a:off x="1856066" y="4801819"/>
              <a:ext cx="2252980" cy="1546225"/>
            </a:xfrm>
            <a:custGeom>
              <a:avLst/>
              <a:gdLst/>
              <a:ahLst/>
              <a:cxnLst/>
              <a:rect l="l" t="t" r="r" b="b"/>
              <a:pathLst>
                <a:path w="2252979" h="1546225">
                  <a:moveTo>
                    <a:pt x="2252738" y="1545869"/>
                  </a:moveTo>
                  <a:lnTo>
                    <a:pt x="0" y="1545869"/>
                  </a:lnTo>
                  <a:lnTo>
                    <a:pt x="0" y="0"/>
                  </a:lnTo>
                  <a:lnTo>
                    <a:pt x="2252738" y="0"/>
                  </a:lnTo>
                  <a:lnTo>
                    <a:pt x="2252738" y="1545869"/>
                  </a:lnTo>
                  <a:close/>
                </a:path>
              </a:pathLst>
            </a:custGeom>
            <a:ln w="4762">
              <a:solidFill>
                <a:srgbClr val="808285"/>
              </a:solidFill>
            </a:ln>
          </p:spPr>
          <p:txBody>
            <a:bodyPr wrap="square" lIns="0" tIns="0" rIns="0" bIns="0" rtlCol="0"/>
            <a:lstStyle/>
            <a:p>
              <a:endParaRPr/>
            </a:p>
          </p:txBody>
        </p:sp>
        <p:sp>
          <p:nvSpPr>
            <p:cNvPr id="454" name="object 454"/>
            <p:cNvSpPr/>
            <p:nvPr/>
          </p:nvSpPr>
          <p:spPr>
            <a:xfrm>
              <a:off x="1856066" y="4699152"/>
              <a:ext cx="514984" cy="67945"/>
            </a:xfrm>
            <a:custGeom>
              <a:avLst/>
              <a:gdLst/>
              <a:ahLst/>
              <a:cxnLst/>
              <a:rect l="l" t="t" r="r" b="b"/>
              <a:pathLst>
                <a:path w="514985" h="67945">
                  <a:moveTo>
                    <a:pt x="514553" y="67322"/>
                  </a:moveTo>
                  <a:lnTo>
                    <a:pt x="0" y="67322"/>
                  </a:lnTo>
                  <a:lnTo>
                    <a:pt x="0" y="0"/>
                  </a:lnTo>
                  <a:lnTo>
                    <a:pt x="514553" y="0"/>
                  </a:lnTo>
                  <a:lnTo>
                    <a:pt x="514553" y="67322"/>
                  </a:lnTo>
                  <a:close/>
                </a:path>
              </a:pathLst>
            </a:custGeom>
            <a:ln w="3175">
              <a:solidFill>
                <a:srgbClr val="231F20"/>
              </a:solidFill>
            </a:ln>
          </p:spPr>
          <p:txBody>
            <a:bodyPr wrap="square" lIns="0" tIns="0" rIns="0" bIns="0" rtlCol="0"/>
            <a:lstStyle/>
            <a:p>
              <a:endParaRPr/>
            </a:p>
          </p:txBody>
        </p:sp>
        <p:sp>
          <p:nvSpPr>
            <p:cNvPr id="455" name="object 455"/>
            <p:cNvSpPr/>
            <p:nvPr/>
          </p:nvSpPr>
          <p:spPr>
            <a:xfrm>
              <a:off x="3351063" y="4766475"/>
              <a:ext cx="758190" cy="0"/>
            </a:xfrm>
            <a:custGeom>
              <a:avLst/>
              <a:gdLst/>
              <a:ahLst/>
              <a:cxnLst/>
              <a:rect l="l" t="t" r="r" b="b"/>
              <a:pathLst>
                <a:path w="758189">
                  <a:moveTo>
                    <a:pt x="757745" y="0"/>
                  </a:moveTo>
                  <a:lnTo>
                    <a:pt x="0" y="0"/>
                  </a:lnTo>
                </a:path>
              </a:pathLst>
            </a:custGeom>
            <a:ln w="3175">
              <a:solidFill>
                <a:srgbClr val="231F20"/>
              </a:solidFill>
            </a:ln>
          </p:spPr>
          <p:txBody>
            <a:bodyPr wrap="square" lIns="0" tIns="0" rIns="0" bIns="0" rtlCol="0"/>
            <a:lstStyle/>
            <a:p>
              <a:endParaRPr/>
            </a:p>
          </p:txBody>
        </p:sp>
      </p:grpSp>
      <p:sp>
        <p:nvSpPr>
          <p:cNvPr id="456" name="object 456"/>
          <p:cNvSpPr txBox="1"/>
          <p:nvPr/>
        </p:nvSpPr>
        <p:spPr>
          <a:xfrm>
            <a:off x="6676665" y="2156948"/>
            <a:ext cx="329565" cy="71120"/>
          </a:xfrm>
          <a:prstGeom prst="rect">
            <a:avLst/>
          </a:prstGeom>
        </p:spPr>
        <p:txBody>
          <a:bodyPr vert="horz" wrap="square" lIns="0" tIns="12700" rIns="0" bIns="0" rtlCol="0">
            <a:spAutoFit/>
          </a:bodyPr>
          <a:lstStyle/>
          <a:p>
            <a:pPr>
              <a:lnSpc>
                <a:spcPct val="100000"/>
              </a:lnSpc>
              <a:spcBef>
                <a:spcPts val="100"/>
              </a:spcBef>
            </a:pPr>
            <a:r>
              <a:rPr sz="300" spc="-50" dirty="0">
                <a:solidFill>
                  <a:srgbClr val="231F20"/>
                </a:solidFill>
                <a:latin typeface="ＭＳ ゴシック"/>
                <a:cs typeface="ＭＳ ゴシック"/>
              </a:rPr>
              <a:t>バタフライチャート</a:t>
            </a:r>
            <a:endParaRPr sz="300">
              <a:latin typeface="ＭＳ ゴシック"/>
              <a:cs typeface="ＭＳ ゴシック"/>
            </a:endParaRPr>
          </a:p>
        </p:txBody>
      </p:sp>
      <p:sp>
        <p:nvSpPr>
          <p:cNvPr id="457" name="object 457"/>
          <p:cNvSpPr txBox="1"/>
          <p:nvPr/>
        </p:nvSpPr>
        <p:spPr>
          <a:xfrm>
            <a:off x="8071925" y="2156948"/>
            <a:ext cx="85090" cy="71120"/>
          </a:xfrm>
          <a:prstGeom prst="rect">
            <a:avLst/>
          </a:prstGeom>
        </p:spPr>
        <p:txBody>
          <a:bodyPr vert="horz" wrap="square" lIns="0" tIns="12700" rIns="0" bIns="0" rtlCol="0">
            <a:spAutoFit/>
          </a:bodyPr>
          <a:lstStyle/>
          <a:p>
            <a:pPr>
              <a:lnSpc>
                <a:spcPct val="100000"/>
              </a:lnSpc>
              <a:spcBef>
                <a:spcPts val="100"/>
              </a:spcBef>
            </a:pPr>
            <a:r>
              <a:rPr sz="300" spc="-35" dirty="0">
                <a:solidFill>
                  <a:srgbClr val="231F20"/>
                </a:solidFill>
                <a:latin typeface="ＭＳ ゴシック"/>
                <a:cs typeface="ＭＳ ゴシック"/>
              </a:rPr>
              <a:t>名前</a:t>
            </a:r>
            <a:endParaRPr sz="300">
              <a:latin typeface="ＭＳ ゴシック"/>
              <a:cs typeface="ＭＳ ゴシック"/>
            </a:endParaRPr>
          </a:p>
        </p:txBody>
      </p:sp>
      <p:sp>
        <p:nvSpPr>
          <p:cNvPr id="458" name="object 458"/>
          <p:cNvSpPr/>
          <p:nvPr/>
        </p:nvSpPr>
        <p:spPr>
          <a:xfrm>
            <a:off x="6577596" y="2162568"/>
            <a:ext cx="514984" cy="67945"/>
          </a:xfrm>
          <a:custGeom>
            <a:avLst/>
            <a:gdLst/>
            <a:ahLst/>
            <a:cxnLst/>
            <a:rect l="l" t="t" r="r" b="b"/>
            <a:pathLst>
              <a:path w="514984" h="67944">
                <a:moveTo>
                  <a:pt x="514553" y="67322"/>
                </a:moveTo>
                <a:lnTo>
                  <a:pt x="0" y="67322"/>
                </a:lnTo>
                <a:lnTo>
                  <a:pt x="0" y="0"/>
                </a:lnTo>
                <a:lnTo>
                  <a:pt x="514553" y="0"/>
                </a:lnTo>
                <a:lnTo>
                  <a:pt x="514553" y="67322"/>
                </a:lnTo>
                <a:close/>
              </a:path>
            </a:pathLst>
          </a:custGeom>
          <a:ln w="3175">
            <a:solidFill>
              <a:srgbClr val="231F20"/>
            </a:solidFill>
          </a:ln>
        </p:spPr>
        <p:txBody>
          <a:bodyPr wrap="square" lIns="0" tIns="0" rIns="0" bIns="0" rtlCol="0"/>
          <a:lstStyle/>
          <a:p>
            <a:endParaRPr/>
          </a:p>
        </p:txBody>
      </p:sp>
      <p:sp>
        <p:nvSpPr>
          <p:cNvPr id="459" name="object 459"/>
          <p:cNvSpPr/>
          <p:nvPr/>
        </p:nvSpPr>
        <p:spPr>
          <a:xfrm>
            <a:off x="8072604" y="2229892"/>
            <a:ext cx="758190" cy="0"/>
          </a:xfrm>
          <a:custGeom>
            <a:avLst/>
            <a:gdLst/>
            <a:ahLst/>
            <a:cxnLst/>
            <a:rect l="l" t="t" r="r" b="b"/>
            <a:pathLst>
              <a:path w="758190">
                <a:moveTo>
                  <a:pt x="757745" y="0"/>
                </a:moveTo>
                <a:lnTo>
                  <a:pt x="0" y="0"/>
                </a:lnTo>
              </a:path>
            </a:pathLst>
          </a:custGeom>
          <a:ln w="3175">
            <a:solidFill>
              <a:srgbClr val="231F20"/>
            </a:solidFill>
          </a:ln>
        </p:spPr>
        <p:txBody>
          <a:bodyPr wrap="square" lIns="0" tIns="0" rIns="0" bIns="0" rtlCol="0"/>
          <a:lstStyle/>
          <a:p>
            <a:endParaRPr/>
          </a:p>
        </p:txBody>
      </p:sp>
      <p:grpSp>
        <p:nvGrpSpPr>
          <p:cNvPr id="460" name="object 460"/>
          <p:cNvGrpSpPr/>
          <p:nvPr/>
        </p:nvGrpSpPr>
        <p:grpSpPr>
          <a:xfrm>
            <a:off x="6681336" y="2321909"/>
            <a:ext cx="2046605" cy="1490980"/>
            <a:chOff x="6681336" y="2321909"/>
            <a:chExt cx="2046605" cy="1490980"/>
          </a:xfrm>
        </p:grpSpPr>
        <p:sp>
          <p:nvSpPr>
            <p:cNvPr id="461" name="object 461"/>
            <p:cNvSpPr/>
            <p:nvPr/>
          </p:nvSpPr>
          <p:spPr>
            <a:xfrm>
              <a:off x="6684511" y="2325084"/>
              <a:ext cx="899160" cy="1484630"/>
            </a:xfrm>
            <a:custGeom>
              <a:avLst/>
              <a:gdLst/>
              <a:ahLst/>
              <a:cxnLst/>
              <a:rect l="l" t="t" r="r" b="b"/>
              <a:pathLst>
                <a:path w="899159" h="1484629">
                  <a:moveTo>
                    <a:pt x="0" y="1484071"/>
                  </a:moveTo>
                  <a:lnTo>
                    <a:pt x="633399" y="1484071"/>
                  </a:lnTo>
                  <a:lnTo>
                    <a:pt x="898550" y="1218920"/>
                  </a:lnTo>
                  <a:lnTo>
                    <a:pt x="898550" y="265137"/>
                  </a:lnTo>
                  <a:lnTo>
                    <a:pt x="633399" y="0"/>
                  </a:lnTo>
                  <a:lnTo>
                    <a:pt x="0" y="0"/>
                  </a:lnTo>
                  <a:lnTo>
                    <a:pt x="0" y="1484071"/>
                  </a:lnTo>
                  <a:close/>
                </a:path>
              </a:pathLst>
            </a:custGeom>
            <a:ln w="6350">
              <a:solidFill>
                <a:srgbClr val="231F20"/>
              </a:solidFill>
            </a:ln>
          </p:spPr>
          <p:txBody>
            <a:bodyPr wrap="square" lIns="0" tIns="0" rIns="0" bIns="0" rtlCol="0"/>
            <a:lstStyle/>
            <a:p>
              <a:endParaRPr/>
            </a:p>
          </p:txBody>
        </p:sp>
        <p:sp>
          <p:nvSpPr>
            <p:cNvPr id="462" name="object 462"/>
            <p:cNvSpPr/>
            <p:nvPr/>
          </p:nvSpPr>
          <p:spPr>
            <a:xfrm>
              <a:off x="7620352" y="2464020"/>
              <a:ext cx="168275" cy="1337310"/>
            </a:xfrm>
            <a:custGeom>
              <a:avLst/>
              <a:gdLst/>
              <a:ahLst/>
              <a:cxnLst/>
              <a:rect l="l" t="t" r="r" b="b"/>
              <a:pathLst>
                <a:path w="168275" h="1337310">
                  <a:moveTo>
                    <a:pt x="168033" y="668578"/>
                  </a:moveTo>
                  <a:lnTo>
                    <a:pt x="167468" y="746550"/>
                  </a:lnTo>
                  <a:lnTo>
                    <a:pt x="165814" y="821879"/>
                  </a:lnTo>
                  <a:lnTo>
                    <a:pt x="163135" y="894065"/>
                  </a:lnTo>
                  <a:lnTo>
                    <a:pt x="159493" y="962605"/>
                  </a:lnTo>
                  <a:lnTo>
                    <a:pt x="154952" y="1026998"/>
                  </a:lnTo>
                  <a:lnTo>
                    <a:pt x="149575" y="1086743"/>
                  </a:lnTo>
                  <a:lnTo>
                    <a:pt x="143424" y="1141337"/>
                  </a:lnTo>
                  <a:lnTo>
                    <a:pt x="136563" y="1190280"/>
                  </a:lnTo>
                  <a:lnTo>
                    <a:pt x="129054" y="1233069"/>
                  </a:lnTo>
                  <a:lnTo>
                    <a:pt x="112348" y="1298181"/>
                  </a:lnTo>
                  <a:lnTo>
                    <a:pt x="93809" y="1332659"/>
                  </a:lnTo>
                  <a:lnTo>
                    <a:pt x="84010" y="1337157"/>
                  </a:lnTo>
                  <a:lnTo>
                    <a:pt x="74213" y="1332659"/>
                  </a:lnTo>
                  <a:lnTo>
                    <a:pt x="55679" y="1298181"/>
                  </a:lnTo>
                  <a:lnTo>
                    <a:pt x="38975" y="1233069"/>
                  </a:lnTo>
                  <a:lnTo>
                    <a:pt x="31468" y="1190280"/>
                  </a:lnTo>
                  <a:lnTo>
                    <a:pt x="24607" y="1141337"/>
                  </a:lnTo>
                  <a:lnTo>
                    <a:pt x="18457" y="1086743"/>
                  </a:lnTo>
                  <a:lnTo>
                    <a:pt x="13080" y="1026998"/>
                  </a:lnTo>
                  <a:lnTo>
                    <a:pt x="8539" y="962605"/>
                  </a:lnTo>
                  <a:lnTo>
                    <a:pt x="4898" y="894065"/>
                  </a:lnTo>
                  <a:lnTo>
                    <a:pt x="2219" y="821879"/>
                  </a:lnTo>
                  <a:lnTo>
                    <a:pt x="565" y="746550"/>
                  </a:lnTo>
                  <a:lnTo>
                    <a:pt x="0" y="668578"/>
                  </a:lnTo>
                  <a:lnTo>
                    <a:pt x="565" y="590607"/>
                  </a:lnTo>
                  <a:lnTo>
                    <a:pt x="2219" y="515277"/>
                  </a:lnTo>
                  <a:lnTo>
                    <a:pt x="4898" y="443092"/>
                  </a:lnTo>
                  <a:lnTo>
                    <a:pt x="8539" y="374551"/>
                  </a:lnTo>
                  <a:lnTo>
                    <a:pt x="13080" y="310158"/>
                  </a:lnTo>
                  <a:lnTo>
                    <a:pt x="18457" y="250414"/>
                  </a:lnTo>
                  <a:lnTo>
                    <a:pt x="24607" y="195819"/>
                  </a:lnTo>
                  <a:lnTo>
                    <a:pt x="31468" y="146877"/>
                  </a:lnTo>
                  <a:lnTo>
                    <a:pt x="38975" y="104088"/>
                  </a:lnTo>
                  <a:lnTo>
                    <a:pt x="55679" y="38976"/>
                  </a:lnTo>
                  <a:lnTo>
                    <a:pt x="74213" y="4497"/>
                  </a:lnTo>
                  <a:lnTo>
                    <a:pt x="84010" y="0"/>
                  </a:lnTo>
                  <a:lnTo>
                    <a:pt x="93809" y="4497"/>
                  </a:lnTo>
                  <a:lnTo>
                    <a:pt x="112348" y="38976"/>
                  </a:lnTo>
                  <a:lnTo>
                    <a:pt x="129054" y="104088"/>
                  </a:lnTo>
                  <a:lnTo>
                    <a:pt x="136563" y="146877"/>
                  </a:lnTo>
                  <a:lnTo>
                    <a:pt x="143424" y="195819"/>
                  </a:lnTo>
                  <a:lnTo>
                    <a:pt x="149575" y="250414"/>
                  </a:lnTo>
                  <a:lnTo>
                    <a:pt x="154952" y="310158"/>
                  </a:lnTo>
                  <a:lnTo>
                    <a:pt x="159493" y="374551"/>
                  </a:lnTo>
                  <a:lnTo>
                    <a:pt x="163135" y="443092"/>
                  </a:lnTo>
                  <a:lnTo>
                    <a:pt x="165814" y="515277"/>
                  </a:lnTo>
                  <a:lnTo>
                    <a:pt x="167468" y="590607"/>
                  </a:lnTo>
                  <a:lnTo>
                    <a:pt x="168033" y="668578"/>
                  </a:lnTo>
                  <a:close/>
                </a:path>
              </a:pathLst>
            </a:custGeom>
            <a:ln w="6350">
              <a:solidFill>
                <a:srgbClr val="231F20"/>
              </a:solidFill>
            </a:ln>
          </p:spPr>
          <p:txBody>
            <a:bodyPr wrap="square" lIns="0" tIns="0" rIns="0" bIns="0" rtlCol="0"/>
            <a:lstStyle/>
            <a:p>
              <a:endParaRPr/>
            </a:p>
          </p:txBody>
        </p:sp>
        <p:sp>
          <p:nvSpPr>
            <p:cNvPr id="463" name="object 463"/>
            <p:cNvSpPr/>
            <p:nvPr/>
          </p:nvSpPr>
          <p:spPr>
            <a:xfrm>
              <a:off x="7825672" y="2325084"/>
              <a:ext cx="899160" cy="1484630"/>
            </a:xfrm>
            <a:custGeom>
              <a:avLst/>
              <a:gdLst/>
              <a:ahLst/>
              <a:cxnLst/>
              <a:rect l="l" t="t" r="r" b="b"/>
              <a:pathLst>
                <a:path w="899159" h="1484629">
                  <a:moveTo>
                    <a:pt x="898550" y="1484071"/>
                  </a:moveTo>
                  <a:lnTo>
                    <a:pt x="265150" y="1484071"/>
                  </a:lnTo>
                  <a:lnTo>
                    <a:pt x="0" y="1218920"/>
                  </a:lnTo>
                  <a:lnTo>
                    <a:pt x="0" y="265137"/>
                  </a:lnTo>
                  <a:lnTo>
                    <a:pt x="265150" y="0"/>
                  </a:lnTo>
                  <a:lnTo>
                    <a:pt x="898550" y="0"/>
                  </a:lnTo>
                  <a:lnTo>
                    <a:pt x="898550" y="1484071"/>
                  </a:lnTo>
                  <a:close/>
                </a:path>
              </a:pathLst>
            </a:custGeom>
            <a:ln w="6350">
              <a:solidFill>
                <a:srgbClr val="231F20"/>
              </a:solidFill>
            </a:ln>
          </p:spPr>
          <p:txBody>
            <a:bodyPr wrap="square" lIns="0" tIns="0" rIns="0" bIns="0" rtlCol="0"/>
            <a:lstStyle/>
            <a:p>
              <a:endParaRPr/>
            </a:p>
          </p:txBody>
        </p:sp>
        <p:sp>
          <p:nvSpPr>
            <p:cNvPr id="464" name="object 464"/>
            <p:cNvSpPr/>
            <p:nvPr/>
          </p:nvSpPr>
          <p:spPr>
            <a:xfrm>
              <a:off x="7589957" y="2363909"/>
              <a:ext cx="97155" cy="111760"/>
            </a:xfrm>
            <a:custGeom>
              <a:avLst/>
              <a:gdLst/>
              <a:ahLst/>
              <a:cxnLst/>
              <a:rect l="l" t="t" r="r" b="b"/>
              <a:pathLst>
                <a:path w="97154" h="111760">
                  <a:moveTo>
                    <a:pt x="0" y="0"/>
                  </a:moveTo>
                  <a:lnTo>
                    <a:pt x="97091" y="111683"/>
                  </a:lnTo>
                </a:path>
              </a:pathLst>
            </a:custGeom>
            <a:ln w="6350">
              <a:solidFill>
                <a:srgbClr val="231F20"/>
              </a:solidFill>
            </a:ln>
          </p:spPr>
          <p:txBody>
            <a:bodyPr wrap="square" lIns="0" tIns="0" rIns="0" bIns="0" rtlCol="0"/>
            <a:lstStyle/>
            <a:p>
              <a:endParaRPr/>
            </a:p>
          </p:txBody>
        </p:sp>
        <p:sp>
          <p:nvSpPr>
            <p:cNvPr id="465" name="object 465"/>
            <p:cNvSpPr/>
            <p:nvPr/>
          </p:nvSpPr>
          <p:spPr>
            <a:xfrm>
              <a:off x="7721684" y="2363909"/>
              <a:ext cx="97155" cy="111760"/>
            </a:xfrm>
            <a:custGeom>
              <a:avLst/>
              <a:gdLst/>
              <a:ahLst/>
              <a:cxnLst/>
              <a:rect l="l" t="t" r="r" b="b"/>
              <a:pathLst>
                <a:path w="97154" h="111760">
                  <a:moveTo>
                    <a:pt x="97091" y="0"/>
                  </a:moveTo>
                  <a:lnTo>
                    <a:pt x="0" y="111683"/>
                  </a:lnTo>
                </a:path>
              </a:pathLst>
            </a:custGeom>
            <a:ln w="6350">
              <a:solidFill>
                <a:srgbClr val="231F20"/>
              </a:solidFill>
            </a:ln>
          </p:spPr>
          <p:txBody>
            <a:bodyPr wrap="square" lIns="0" tIns="0" rIns="0" bIns="0" rtlCol="0"/>
            <a:lstStyle/>
            <a:p>
              <a:endParaRPr/>
            </a:p>
          </p:txBody>
        </p:sp>
      </p:grpSp>
      <p:sp>
        <p:nvSpPr>
          <p:cNvPr id="466" name="object 466"/>
          <p:cNvSpPr txBox="1"/>
          <p:nvPr/>
        </p:nvSpPr>
        <p:spPr>
          <a:xfrm>
            <a:off x="7015708" y="2384468"/>
            <a:ext cx="88265" cy="71120"/>
          </a:xfrm>
          <a:prstGeom prst="rect">
            <a:avLst/>
          </a:prstGeom>
        </p:spPr>
        <p:txBody>
          <a:bodyPr vert="horz" wrap="square" lIns="0" tIns="12065" rIns="0" bIns="0" rtlCol="0">
            <a:spAutoFit/>
          </a:bodyPr>
          <a:lstStyle/>
          <a:p>
            <a:pPr>
              <a:lnSpc>
                <a:spcPct val="100000"/>
              </a:lnSpc>
              <a:spcBef>
                <a:spcPts val="95"/>
              </a:spcBef>
            </a:pPr>
            <a:r>
              <a:rPr sz="300" spc="-10" dirty="0">
                <a:solidFill>
                  <a:srgbClr val="231F20"/>
                </a:solidFill>
                <a:latin typeface="ＭＳ ゴシック"/>
                <a:cs typeface="ＭＳ ゴシック"/>
              </a:rPr>
              <a:t>反</a:t>
            </a:r>
            <a:r>
              <a:rPr sz="300" spc="-60" dirty="0">
                <a:solidFill>
                  <a:srgbClr val="231F20"/>
                </a:solidFill>
                <a:latin typeface="ＭＳ ゴシック"/>
                <a:cs typeface="ＭＳ ゴシック"/>
              </a:rPr>
              <a:t>対</a:t>
            </a:r>
            <a:endParaRPr sz="300">
              <a:latin typeface="ＭＳ ゴシック"/>
              <a:cs typeface="ＭＳ ゴシック"/>
            </a:endParaRPr>
          </a:p>
        </p:txBody>
      </p:sp>
      <p:sp>
        <p:nvSpPr>
          <p:cNvPr id="467" name="object 467"/>
          <p:cNvSpPr/>
          <p:nvPr/>
        </p:nvSpPr>
        <p:spPr>
          <a:xfrm>
            <a:off x="6987793" y="2377351"/>
            <a:ext cx="131445" cy="87630"/>
          </a:xfrm>
          <a:custGeom>
            <a:avLst/>
            <a:gdLst/>
            <a:ahLst/>
            <a:cxnLst/>
            <a:rect l="l" t="t" r="r" b="b"/>
            <a:pathLst>
              <a:path w="131445" h="87630">
                <a:moveTo>
                  <a:pt x="0" y="87249"/>
                </a:moveTo>
                <a:lnTo>
                  <a:pt x="131191" y="87249"/>
                </a:lnTo>
                <a:lnTo>
                  <a:pt x="131191" y="0"/>
                </a:lnTo>
                <a:lnTo>
                  <a:pt x="0" y="0"/>
                </a:lnTo>
                <a:lnTo>
                  <a:pt x="0" y="87249"/>
                </a:lnTo>
                <a:close/>
              </a:path>
            </a:pathLst>
          </a:custGeom>
          <a:ln w="3175">
            <a:solidFill>
              <a:srgbClr val="231F20"/>
            </a:solidFill>
          </a:ln>
        </p:spPr>
        <p:txBody>
          <a:bodyPr wrap="square" lIns="0" tIns="0" rIns="0" bIns="0" rtlCol="0"/>
          <a:lstStyle/>
          <a:p>
            <a:endParaRPr/>
          </a:p>
        </p:txBody>
      </p:sp>
      <p:sp>
        <p:nvSpPr>
          <p:cNvPr id="468" name="object 468"/>
          <p:cNvSpPr txBox="1"/>
          <p:nvPr/>
        </p:nvSpPr>
        <p:spPr>
          <a:xfrm>
            <a:off x="8317831" y="2384469"/>
            <a:ext cx="87630" cy="71120"/>
          </a:xfrm>
          <a:prstGeom prst="rect">
            <a:avLst/>
          </a:prstGeom>
        </p:spPr>
        <p:txBody>
          <a:bodyPr vert="horz" wrap="square" lIns="0" tIns="12065" rIns="0" bIns="0" rtlCol="0">
            <a:spAutoFit/>
          </a:bodyPr>
          <a:lstStyle/>
          <a:p>
            <a:pPr>
              <a:lnSpc>
                <a:spcPct val="100000"/>
              </a:lnSpc>
              <a:spcBef>
                <a:spcPts val="95"/>
              </a:spcBef>
            </a:pPr>
            <a:r>
              <a:rPr sz="300" spc="-10" dirty="0">
                <a:solidFill>
                  <a:srgbClr val="231F20"/>
                </a:solidFill>
                <a:latin typeface="ＭＳ ゴシック"/>
                <a:cs typeface="ＭＳ ゴシック"/>
              </a:rPr>
              <a:t>賛</a:t>
            </a:r>
            <a:r>
              <a:rPr sz="300" spc="-60" dirty="0">
                <a:solidFill>
                  <a:srgbClr val="231F20"/>
                </a:solidFill>
                <a:latin typeface="ＭＳ ゴシック"/>
                <a:cs typeface="ＭＳ ゴシック"/>
              </a:rPr>
              <a:t>成</a:t>
            </a:r>
            <a:endParaRPr sz="300">
              <a:latin typeface="ＭＳ ゴシック"/>
              <a:cs typeface="ＭＳ ゴシック"/>
            </a:endParaRPr>
          </a:p>
        </p:txBody>
      </p:sp>
      <p:sp>
        <p:nvSpPr>
          <p:cNvPr id="469" name="object 469"/>
          <p:cNvSpPr/>
          <p:nvPr/>
        </p:nvSpPr>
        <p:spPr>
          <a:xfrm>
            <a:off x="8289759" y="2377351"/>
            <a:ext cx="131445" cy="87630"/>
          </a:xfrm>
          <a:custGeom>
            <a:avLst/>
            <a:gdLst/>
            <a:ahLst/>
            <a:cxnLst/>
            <a:rect l="l" t="t" r="r" b="b"/>
            <a:pathLst>
              <a:path w="131445" h="87630">
                <a:moveTo>
                  <a:pt x="131191" y="87249"/>
                </a:moveTo>
                <a:lnTo>
                  <a:pt x="0" y="87249"/>
                </a:lnTo>
                <a:lnTo>
                  <a:pt x="0" y="0"/>
                </a:lnTo>
                <a:lnTo>
                  <a:pt x="131191" y="0"/>
                </a:lnTo>
                <a:lnTo>
                  <a:pt x="131191" y="87249"/>
                </a:lnTo>
                <a:close/>
              </a:path>
            </a:pathLst>
          </a:custGeom>
          <a:ln w="3175">
            <a:solidFill>
              <a:srgbClr val="231F20"/>
            </a:solidFill>
          </a:ln>
        </p:spPr>
        <p:txBody>
          <a:bodyPr wrap="square" lIns="0" tIns="0" rIns="0" bIns="0" rtlCol="0"/>
          <a:lstStyle/>
          <a:p>
            <a:endParaRPr/>
          </a:p>
        </p:txBody>
      </p:sp>
      <p:sp>
        <p:nvSpPr>
          <p:cNvPr id="471" name="object 7"/>
          <p:cNvSpPr txBox="1">
            <a:spLocks noGrp="1"/>
          </p:cNvSpPr>
          <p:nvPr>
            <p:ph type="ftr" sz="quarter" idx="5"/>
          </p:nvPr>
        </p:nvSpPr>
        <p:spPr>
          <a:xfrm>
            <a:off x="5324003" y="6868400"/>
            <a:ext cx="4844415" cy="266355"/>
          </a:xfrm>
          <a:prstGeom prst="rect">
            <a:avLst/>
          </a:prstGeom>
        </p:spPr>
        <p:txBody>
          <a:bodyPr vert="horz" wrap="square" lIns="0" tIns="0" rIns="0" bIns="0" rtlCol="0">
            <a:spAutoFit/>
          </a:bodyPr>
          <a:lstStyle/>
          <a:p>
            <a:pPr marL="12700" algn="r">
              <a:lnSpc>
                <a:spcPts val="1055"/>
              </a:lnSpc>
            </a:pPr>
            <a:r>
              <a:rPr spc="-70" dirty="0" err="1"/>
              <a:t>内閣官房</a:t>
            </a:r>
            <a:r>
              <a:rPr lang="ja-JP" altLang="en-US" spc="-70" dirty="0"/>
              <a:t>新しい地方経済・生活環境創生本部事務局　内閣府地方創生推進室　</a:t>
            </a:r>
            <a:r>
              <a:rPr spc="-70" dirty="0"/>
              <a:t>ビッグデータチーム</a:t>
            </a:r>
            <a:endParaRPr lang="en-US" spc="-70" dirty="0"/>
          </a:p>
          <a:p>
            <a:pPr marL="12700" algn="r">
              <a:lnSpc>
                <a:spcPts val="1055"/>
              </a:lnSpc>
            </a:pPr>
            <a:r>
              <a:rPr spc="-10" dirty="0"/>
              <a:t>RESAS</a:t>
            </a:r>
            <a:r>
              <a:rPr spc="-50" dirty="0"/>
              <a:t>副教材作成委員会</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49000" y="1511211"/>
            <a:ext cx="7962893" cy="4686294"/>
          </a:xfrm>
          <a:prstGeom prst="rect">
            <a:avLst/>
          </a:prstGeom>
        </p:spPr>
      </p:pic>
      <p:sp>
        <p:nvSpPr>
          <p:cNvPr id="3" name="object 3"/>
          <p:cNvSpPr txBox="1"/>
          <p:nvPr/>
        </p:nvSpPr>
        <p:spPr>
          <a:xfrm>
            <a:off x="1569072" y="1634058"/>
            <a:ext cx="7571740" cy="4292600"/>
          </a:xfrm>
          <a:prstGeom prst="rect">
            <a:avLst/>
          </a:prstGeom>
          <a:solidFill>
            <a:srgbClr val="00B9F2"/>
          </a:solidFill>
        </p:spPr>
        <p:txBody>
          <a:bodyPr vert="horz" wrap="square" lIns="0" tIns="635" rIns="0" bIns="0" rtlCol="0">
            <a:spAutoFit/>
          </a:bodyPr>
          <a:lstStyle/>
          <a:p>
            <a:pPr>
              <a:lnSpc>
                <a:spcPct val="100000"/>
              </a:lnSpc>
              <a:spcBef>
                <a:spcPts val="5"/>
              </a:spcBef>
            </a:pPr>
            <a:endParaRPr sz="3500">
              <a:latin typeface="Times New Roman"/>
              <a:cs typeface="Times New Roman"/>
            </a:endParaRPr>
          </a:p>
          <a:p>
            <a:pPr marL="2011680" marR="1661160" indent="-153670">
              <a:lnSpc>
                <a:spcPct val="116700"/>
              </a:lnSpc>
            </a:pPr>
            <a:r>
              <a:rPr sz="3000" spc="-125" dirty="0">
                <a:solidFill>
                  <a:srgbClr val="FFFFFF"/>
                </a:solidFill>
                <a:latin typeface="ＭＳ ゴシック"/>
                <a:cs typeface="ＭＳ ゴシック"/>
              </a:rPr>
              <a:t>北陸新幹線が開通して、</a:t>
            </a:r>
            <a:r>
              <a:rPr sz="3000" spc="-260" dirty="0">
                <a:solidFill>
                  <a:srgbClr val="FFFFFF"/>
                </a:solidFill>
                <a:latin typeface="ＭＳ ゴシック"/>
                <a:cs typeface="ＭＳ ゴシック"/>
              </a:rPr>
              <a:t>どんな変化があった？</a:t>
            </a:r>
            <a:endParaRPr sz="3000">
              <a:latin typeface="ＭＳ ゴシック"/>
              <a:cs typeface="ＭＳ ゴシック"/>
            </a:endParaRPr>
          </a:p>
          <a:p>
            <a:pPr>
              <a:lnSpc>
                <a:spcPct val="100000"/>
              </a:lnSpc>
              <a:spcBef>
                <a:spcPts val="10"/>
              </a:spcBef>
            </a:pPr>
            <a:endParaRPr sz="2400">
              <a:latin typeface="ＭＳ ゴシック"/>
              <a:cs typeface="ＭＳ ゴシック"/>
            </a:endParaRPr>
          </a:p>
          <a:p>
            <a:pPr marL="1049020" indent="-433705">
              <a:lnSpc>
                <a:spcPct val="100000"/>
              </a:lnSpc>
              <a:buChar char="□"/>
              <a:tabLst>
                <a:tab pos="1049655" algn="l"/>
              </a:tabLst>
            </a:pPr>
            <a:r>
              <a:rPr sz="2200" spc="-240" dirty="0">
                <a:solidFill>
                  <a:srgbClr val="FFFFFF"/>
                </a:solidFill>
                <a:latin typeface="ＭＳ ゴシック"/>
                <a:cs typeface="ＭＳ ゴシック"/>
              </a:rPr>
              <a:t>北陸新幹線が開通して「良かったこと」って何？</a:t>
            </a:r>
            <a:endParaRPr sz="2200">
              <a:latin typeface="ＭＳ ゴシック"/>
              <a:cs typeface="ＭＳ ゴシック"/>
            </a:endParaRPr>
          </a:p>
          <a:p>
            <a:pPr marL="1049020" indent="-433705">
              <a:lnSpc>
                <a:spcPct val="100000"/>
              </a:lnSpc>
              <a:spcBef>
                <a:spcPts val="1160"/>
              </a:spcBef>
              <a:buChar char="□"/>
              <a:tabLst>
                <a:tab pos="1049655" algn="l"/>
              </a:tabLst>
            </a:pPr>
            <a:r>
              <a:rPr sz="2200" spc="-240" dirty="0">
                <a:solidFill>
                  <a:srgbClr val="FFFFFF"/>
                </a:solidFill>
                <a:latin typeface="ＭＳ ゴシック"/>
                <a:cs typeface="ＭＳ ゴシック"/>
              </a:rPr>
              <a:t>北陸新幹線が開通して「悪かったこと」って何？</a:t>
            </a:r>
            <a:endParaRPr sz="2200">
              <a:latin typeface="ＭＳ ゴシック"/>
              <a:cs typeface="ＭＳ ゴシック"/>
            </a:endParaRPr>
          </a:p>
          <a:p>
            <a:pPr>
              <a:lnSpc>
                <a:spcPct val="100000"/>
              </a:lnSpc>
              <a:spcBef>
                <a:spcPts val="55"/>
              </a:spcBef>
            </a:pPr>
            <a:endParaRPr sz="2550">
              <a:latin typeface="ＭＳ ゴシック"/>
              <a:cs typeface="ＭＳ ゴシック"/>
            </a:endParaRPr>
          </a:p>
          <a:p>
            <a:pPr marL="2589530" marR="1845310" indent="-857250">
              <a:lnSpc>
                <a:spcPct val="118400"/>
              </a:lnSpc>
            </a:pPr>
            <a:r>
              <a:rPr sz="1900" spc="-150" dirty="0">
                <a:solidFill>
                  <a:srgbClr val="FFFFFF"/>
                </a:solidFill>
                <a:latin typeface="ＭＳ ゴシック"/>
                <a:cs typeface="ＭＳ ゴシック"/>
              </a:rPr>
              <a:t>“知っていること</a:t>
            </a:r>
            <a:r>
              <a:rPr sz="1900" spc="-360" dirty="0">
                <a:solidFill>
                  <a:srgbClr val="FFFFFF"/>
                </a:solidFill>
                <a:latin typeface="ＭＳ ゴシック"/>
                <a:cs typeface="ＭＳ ゴシック"/>
              </a:rPr>
              <a:t>”“感じていること”を</a:t>
            </a:r>
            <a:r>
              <a:rPr sz="1900" spc="-204" dirty="0">
                <a:solidFill>
                  <a:srgbClr val="FFFFFF"/>
                </a:solidFill>
                <a:latin typeface="ＭＳ ゴシック"/>
                <a:cs typeface="ＭＳ ゴシック"/>
              </a:rPr>
              <a:t>周りの人と話してみよう</a:t>
            </a:r>
            <a:endParaRPr sz="1900">
              <a:latin typeface="ＭＳ ゴシック"/>
              <a:cs typeface="ＭＳ ゴシック"/>
            </a:endParaRPr>
          </a:p>
        </p:txBody>
      </p:sp>
      <p:sp>
        <p:nvSpPr>
          <p:cNvPr id="4" name="object 4"/>
          <p:cNvSpPr/>
          <p:nvPr/>
        </p:nvSpPr>
        <p:spPr>
          <a:xfrm>
            <a:off x="546585" y="6792300"/>
            <a:ext cx="9611995" cy="0"/>
          </a:xfrm>
          <a:custGeom>
            <a:avLst/>
            <a:gdLst/>
            <a:ahLst/>
            <a:cxnLst/>
            <a:rect l="l" t="t" r="r" b="b"/>
            <a:pathLst>
              <a:path w="9611995">
                <a:moveTo>
                  <a:pt x="0" y="0"/>
                </a:moveTo>
                <a:lnTo>
                  <a:pt x="9611868" y="0"/>
                </a:lnTo>
              </a:path>
            </a:pathLst>
          </a:custGeom>
          <a:ln w="6350">
            <a:solidFill>
              <a:srgbClr val="231F20"/>
            </a:solidFill>
          </a:ln>
        </p:spPr>
        <p:txBody>
          <a:bodyPr wrap="square" lIns="0" tIns="0" rIns="0" bIns="0" rtlCol="0"/>
          <a:lstStyle/>
          <a:p>
            <a:endParaRPr/>
          </a:p>
        </p:txBody>
      </p:sp>
      <p:sp>
        <p:nvSpPr>
          <p:cNvPr id="5" name="object 5"/>
          <p:cNvSpPr/>
          <p:nvPr/>
        </p:nvSpPr>
        <p:spPr>
          <a:xfrm>
            <a:off x="546585" y="767839"/>
            <a:ext cx="9611995" cy="0"/>
          </a:xfrm>
          <a:custGeom>
            <a:avLst/>
            <a:gdLst/>
            <a:ahLst/>
            <a:cxnLst/>
            <a:rect l="l" t="t" r="r" b="b"/>
            <a:pathLst>
              <a:path w="9611995">
                <a:moveTo>
                  <a:pt x="0" y="0"/>
                </a:moveTo>
                <a:lnTo>
                  <a:pt x="9611868" y="0"/>
                </a:lnTo>
              </a:path>
            </a:pathLst>
          </a:custGeom>
          <a:ln w="6350">
            <a:solidFill>
              <a:srgbClr val="231F20"/>
            </a:solidFill>
          </a:ln>
        </p:spPr>
        <p:txBody>
          <a:bodyPr wrap="square" lIns="0" tIns="0" rIns="0" bIns="0" rtlCol="0"/>
          <a:lstStyle/>
          <a:p>
            <a:endParaRPr/>
          </a:p>
        </p:txBody>
      </p:sp>
      <p:sp>
        <p:nvSpPr>
          <p:cNvPr id="7" name="object 7"/>
          <p:cNvSpPr txBox="1">
            <a:spLocks noGrp="1"/>
          </p:cNvSpPr>
          <p:nvPr>
            <p:ph type="ftr" sz="quarter" idx="5"/>
          </p:nvPr>
        </p:nvSpPr>
        <p:spPr>
          <a:xfrm>
            <a:off x="5324003" y="6868400"/>
            <a:ext cx="4844415" cy="266355"/>
          </a:xfrm>
          <a:prstGeom prst="rect">
            <a:avLst/>
          </a:prstGeom>
        </p:spPr>
        <p:txBody>
          <a:bodyPr vert="horz" wrap="square" lIns="0" tIns="0" rIns="0" bIns="0" rtlCol="0">
            <a:spAutoFit/>
          </a:bodyPr>
          <a:lstStyle/>
          <a:p>
            <a:pPr marL="12700" algn="r">
              <a:lnSpc>
                <a:spcPts val="1055"/>
              </a:lnSpc>
            </a:pPr>
            <a:r>
              <a:rPr spc="-70" dirty="0" err="1"/>
              <a:t>内閣官房</a:t>
            </a:r>
            <a:r>
              <a:rPr lang="ja-JP" altLang="en-US" spc="-70" dirty="0"/>
              <a:t>新しい地方経済・生活環境創生本部事務局　内閣府地方創生推進室　</a:t>
            </a:r>
            <a:r>
              <a:rPr spc="-70" dirty="0" err="1"/>
              <a:t>ビッグデータチーム</a:t>
            </a:r>
            <a:endParaRPr lang="en-US" spc="-70" dirty="0"/>
          </a:p>
          <a:p>
            <a:pPr marL="12700" algn="r">
              <a:lnSpc>
                <a:spcPts val="1055"/>
              </a:lnSpc>
            </a:pPr>
            <a:r>
              <a:rPr spc="-10" dirty="0" err="1"/>
              <a:t>RESAS</a:t>
            </a:r>
            <a:r>
              <a:rPr spc="-50" dirty="0" err="1"/>
              <a:t>副教材作成委員会</a:t>
            </a:r>
            <a:endParaRPr spc="-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37601" y="1511211"/>
            <a:ext cx="7962900" cy="4686300"/>
            <a:chOff x="1437601" y="1511211"/>
            <a:chExt cx="7962900" cy="4686300"/>
          </a:xfrm>
        </p:grpSpPr>
        <p:pic>
          <p:nvPicPr>
            <p:cNvPr id="3" name="object 3"/>
            <p:cNvPicPr/>
            <p:nvPr/>
          </p:nvPicPr>
          <p:blipFill>
            <a:blip r:embed="rId2" cstate="print"/>
            <a:stretch>
              <a:fillRect/>
            </a:stretch>
          </p:blipFill>
          <p:spPr>
            <a:xfrm>
              <a:off x="1437601" y="1511211"/>
              <a:ext cx="7962898" cy="4686294"/>
            </a:xfrm>
            <a:prstGeom prst="rect">
              <a:avLst/>
            </a:prstGeom>
          </p:spPr>
        </p:pic>
        <p:sp>
          <p:nvSpPr>
            <p:cNvPr id="4" name="object 4"/>
            <p:cNvSpPr/>
            <p:nvPr/>
          </p:nvSpPr>
          <p:spPr>
            <a:xfrm>
              <a:off x="1562455" y="1634058"/>
              <a:ext cx="7571740" cy="4292600"/>
            </a:xfrm>
            <a:custGeom>
              <a:avLst/>
              <a:gdLst/>
              <a:ahLst/>
              <a:cxnLst/>
              <a:rect l="l" t="t" r="r" b="b"/>
              <a:pathLst>
                <a:path w="7571740" h="4292600">
                  <a:moveTo>
                    <a:pt x="7571130" y="0"/>
                  </a:moveTo>
                  <a:lnTo>
                    <a:pt x="0" y="0"/>
                  </a:lnTo>
                  <a:lnTo>
                    <a:pt x="0" y="4292028"/>
                  </a:lnTo>
                  <a:lnTo>
                    <a:pt x="7571130" y="4292028"/>
                  </a:lnTo>
                  <a:lnTo>
                    <a:pt x="7571130" y="0"/>
                  </a:lnTo>
                  <a:close/>
                </a:path>
              </a:pathLst>
            </a:custGeom>
            <a:solidFill>
              <a:srgbClr val="00B9F2"/>
            </a:solidFill>
          </p:spPr>
          <p:txBody>
            <a:bodyPr wrap="square" lIns="0" tIns="0" rIns="0" bIns="0" rtlCol="0"/>
            <a:lstStyle/>
            <a:p>
              <a:endParaRPr/>
            </a:p>
          </p:txBody>
        </p:sp>
        <p:sp>
          <p:nvSpPr>
            <p:cNvPr id="5" name="object 5"/>
            <p:cNvSpPr/>
            <p:nvPr/>
          </p:nvSpPr>
          <p:spPr>
            <a:xfrm>
              <a:off x="2048178" y="3502849"/>
              <a:ext cx="6595745" cy="117475"/>
            </a:xfrm>
            <a:custGeom>
              <a:avLst/>
              <a:gdLst/>
              <a:ahLst/>
              <a:cxnLst/>
              <a:rect l="l" t="t" r="r" b="b"/>
              <a:pathLst>
                <a:path w="6595745" h="117475">
                  <a:moveTo>
                    <a:pt x="0" y="117208"/>
                  </a:moveTo>
                  <a:lnTo>
                    <a:pt x="3235960" y="117208"/>
                  </a:lnTo>
                  <a:lnTo>
                    <a:pt x="3297720" y="0"/>
                  </a:lnTo>
                  <a:lnTo>
                    <a:pt x="3359480" y="117208"/>
                  </a:lnTo>
                  <a:lnTo>
                    <a:pt x="6595427" y="117208"/>
                  </a:lnTo>
                </a:path>
              </a:pathLst>
            </a:custGeom>
            <a:ln w="12534">
              <a:solidFill>
                <a:srgbClr val="FFFFFF"/>
              </a:solidFill>
            </a:ln>
          </p:spPr>
          <p:txBody>
            <a:bodyPr wrap="square" lIns="0" tIns="0" rIns="0" bIns="0" rtlCol="0"/>
            <a:lstStyle/>
            <a:p>
              <a:endParaRPr/>
            </a:p>
          </p:txBody>
        </p:sp>
        <p:sp>
          <p:nvSpPr>
            <p:cNvPr id="6" name="object 6"/>
            <p:cNvSpPr/>
            <p:nvPr/>
          </p:nvSpPr>
          <p:spPr>
            <a:xfrm>
              <a:off x="2048178" y="4159812"/>
              <a:ext cx="6595745" cy="0"/>
            </a:xfrm>
            <a:custGeom>
              <a:avLst/>
              <a:gdLst/>
              <a:ahLst/>
              <a:cxnLst/>
              <a:rect l="l" t="t" r="r" b="b"/>
              <a:pathLst>
                <a:path w="6595745">
                  <a:moveTo>
                    <a:pt x="0" y="0"/>
                  </a:moveTo>
                  <a:lnTo>
                    <a:pt x="6595427" y="0"/>
                  </a:lnTo>
                </a:path>
              </a:pathLst>
            </a:custGeom>
            <a:ln w="12534">
              <a:solidFill>
                <a:srgbClr val="FFFFFF"/>
              </a:solidFill>
            </a:ln>
          </p:spPr>
          <p:txBody>
            <a:bodyPr wrap="square" lIns="0" tIns="0" rIns="0" bIns="0" rtlCol="0"/>
            <a:lstStyle/>
            <a:p>
              <a:endParaRPr/>
            </a:p>
          </p:txBody>
        </p:sp>
      </p:grpSp>
      <p:sp>
        <p:nvSpPr>
          <p:cNvPr id="7" name="object 7"/>
          <p:cNvSpPr txBox="1"/>
          <p:nvPr/>
        </p:nvSpPr>
        <p:spPr>
          <a:xfrm>
            <a:off x="1562455" y="1634058"/>
            <a:ext cx="7571740" cy="4292600"/>
          </a:xfrm>
          <a:prstGeom prst="rect">
            <a:avLst/>
          </a:prstGeom>
        </p:spPr>
        <p:txBody>
          <a:bodyPr vert="horz" wrap="square" lIns="0" tIns="635" rIns="0" bIns="0" rtlCol="0">
            <a:spAutoFit/>
          </a:bodyPr>
          <a:lstStyle/>
          <a:p>
            <a:pPr>
              <a:lnSpc>
                <a:spcPct val="100000"/>
              </a:lnSpc>
              <a:spcBef>
                <a:spcPts val="5"/>
              </a:spcBef>
            </a:pPr>
            <a:endParaRPr sz="3500">
              <a:latin typeface="Times New Roman"/>
              <a:cs typeface="Times New Roman"/>
            </a:endParaRPr>
          </a:p>
          <a:p>
            <a:pPr marL="1310640" marR="646430" indent="-892810">
              <a:lnSpc>
                <a:spcPct val="116700"/>
              </a:lnSpc>
            </a:pPr>
            <a:r>
              <a:rPr sz="3000" spc="-180" dirty="0">
                <a:solidFill>
                  <a:srgbClr val="FFFFFF"/>
                </a:solidFill>
                <a:latin typeface="ＭＳ ゴシック"/>
                <a:cs typeface="ＭＳ ゴシック"/>
              </a:rPr>
              <a:t>「石川県は北陸新幹線が開通したことで</a:t>
            </a:r>
            <a:r>
              <a:rPr sz="3000" spc="-325" dirty="0">
                <a:solidFill>
                  <a:srgbClr val="FFFFFF"/>
                </a:solidFill>
                <a:latin typeface="ＭＳ ゴシック"/>
                <a:cs typeface="ＭＳ ゴシック"/>
              </a:rPr>
              <a:t>以前よりも暮らしやすくなった」</a:t>
            </a:r>
            <a:endParaRPr sz="3000">
              <a:latin typeface="ＭＳ ゴシック"/>
              <a:cs typeface="ＭＳ ゴシック"/>
            </a:endParaRPr>
          </a:p>
          <a:p>
            <a:pPr>
              <a:lnSpc>
                <a:spcPct val="100000"/>
              </a:lnSpc>
            </a:pPr>
            <a:endParaRPr sz="3550">
              <a:latin typeface="ＭＳ ゴシック"/>
              <a:cs typeface="ＭＳ ゴシック"/>
            </a:endParaRPr>
          </a:p>
          <a:p>
            <a:pPr algn="ctr">
              <a:lnSpc>
                <a:spcPct val="100000"/>
              </a:lnSpc>
            </a:pPr>
            <a:r>
              <a:rPr sz="1800" spc="-235" dirty="0">
                <a:solidFill>
                  <a:srgbClr val="FFFFFF"/>
                </a:solidFill>
                <a:latin typeface="ＭＳ ゴシック"/>
                <a:cs typeface="ＭＳ ゴシック"/>
              </a:rPr>
              <a:t>この考えに“賛成”または“反対”の意見文を書こう</a:t>
            </a:r>
            <a:endParaRPr sz="1800">
              <a:latin typeface="ＭＳ ゴシック"/>
              <a:cs typeface="ＭＳ ゴシック"/>
            </a:endParaRPr>
          </a:p>
          <a:p>
            <a:pPr>
              <a:lnSpc>
                <a:spcPct val="100000"/>
              </a:lnSpc>
            </a:pPr>
            <a:endParaRPr sz="1800">
              <a:latin typeface="ＭＳ ゴシック"/>
              <a:cs typeface="ＭＳ ゴシック"/>
            </a:endParaRPr>
          </a:p>
          <a:p>
            <a:pPr marL="535940">
              <a:lnSpc>
                <a:spcPct val="100000"/>
              </a:lnSpc>
              <a:spcBef>
                <a:spcPts val="1530"/>
              </a:spcBef>
            </a:pPr>
            <a:r>
              <a:rPr sz="1600" spc="-125" dirty="0">
                <a:solidFill>
                  <a:srgbClr val="FFFFFF"/>
                </a:solidFill>
                <a:latin typeface="ＭＳ ゴシック"/>
                <a:cs typeface="ＭＳ ゴシック"/>
              </a:rPr>
              <a:t>❶ まずは石川県の変容がわかるデータを探してみよう</a:t>
            </a:r>
            <a:endParaRPr sz="1600">
              <a:latin typeface="ＭＳ ゴシック"/>
              <a:cs typeface="ＭＳ ゴシック"/>
            </a:endParaRPr>
          </a:p>
          <a:p>
            <a:pPr marL="535940">
              <a:lnSpc>
                <a:spcPct val="100000"/>
              </a:lnSpc>
              <a:spcBef>
                <a:spcPts val="975"/>
              </a:spcBef>
            </a:pPr>
            <a:r>
              <a:rPr sz="1600" spc="-120" dirty="0">
                <a:solidFill>
                  <a:srgbClr val="FFFFFF"/>
                </a:solidFill>
                <a:latin typeface="ＭＳ ゴシック"/>
                <a:cs typeface="ＭＳ ゴシック"/>
              </a:rPr>
              <a:t>❷ 探したデータから何が読み取れるかを考えてみよう</a:t>
            </a:r>
            <a:endParaRPr sz="1600">
              <a:latin typeface="ＭＳ ゴシック"/>
              <a:cs typeface="ＭＳ ゴシック"/>
            </a:endParaRPr>
          </a:p>
          <a:p>
            <a:pPr marL="535940">
              <a:lnSpc>
                <a:spcPct val="100000"/>
              </a:lnSpc>
              <a:spcBef>
                <a:spcPts val="980"/>
              </a:spcBef>
            </a:pPr>
            <a:r>
              <a:rPr sz="1600" spc="-130" dirty="0">
                <a:solidFill>
                  <a:srgbClr val="FFFFFF"/>
                </a:solidFill>
                <a:latin typeface="ＭＳ ゴシック"/>
                <a:cs typeface="ＭＳ ゴシック"/>
              </a:rPr>
              <a:t>❸ どんなデータがあれば意見の根拠になるかを考えながら探してみよう</a:t>
            </a:r>
            <a:endParaRPr sz="1600">
              <a:latin typeface="ＭＳ ゴシック"/>
              <a:cs typeface="ＭＳ ゴシック"/>
            </a:endParaRPr>
          </a:p>
        </p:txBody>
      </p:sp>
      <p:sp>
        <p:nvSpPr>
          <p:cNvPr id="8" name="object 8"/>
          <p:cNvSpPr/>
          <p:nvPr/>
        </p:nvSpPr>
        <p:spPr>
          <a:xfrm>
            <a:off x="539959" y="6792300"/>
            <a:ext cx="9611995" cy="0"/>
          </a:xfrm>
          <a:custGeom>
            <a:avLst/>
            <a:gdLst/>
            <a:ahLst/>
            <a:cxnLst/>
            <a:rect l="l" t="t" r="r" b="b"/>
            <a:pathLst>
              <a:path w="9611995">
                <a:moveTo>
                  <a:pt x="0" y="0"/>
                </a:moveTo>
                <a:lnTo>
                  <a:pt x="9611868" y="0"/>
                </a:lnTo>
              </a:path>
            </a:pathLst>
          </a:custGeom>
          <a:ln w="6350">
            <a:solidFill>
              <a:srgbClr val="231F20"/>
            </a:solidFill>
          </a:ln>
        </p:spPr>
        <p:txBody>
          <a:bodyPr wrap="square" lIns="0" tIns="0" rIns="0" bIns="0" rtlCol="0"/>
          <a:lstStyle/>
          <a:p>
            <a:endParaRPr/>
          </a:p>
        </p:txBody>
      </p:sp>
      <p:sp>
        <p:nvSpPr>
          <p:cNvPr id="9" name="object 9"/>
          <p:cNvSpPr/>
          <p:nvPr/>
        </p:nvSpPr>
        <p:spPr>
          <a:xfrm>
            <a:off x="539959" y="767839"/>
            <a:ext cx="9611995" cy="0"/>
          </a:xfrm>
          <a:custGeom>
            <a:avLst/>
            <a:gdLst/>
            <a:ahLst/>
            <a:cxnLst/>
            <a:rect l="l" t="t" r="r" b="b"/>
            <a:pathLst>
              <a:path w="9611995">
                <a:moveTo>
                  <a:pt x="0" y="0"/>
                </a:moveTo>
                <a:lnTo>
                  <a:pt x="9611868" y="0"/>
                </a:lnTo>
              </a:path>
            </a:pathLst>
          </a:custGeom>
          <a:ln w="6350">
            <a:solidFill>
              <a:srgbClr val="231F20"/>
            </a:solidFill>
          </a:ln>
        </p:spPr>
        <p:txBody>
          <a:bodyPr wrap="square" lIns="0" tIns="0" rIns="0" bIns="0" rtlCol="0"/>
          <a:lstStyle/>
          <a:p>
            <a:endParaRPr/>
          </a:p>
        </p:txBody>
      </p:sp>
      <p:sp>
        <p:nvSpPr>
          <p:cNvPr id="13" name="object 7"/>
          <p:cNvSpPr txBox="1">
            <a:spLocks noGrp="1"/>
          </p:cNvSpPr>
          <p:nvPr>
            <p:ph type="ftr" sz="quarter" idx="5"/>
          </p:nvPr>
        </p:nvSpPr>
        <p:spPr>
          <a:xfrm>
            <a:off x="5324003" y="6868400"/>
            <a:ext cx="4844415" cy="266355"/>
          </a:xfrm>
          <a:prstGeom prst="rect">
            <a:avLst/>
          </a:prstGeom>
        </p:spPr>
        <p:txBody>
          <a:bodyPr vert="horz" wrap="square" lIns="0" tIns="0" rIns="0" bIns="0" rtlCol="0">
            <a:spAutoFit/>
          </a:bodyPr>
          <a:lstStyle/>
          <a:p>
            <a:pPr marL="12700" algn="r">
              <a:lnSpc>
                <a:spcPts val="1055"/>
              </a:lnSpc>
            </a:pPr>
            <a:r>
              <a:rPr spc="-70" dirty="0" err="1"/>
              <a:t>内閣官房</a:t>
            </a:r>
            <a:r>
              <a:rPr lang="ja-JP" altLang="en-US" spc="-70" dirty="0"/>
              <a:t>新しい地方経済・生活環境創生本部事務局　内閣府地方創生推進室　</a:t>
            </a:r>
            <a:r>
              <a:rPr spc="-70" dirty="0" err="1"/>
              <a:t>ビッグデータチーム</a:t>
            </a:r>
            <a:endParaRPr lang="en-US" spc="-70" dirty="0"/>
          </a:p>
          <a:p>
            <a:pPr marL="12700" algn="r">
              <a:lnSpc>
                <a:spcPts val="1055"/>
              </a:lnSpc>
            </a:pPr>
            <a:r>
              <a:rPr spc="-10" dirty="0" err="1"/>
              <a:t>RESAS</a:t>
            </a:r>
            <a:r>
              <a:rPr spc="-50" dirty="0" err="1"/>
              <a:t>副教材作成委員会</a:t>
            </a:r>
            <a:endParaRPr spc="-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2650" y="6792300"/>
            <a:ext cx="9612630" cy="0"/>
          </a:xfrm>
          <a:custGeom>
            <a:avLst/>
            <a:gdLst/>
            <a:ahLst/>
            <a:cxnLst/>
            <a:rect l="l" t="t" r="r" b="b"/>
            <a:pathLst>
              <a:path w="9612630">
                <a:moveTo>
                  <a:pt x="0" y="0"/>
                </a:moveTo>
                <a:lnTo>
                  <a:pt x="9612553" y="0"/>
                </a:lnTo>
              </a:path>
            </a:pathLst>
          </a:custGeom>
          <a:ln w="6350">
            <a:solidFill>
              <a:srgbClr val="231F20"/>
            </a:solidFill>
          </a:ln>
        </p:spPr>
        <p:txBody>
          <a:bodyPr wrap="square" lIns="0" tIns="0" rIns="0" bIns="0" rtlCol="0"/>
          <a:lstStyle/>
          <a:p>
            <a:endParaRPr/>
          </a:p>
        </p:txBody>
      </p:sp>
      <p:sp>
        <p:nvSpPr>
          <p:cNvPr id="3" name="object 3"/>
          <p:cNvSpPr txBox="1"/>
          <p:nvPr/>
        </p:nvSpPr>
        <p:spPr>
          <a:xfrm>
            <a:off x="1936055" y="5619733"/>
            <a:ext cx="911860"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231F20"/>
                </a:solidFill>
                <a:latin typeface="ＭＳ ゴシック"/>
                <a:cs typeface="ＭＳ ゴシック"/>
              </a:rPr>
              <a:t>【</a:t>
            </a:r>
            <a:r>
              <a:rPr sz="1400" spc="-40" dirty="0">
                <a:solidFill>
                  <a:srgbClr val="231F20"/>
                </a:solidFill>
                <a:latin typeface="ＭＳ ゴシック"/>
                <a:cs typeface="ＭＳ ゴシック"/>
              </a:rPr>
              <a:t>2013</a:t>
            </a:r>
            <a:r>
              <a:rPr sz="1400" spc="-25" dirty="0">
                <a:solidFill>
                  <a:srgbClr val="231F20"/>
                </a:solidFill>
                <a:latin typeface="ＭＳ ゴシック"/>
                <a:cs typeface="ＭＳ ゴシック"/>
              </a:rPr>
              <a:t>年】</a:t>
            </a:r>
            <a:endParaRPr sz="1400">
              <a:latin typeface="ＭＳ ゴシック"/>
              <a:cs typeface="ＭＳ ゴシック"/>
            </a:endParaRPr>
          </a:p>
        </p:txBody>
      </p:sp>
      <p:sp>
        <p:nvSpPr>
          <p:cNvPr id="4" name="object 4"/>
          <p:cNvSpPr txBox="1"/>
          <p:nvPr/>
        </p:nvSpPr>
        <p:spPr>
          <a:xfrm>
            <a:off x="4956343" y="5619733"/>
            <a:ext cx="912494"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231F20"/>
                </a:solidFill>
                <a:latin typeface="ＭＳ ゴシック"/>
                <a:cs typeface="ＭＳ ゴシック"/>
              </a:rPr>
              <a:t>【</a:t>
            </a:r>
            <a:r>
              <a:rPr sz="1400" spc="-40" dirty="0">
                <a:solidFill>
                  <a:srgbClr val="231F20"/>
                </a:solidFill>
                <a:latin typeface="ＭＳ ゴシック"/>
                <a:cs typeface="ＭＳ ゴシック"/>
              </a:rPr>
              <a:t>2016</a:t>
            </a:r>
            <a:r>
              <a:rPr sz="1400" spc="-25" dirty="0">
                <a:solidFill>
                  <a:srgbClr val="231F20"/>
                </a:solidFill>
                <a:latin typeface="ＭＳ ゴシック"/>
                <a:cs typeface="ＭＳ ゴシック"/>
              </a:rPr>
              <a:t>年】</a:t>
            </a:r>
            <a:endParaRPr sz="1400">
              <a:latin typeface="ＭＳ ゴシック"/>
              <a:cs typeface="ＭＳ ゴシック"/>
            </a:endParaRPr>
          </a:p>
        </p:txBody>
      </p:sp>
      <p:sp>
        <p:nvSpPr>
          <p:cNvPr id="5" name="object 5"/>
          <p:cNvSpPr txBox="1"/>
          <p:nvPr/>
        </p:nvSpPr>
        <p:spPr>
          <a:xfrm>
            <a:off x="7976632" y="5619733"/>
            <a:ext cx="913130"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231F20"/>
                </a:solidFill>
                <a:latin typeface="ＭＳ ゴシック"/>
                <a:cs typeface="ＭＳ ゴシック"/>
              </a:rPr>
              <a:t>【</a:t>
            </a:r>
            <a:r>
              <a:rPr sz="1400" spc="-40" dirty="0">
                <a:solidFill>
                  <a:srgbClr val="231F20"/>
                </a:solidFill>
                <a:latin typeface="ＭＳ ゴシック"/>
                <a:cs typeface="ＭＳ ゴシック"/>
              </a:rPr>
              <a:t>2018</a:t>
            </a:r>
            <a:r>
              <a:rPr sz="1400" spc="-25" dirty="0">
                <a:solidFill>
                  <a:srgbClr val="231F20"/>
                </a:solidFill>
                <a:latin typeface="ＭＳ ゴシック"/>
                <a:cs typeface="ＭＳ ゴシック"/>
              </a:rPr>
              <a:t>年】</a:t>
            </a:r>
            <a:endParaRPr sz="1400">
              <a:latin typeface="ＭＳ ゴシック"/>
              <a:cs typeface="ＭＳ ゴシック"/>
            </a:endParaRPr>
          </a:p>
        </p:txBody>
      </p:sp>
      <p:sp>
        <p:nvSpPr>
          <p:cNvPr id="6" name="object 6"/>
          <p:cNvSpPr/>
          <p:nvPr/>
        </p:nvSpPr>
        <p:spPr>
          <a:xfrm>
            <a:off x="532650" y="1086154"/>
            <a:ext cx="9612630" cy="682625"/>
          </a:xfrm>
          <a:custGeom>
            <a:avLst/>
            <a:gdLst/>
            <a:ahLst/>
            <a:cxnLst/>
            <a:rect l="l" t="t" r="r" b="b"/>
            <a:pathLst>
              <a:path w="9612630" h="682625">
                <a:moveTo>
                  <a:pt x="9612553" y="0"/>
                </a:moveTo>
                <a:lnTo>
                  <a:pt x="0" y="0"/>
                </a:lnTo>
                <a:lnTo>
                  <a:pt x="0" y="682561"/>
                </a:lnTo>
                <a:lnTo>
                  <a:pt x="9612553" y="682561"/>
                </a:lnTo>
                <a:lnTo>
                  <a:pt x="9612553" y="0"/>
                </a:lnTo>
                <a:close/>
              </a:path>
            </a:pathLst>
          </a:custGeom>
          <a:solidFill>
            <a:srgbClr val="00B9F2"/>
          </a:solidFill>
        </p:spPr>
        <p:txBody>
          <a:bodyPr wrap="square" lIns="0" tIns="0" rIns="0" bIns="0" rtlCol="0"/>
          <a:lstStyle/>
          <a:p>
            <a:endParaRPr/>
          </a:p>
        </p:txBody>
      </p:sp>
      <p:sp>
        <p:nvSpPr>
          <p:cNvPr id="7" name="object 7"/>
          <p:cNvSpPr txBox="1"/>
          <p:nvPr/>
        </p:nvSpPr>
        <p:spPr>
          <a:xfrm>
            <a:off x="1859446" y="1189354"/>
            <a:ext cx="7125334" cy="452120"/>
          </a:xfrm>
          <a:prstGeom prst="rect">
            <a:avLst/>
          </a:prstGeom>
        </p:spPr>
        <p:txBody>
          <a:bodyPr vert="horz" wrap="square" lIns="0" tIns="12700" rIns="0" bIns="0" rtlCol="0">
            <a:spAutoFit/>
          </a:bodyPr>
          <a:lstStyle/>
          <a:p>
            <a:pPr marL="12700">
              <a:lnSpc>
                <a:spcPct val="100000"/>
              </a:lnSpc>
              <a:spcBef>
                <a:spcPts val="100"/>
              </a:spcBef>
            </a:pPr>
            <a:r>
              <a:rPr sz="2800" spc="-160" dirty="0">
                <a:solidFill>
                  <a:srgbClr val="FFFFFF"/>
                </a:solidFill>
                <a:latin typeface="ＭＳ ゴシック"/>
                <a:cs typeface="ＭＳ ゴシック"/>
              </a:rPr>
              <a:t>石川県への宿泊者がどの地域から来ているか？</a:t>
            </a:r>
            <a:endParaRPr sz="2800">
              <a:latin typeface="ＭＳ ゴシック"/>
              <a:cs typeface="ＭＳ ゴシック"/>
            </a:endParaRPr>
          </a:p>
        </p:txBody>
      </p:sp>
      <p:sp>
        <p:nvSpPr>
          <p:cNvPr id="8" name="object 8"/>
          <p:cNvSpPr/>
          <p:nvPr/>
        </p:nvSpPr>
        <p:spPr>
          <a:xfrm>
            <a:off x="807794" y="974514"/>
            <a:ext cx="904240" cy="904240"/>
          </a:xfrm>
          <a:custGeom>
            <a:avLst/>
            <a:gdLst/>
            <a:ahLst/>
            <a:cxnLst/>
            <a:rect l="l" t="t" r="r" b="b"/>
            <a:pathLst>
              <a:path w="904239" h="904239">
                <a:moveTo>
                  <a:pt x="451942" y="0"/>
                </a:moveTo>
                <a:lnTo>
                  <a:pt x="402697" y="2651"/>
                </a:lnTo>
                <a:lnTo>
                  <a:pt x="354988" y="10423"/>
                </a:lnTo>
                <a:lnTo>
                  <a:pt x="309091" y="23039"/>
                </a:lnTo>
                <a:lnTo>
                  <a:pt x="265282" y="40224"/>
                </a:lnTo>
                <a:lnTo>
                  <a:pt x="223836" y="61702"/>
                </a:lnTo>
                <a:lnTo>
                  <a:pt x="185028" y="87197"/>
                </a:lnTo>
                <a:lnTo>
                  <a:pt x="149136" y="116433"/>
                </a:lnTo>
                <a:lnTo>
                  <a:pt x="116433" y="149136"/>
                </a:lnTo>
                <a:lnTo>
                  <a:pt x="87197" y="185028"/>
                </a:lnTo>
                <a:lnTo>
                  <a:pt x="61702" y="223836"/>
                </a:lnTo>
                <a:lnTo>
                  <a:pt x="40224" y="265282"/>
                </a:lnTo>
                <a:lnTo>
                  <a:pt x="23039" y="309091"/>
                </a:lnTo>
                <a:lnTo>
                  <a:pt x="10423" y="354988"/>
                </a:lnTo>
                <a:lnTo>
                  <a:pt x="2651" y="402697"/>
                </a:lnTo>
                <a:lnTo>
                  <a:pt x="0" y="451942"/>
                </a:lnTo>
                <a:lnTo>
                  <a:pt x="2651" y="501187"/>
                </a:lnTo>
                <a:lnTo>
                  <a:pt x="10423" y="548895"/>
                </a:lnTo>
                <a:lnTo>
                  <a:pt x="23039" y="594792"/>
                </a:lnTo>
                <a:lnTo>
                  <a:pt x="40224" y="638602"/>
                </a:lnTo>
                <a:lnTo>
                  <a:pt x="61702" y="680048"/>
                </a:lnTo>
                <a:lnTo>
                  <a:pt x="87197" y="718855"/>
                </a:lnTo>
                <a:lnTo>
                  <a:pt x="116433" y="754748"/>
                </a:lnTo>
                <a:lnTo>
                  <a:pt x="149136" y="787450"/>
                </a:lnTo>
                <a:lnTo>
                  <a:pt x="185028" y="816687"/>
                </a:lnTo>
                <a:lnTo>
                  <a:pt x="223836" y="842182"/>
                </a:lnTo>
                <a:lnTo>
                  <a:pt x="265282" y="863659"/>
                </a:lnTo>
                <a:lnTo>
                  <a:pt x="309091" y="880844"/>
                </a:lnTo>
                <a:lnTo>
                  <a:pt x="354988" y="893460"/>
                </a:lnTo>
                <a:lnTo>
                  <a:pt x="402697" y="901232"/>
                </a:lnTo>
                <a:lnTo>
                  <a:pt x="451942" y="903884"/>
                </a:lnTo>
                <a:lnTo>
                  <a:pt x="501187" y="901232"/>
                </a:lnTo>
                <a:lnTo>
                  <a:pt x="548895" y="893460"/>
                </a:lnTo>
                <a:lnTo>
                  <a:pt x="594792" y="880844"/>
                </a:lnTo>
                <a:lnTo>
                  <a:pt x="638602" y="863659"/>
                </a:lnTo>
                <a:lnTo>
                  <a:pt x="680048" y="842182"/>
                </a:lnTo>
                <a:lnTo>
                  <a:pt x="718855" y="816687"/>
                </a:lnTo>
                <a:lnTo>
                  <a:pt x="754748" y="787450"/>
                </a:lnTo>
                <a:lnTo>
                  <a:pt x="787450" y="754748"/>
                </a:lnTo>
                <a:lnTo>
                  <a:pt x="816687" y="718855"/>
                </a:lnTo>
                <a:lnTo>
                  <a:pt x="842182" y="680048"/>
                </a:lnTo>
                <a:lnTo>
                  <a:pt x="863659" y="638602"/>
                </a:lnTo>
                <a:lnTo>
                  <a:pt x="880844" y="594792"/>
                </a:lnTo>
                <a:lnTo>
                  <a:pt x="893460" y="548895"/>
                </a:lnTo>
                <a:lnTo>
                  <a:pt x="901232" y="501187"/>
                </a:lnTo>
                <a:lnTo>
                  <a:pt x="903884" y="451942"/>
                </a:lnTo>
                <a:lnTo>
                  <a:pt x="901232" y="402697"/>
                </a:lnTo>
                <a:lnTo>
                  <a:pt x="893460" y="354988"/>
                </a:lnTo>
                <a:lnTo>
                  <a:pt x="880844" y="309091"/>
                </a:lnTo>
                <a:lnTo>
                  <a:pt x="863659" y="265282"/>
                </a:lnTo>
                <a:lnTo>
                  <a:pt x="842182" y="223836"/>
                </a:lnTo>
                <a:lnTo>
                  <a:pt x="816687" y="185028"/>
                </a:lnTo>
                <a:lnTo>
                  <a:pt x="787450" y="149136"/>
                </a:lnTo>
                <a:lnTo>
                  <a:pt x="754748" y="116433"/>
                </a:lnTo>
                <a:lnTo>
                  <a:pt x="718855" y="87197"/>
                </a:lnTo>
                <a:lnTo>
                  <a:pt x="680048" y="61702"/>
                </a:lnTo>
                <a:lnTo>
                  <a:pt x="638602" y="40224"/>
                </a:lnTo>
                <a:lnTo>
                  <a:pt x="594792" y="23039"/>
                </a:lnTo>
                <a:lnTo>
                  <a:pt x="548895" y="10423"/>
                </a:lnTo>
                <a:lnTo>
                  <a:pt x="501187" y="2651"/>
                </a:lnTo>
                <a:lnTo>
                  <a:pt x="451942" y="0"/>
                </a:lnTo>
                <a:close/>
              </a:path>
            </a:pathLst>
          </a:custGeom>
          <a:solidFill>
            <a:srgbClr val="FFFFFF"/>
          </a:solidFill>
        </p:spPr>
        <p:txBody>
          <a:bodyPr wrap="square" lIns="0" tIns="0" rIns="0" bIns="0" rtlCol="0"/>
          <a:lstStyle/>
          <a:p>
            <a:endParaRPr/>
          </a:p>
        </p:txBody>
      </p:sp>
      <p:sp>
        <p:nvSpPr>
          <p:cNvPr id="9" name="object 9"/>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1</a:t>
            </a:r>
          </a:p>
        </p:txBody>
      </p:sp>
      <p:sp>
        <p:nvSpPr>
          <p:cNvPr id="10" name="object 10"/>
          <p:cNvSpPr txBox="1"/>
          <p:nvPr/>
        </p:nvSpPr>
        <p:spPr>
          <a:xfrm>
            <a:off x="532643" y="700764"/>
            <a:ext cx="3623310" cy="299720"/>
          </a:xfrm>
          <a:prstGeom prst="rect">
            <a:avLst/>
          </a:prstGeom>
        </p:spPr>
        <p:txBody>
          <a:bodyPr vert="horz" wrap="square" lIns="0" tIns="12700" rIns="0" bIns="0" rtlCol="0">
            <a:spAutoFit/>
          </a:bodyPr>
          <a:lstStyle/>
          <a:p>
            <a:pPr marL="12700">
              <a:lnSpc>
                <a:spcPct val="100000"/>
              </a:lnSpc>
              <a:spcBef>
                <a:spcPts val="100"/>
              </a:spcBef>
            </a:pPr>
            <a:r>
              <a:rPr sz="1800" spc="-160" dirty="0">
                <a:solidFill>
                  <a:srgbClr val="00B9F2"/>
                </a:solidFill>
                <a:latin typeface="ＭＳ ゴシック"/>
                <a:cs typeface="ＭＳ ゴシック"/>
              </a:rPr>
              <a:t>生徒が持ってくると想定されるデータ</a:t>
            </a:r>
            <a:endParaRPr sz="1800">
              <a:latin typeface="ＭＳ ゴシック"/>
              <a:cs typeface="ＭＳ ゴシック"/>
            </a:endParaRPr>
          </a:p>
        </p:txBody>
      </p:sp>
      <p:pic>
        <p:nvPicPr>
          <p:cNvPr id="11" name="object 11"/>
          <p:cNvPicPr/>
          <p:nvPr/>
        </p:nvPicPr>
        <p:blipFill>
          <a:blip r:embed="rId2" cstate="print"/>
          <a:stretch>
            <a:fillRect/>
          </a:stretch>
        </p:blipFill>
        <p:spPr>
          <a:xfrm>
            <a:off x="882281" y="2676245"/>
            <a:ext cx="3004680" cy="2836189"/>
          </a:xfrm>
          <a:prstGeom prst="rect">
            <a:avLst/>
          </a:prstGeom>
        </p:spPr>
      </p:pic>
      <p:pic>
        <p:nvPicPr>
          <p:cNvPr id="12" name="object 12"/>
          <p:cNvPicPr/>
          <p:nvPr/>
        </p:nvPicPr>
        <p:blipFill>
          <a:blip r:embed="rId3" cstate="print"/>
          <a:stretch>
            <a:fillRect/>
          </a:stretch>
        </p:blipFill>
        <p:spPr>
          <a:xfrm>
            <a:off x="3999295" y="2676245"/>
            <a:ext cx="2808120" cy="2836189"/>
          </a:xfrm>
          <a:prstGeom prst="rect">
            <a:avLst/>
          </a:prstGeom>
        </p:spPr>
      </p:pic>
      <p:pic>
        <p:nvPicPr>
          <p:cNvPr id="13" name="object 13"/>
          <p:cNvPicPr/>
          <p:nvPr/>
        </p:nvPicPr>
        <p:blipFill>
          <a:blip r:embed="rId4" cstate="print"/>
          <a:stretch>
            <a:fillRect/>
          </a:stretch>
        </p:blipFill>
        <p:spPr>
          <a:xfrm>
            <a:off x="6905702" y="2676245"/>
            <a:ext cx="2892366" cy="2836189"/>
          </a:xfrm>
          <a:prstGeom prst="rect">
            <a:avLst/>
          </a:prstGeom>
        </p:spPr>
      </p:pic>
      <p:sp>
        <p:nvSpPr>
          <p:cNvPr id="14" name="object 14"/>
          <p:cNvSpPr txBox="1"/>
          <p:nvPr/>
        </p:nvSpPr>
        <p:spPr>
          <a:xfrm>
            <a:off x="8355620" y="1999628"/>
            <a:ext cx="1337945" cy="422423"/>
          </a:xfrm>
          <a:prstGeom prst="rect">
            <a:avLst/>
          </a:prstGeom>
        </p:spPr>
        <p:txBody>
          <a:bodyPr vert="horz" wrap="square" lIns="0" tIns="12700" rIns="0" bIns="0" rtlCol="0">
            <a:spAutoFit/>
          </a:bodyPr>
          <a:lstStyle/>
          <a:p>
            <a:pPr marL="12700" marR="5080">
              <a:lnSpc>
                <a:spcPct val="121200"/>
              </a:lnSpc>
              <a:spcBef>
                <a:spcPts val="100"/>
              </a:spcBef>
            </a:pPr>
            <a:r>
              <a:rPr sz="1100" spc="-20" dirty="0">
                <a:solidFill>
                  <a:srgbClr val="231F20"/>
                </a:solidFill>
                <a:latin typeface="ＭＳ ゴシック"/>
                <a:cs typeface="ＭＳ ゴシック"/>
              </a:rPr>
              <a:t>RESAS</a:t>
            </a:r>
            <a:r>
              <a:rPr sz="1100" spc="-80" dirty="0">
                <a:solidFill>
                  <a:srgbClr val="231F20"/>
                </a:solidFill>
                <a:latin typeface="ＭＳ ゴシック"/>
                <a:cs typeface="ＭＳ ゴシック"/>
              </a:rPr>
              <a:t>&gt;観光マップ&gt;</a:t>
            </a:r>
            <a:r>
              <a:rPr sz="1100" spc="500" dirty="0">
                <a:solidFill>
                  <a:srgbClr val="231F20"/>
                </a:solidFill>
                <a:latin typeface="ＭＳ ゴシック"/>
                <a:cs typeface="ＭＳ ゴシック"/>
              </a:rPr>
              <a:t> </a:t>
            </a:r>
            <a:r>
              <a:rPr sz="1100" spc="-40" dirty="0">
                <a:solidFill>
                  <a:srgbClr val="231F20"/>
                </a:solidFill>
                <a:latin typeface="ＭＳ ゴシック"/>
                <a:cs typeface="ＭＳ ゴシック"/>
              </a:rPr>
              <a:t>&gt;</a:t>
            </a:r>
            <a:r>
              <a:rPr sz="1100" spc="-25" dirty="0">
                <a:solidFill>
                  <a:srgbClr val="231F20"/>
                </a:solidFill>
                <a:latin typeface="ＭＳ ゴシック"/>
                <a:cs typeface="ＭＳ ゴシック"/>
              </a:rPr>
              <a:t>from-</a:t>
            </a:r>
            <a:r>
              <a:rPr sz="1100" spc="-20" dirty="0">
                <a:solidFill>
                  <a:srgbClr val="231F20"/>
                </a:solidFill>
                <a:latin typeface="ＭＳ ゴシック"/>
                <a:cs typeface="ＭＳ ゴシック"/>
              </a:rPr>
              <a:t>to</a:t>
            </a:r>
            <a:r>
              <a:rPr sz="1100" spc="-120" dirty="0">
                <a:solidFill>
                  <a:srgbClr val="231F20"/>
                </a:solidFill>
                <a:latin typeface="ＭＳ ゴシック"/>
                <a:cs typeface="ＭＳ ゴシック"/>
              </a:rPr>
              <a:t>分析より</a:t>
            </a:r>
            <a:endParaRPr sz="1100" dirty="0">
              <a:latin typeface="ＭＳ ゴシック"/>
              <a:cs typeface="ＭＳ ゴシック"/>
            </a:endParaRPr>
          </a:p>
        </p:txBody>
      </p:sp>
      <p:sp>
        <p:nvSpPr>
          <p:cNvPr id="16" name="object 7"/>
          <p:cNvSpPr txBox="1">
            <a:spLocks noGrp="1"/>
          </p:cNvSpPr>
          <p:nvPr>
            <p:ph type="ftr" sz="quarter" idx="5"/>
          </p:nvPr>
        </p:nvSpPr>
        <p:spPr>
          <a:xfrm>
            <a:off x="5324003" y="6868400"/>
            <a:ext cx="4844415" cy="266355"/>
          </a:xfrm>
          <a:prstGeom prst="rect">
            <a:avLst/>
          </a:prstGeom>
        </p:spPr>
        <p:txBody>
          <a:bodyPr vert="horz" wrap="square" lIns="0" tIns="0" rIns="0" bIns="0" rtlCol="0">
            <a:spAutoFit/>
          </a:bodyPr>
          <a:lstStyle/>
          <a:p>
            <a:pPr marL="12700" algn="r">
              <a:lnSpc>
                <a:spcPts val="1055"/>
              </a:lnSpc>
            </a:pPr>
            <a:r>
              <a:rPr spc="-70" dirty="0" err="1"/>
              <a:t>内閣官房</a:t>
            </a:r>
            <a:r>
              <a:rPr lang="ja-JP" altLang="en-US" spc="-70" dirty="0"/>
              <a:t>新しい地方経済・生活環境創生本部事務局　内閣府地方創生推進室　</a:t>
            </a:r>
            <a:r>
              <a:rPr spc="-70" dirty="0" err="1"/>
              <a:t>ビッグデータチーム</a:t>
            </a:r>
            <a:endParaRPr lang="en-US" spc="-70" dirty="0"/>
          </a:p>
          <a:p>
            <a:pPr marL="12700" algn="r">
              <a:lnSpc>
                <a:spcPts val="1055"/>
              </a:lnSpc>
            </a:pPr>
            <a:r>
              <a:rPr spc="-10" dirty="0" err="1"/>
              <a:t>RESAS</a:t>
            </a:r>
            <a:r>
              <a:rPr spc="-50" dirty="0" err="1"/>
              <a:t>副教材作成委員会</a:t>
            </a:r>
            <a:endParaRPr spc="-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90078" y="2557843"/>
            <a:ext cx="545465" cy="529590"/>
          </a:xfrm>
          <a:prstGeom prst="rect">
            <a:avLst/>
          </a:prstGeom>
        </p:spPr>
        <p:txBody>
          <a:bodyPr vert="horz" wrap="square" lIns="0" tIns="12700" rIns="0" bIns="0" rtlCol="0">
            <a:spAutoFit/>
          </a:bodyPr>
          <a:lstStyle/>
          <a:p>
            <a:pPr marL="12700" marR="5080" indent="3175">
              <a:lnSpc>
                <a:spcPct val="118100"/>
              </a:lnSpc>
              <a:spcBef>
                <a:spcPts val="100"/>
              </a:spcBef>
            </a:pPr>
            <a:r>
              <a:rPr sz="1400" spc="-75" dirty="0">
                <a:solidFill>
                  <a:srgbClr val="231F20"/>
                </a:solidFill>
                <a:latin typeface="ＭＳ ゴシック"/>
                <a:cs typeface="ＭＳ ゴシック"/>
              </a:rPr>
              <a:t>石川県</a:t>
            </a:r>
            <a:r>
              <a:rPr sz="1400" spc="-50" dirty="0">
                <a:solidFill>
                  <a:srgbClr val="231F20"/>
                </a:solidFill>
                <a:latin typeface="ＭＳ ゴシック"/>
                <a:cs typeface="ＭＳ ゴシック"/>
              </a:rPr>
              <a:t> </a:t>
            </a:r>
            <a:r>
              <a:rPr sz="1400" spc="-35" dirty="0">
                <a:solidFill>
                  <a:srgbClr val="231F20"/>
                </a:solidFill>
                <a:latin typeface="ＭＳ ゴシック"/>
                <a:cs typeface="ＭＳ ゴシック"/>
              </a:rPr>
              <a:t>2014</a:t>
            </a:r>
            <a:r>
              <a:rPr sz="1400" spc="-50" dirty="0">
                <a:solidFill>
                  <a:srgbClr val="231F20"/>
                </a:solidFill>
                <a:latin typeface="ＭＳ ゴシック"/>
                <a:cs typeface="ＭＳ ゴシック"/>
              </a:rPr>
              <a:t>年</a:t>
            </a:r>
            <a:endParaRPr sz="1400">
              <a:latin typeface="ＭＳ ゴシック"/>
              <a:cs typeface="ＭＳ ゴシック"/>
            </a:endParaRPr>
          </a:p>
        </p:txBody>
      </p:sp>
      <p:sp>
        <p:nvSpPr>
          <p:cNvPr id="3" name="object 3"/>
          <p:cNvSpPr txBox="1"/>
          <p:nvPr/>
        </p:nvSpPr>
        <p:spPr>
          <a:xfrm>
            <a:off x="1106401" y="3149061"/>
            <a:ext cx="1049655" cy="238760"/>
          </a:xfrm>
          <a:prstGeom prst="rect">
            <a:avLst/>
          </a:prstGeom>
        </p:spPr>
        <p:txBody>
          <a:bodyPr vert="horz" wrap="square" lIns="0" tIns="12700" rIns="0" bIns="0" rtlCol="0">
            <a:spAutoFit/>
          </a:bodyPr>
          <a:lstStyle/>
          <a:p>
            <a:pPr marL="38100">
              <a:lnSpc>
                <a:spcPct val="100000"/>
              </a:lnSpc>
              <a:spcBef>
                <a:spcPts val="100"/>
              </a:spcBef>
            </a:pPr>
            <a:r>
              <a:rPr sz="1000" dirty="0">
                <a:solidFill>
                  <a:srgbClr val="231F20"/>
                </a:solidFill>
                <a:latin typeface="ＭＳ ゴシック"/>
                <a:cs typeface="ＭＳ ゴシック"/>
              </a:rPr>
              <a:t>（</a:t>
            </a:r>
            <a:r>
              <a:rPr sz="1000" spc="-15" dirty="0">
                <a:solidFill>
                  <a:srgbClr val="231F20"/>
                </a:solidFill>
                <a:latin typeface="ＭＳ ゴシック"/>
                <a:cs typeface="ＭＳ ゴシック"/>
              </a:rPr>
              <a:t>手段</a:t>
            </a:r>
            <a:r>
              <a:rPr sz="1000" spc="-475" dirty="0">
                <a:solidFill>
                  <a:srgbClr val="231F20"/>
                </a:solidFill>
                <a:latin typeface="ＭＳ ゴシック"/>
                <a:cs typeface="ＭＳ ゴシック"/>
              </a:rPr>
              <a:t>）</a:t>
            </a:r>
            <a:r>
              <a:rPr sz="2100" spc="-75" baseline="-5952" dirty="0">
                <a:solidFill>
                  <a:srgbClr val="231F20"/>
                </a:solidFill>
                <a:latin typeface="ＭＳ ゴシック"/>
                <a:cs typeface="ＭＳ ゴシック"/>
              </a:rPr>
              <a:t>自動車</a:t>
            </a:r>
            <a:endParaRPr sz="2100" baseline="-5952">
              <a:latin typeface="ＭＳ ゴシック"/>
              <a:cs typeface="ＭＳ ゴシック"/>
            </a:endParaRPr>
          </a:p>
        </p:txBody>
      </p:sp>
      <p:sp>
        <p:nvSpPr>
          <p:cNvPr id="4" name="object 4"/>
          <p:cNvSpPr/>
          <p:nvPr/>
        </p:nvSpPr>
        <p:spPr>
          <a:xfrm>
            <a:off x="526025" y="6792300"/>
            <a:ext cx="9612630" cy="0"/>
          </a:xfrm>
          <a:custGeom>
            <a:avLst/>
            <a:gdLst/>
            <a:ahLst/>
            <a:cxnLst/>
            <a:rect l="l" t="t" r="r" b="b"/>
            <a:pathLst>
              <a:path w="9612630">
                <a:moveTo>
                  <a:pt x="0" y="0"/>
                </a:moveTo>
                <a:lnTo>
                  <a:pt x="9612553" y="0"/>
                </a:lnTo>
              </a:path>
            </a:pathLst>
          </a:custGeom>
          <a:ln w="6350">
            <a:solidFill>
              <a:srgbClr val="231F20"/>
            </a:solidFill>
          </a:ln>
        </p:spPr>
        <p:txBody>
          <a:bodyPr wrap="square" lIns="0" tIns="0" rIns="0" bIns="0" rtlCol="0"/>
          <a:lstStyle/>
          <a:p>
            <a:endParaRPr/>
          </a:p>
        </p:txBody>
      </p:sp>
      <p:sp>
        <p:nvSpPr>
          <p:cNvPr id="5" name="object 5"/>
          <p:cNvSpPr/>
          <p:nvPr/>
        </p:nvSpPr>
        <p:spPr>
          <a:xfrm>
            <a:off x="526021" y="1086154"/>
            <a:ext cx="9612630" cy="682625"/>
          </a:xfrm>
          <a:custGeom>
            <a:avLst/>
            <a:gdLst/>
            <a:ahLst/>
            <a:cxnLst/>
            <a:rect l="l" t="t" r="r" b="b"/>
            <a:pathLst>
              <a:path w="9612630" h="682625">
                <a:moveTo>
                  <a:pt x="9612553" y="0"/>
                </a:moveTo>
                <a:lnTo>
                  <a:pt x="0" y="0"/>
                </a:lnTo>
                <a:lnTo>
                  <a:pt x="0" y="682561"/>
                </a:lnTo>
                <a:lnTo>
                  <a:pt x="9612553" y="682561"/>
                </a:lnTo>
                <a:lnTo>
                  <a:pt x="9612553" y="0"/>
                </a:lnTo>
                <a:close/>
              </a:path>
            </a:pathLst>
          </a:custGeom>
          <a:solidFill>
            <a:srgbClr val="00B9F2"/>
          </a:solidFill>
        </p:spPr>
        <p:txBody>
          <a:bodyPr wrap="square" lIns="0" tIns="0" rIns="0" bIns="0" rtlCol="0"/>
          <a:lstStyle/>
          <a:p>
            <a:endParaRPr/>
          </a:p>
        </p:txBody>
      </p:sp>
      <p:sp>
        <p:nvSpPr>
          <p:cNvPr id="6" name="object 6"/>
          <p:cNvSpPr txBox="1"/>
          <p:nvPr/>
        </p:nvSpPr>
        <p:spPr>
          <a:xfrm>
            <a:off x="1852823" y="1189354"/>
            <a:ext cx="6523355" cy="452120"/>
          </a:xfrm>
          <a:prstGeom prst="rect">
            <a:avLst/>
          </a:prstGeom>
        </p:spPr>
        <p:txBody>
          <a:bodyPr vert="horz" wrap="square" lIns="0" tIns="12700" rIns="0" bIns="0" rtlCol="0">
            <a:spAutoFit/>
          </a:bodyPr>
          <a:lstStyle/>
          <a:p>
            <a:pPr marL="12700">
              <a:lnSpc>
                <a:spcPct val="100000"/>
              </a:lnSpc>
              <a:spcBef>
                <a:spcPts val="100"/>
              </a:spcBef>
            </a:pPr>
            <a:r>
              <a:rPr sz="2800" spc="-275" dirty="0">
                <a:solidFill>
                  <a:srgbClr val="FFFFFF"/>
                </a:solidFill>
                <a:latin typeface="ＭＳ ゴシック"/>
                <a:cs typeface="ＭＳ ゴシック"/>
              </a:rPr>
              <a:t>石川県のどこを目的地として検索しているか</a:t>
            </a:r>
            <a:endParaRPr sz="2800">
              <a:latin typeface="ＭＳ ゴシック"/>
              <a:cs typeface="ＭＳ ゴシック"/>
            </a:endParaRPr>
          </a:p>
        </p:txBody>
      </p:sp>
      <p:sp>
        <p:nvSpPr>
          <p:cNvPr id="7" name="object 7"/>
          <p:cNvSpPr/>
          <p:nvPr/>
        </p:nvSpPr>
        <p:spPr>
          <a:xfrm>
            <a:off x="801168" y="974514"/>
            <a:ext cx="904240" cy="904240"/>
          </a:xfrm>
          <a:custGeom>
            <a:avLst/>
            <a:gdLst/>
            <a:ahLst/>
            <a:cxnLst/>
            <a:rect l="l" t="t" r="r" b="b"/>
            <a:pathLst>
              <a:path w="904239" h="904239">
                <a:moveTo>
                  <a:pt x="451942" y="0"/>
                </a:moveTo>
                <a:lnTo>
                  <a:pt x="402697" y="2651"/>
                </a:lnTo>
                <a:lnTo>
                  <a:pt x="354988" y="10423"/>
                </a:lnTo>
                <a:lnTo>
                  <a:pt x="309091" y="23039"/>
                </a:lnTo>
                <a:lnTo>
                  <a:pt x="265282" y="40224"/>
                </a:lnTo>
                <a:lnTo>
                  <a:pt x="223836" y="61702"/>
                </a:lnTo>
                <a:lnTo>
                  <a:pt x="185028" y="87197"/>
                </a:lnTo>
                <a:lnTo>
                  <a:pt x="149136" y="116433"/>
                </a:lnTo>
                <a:lnTo>
                  <a:pt x="116433" y="149136"/>
                </a:lnTo>
                <a:lnTo>
                  <a:pt x="87197" y="185028"/>
                </a:lnTo>
                <a:lnTo>
                  <a:pt x="61702" y="223836"/>
                </a:lnTo>
                <a:lnTo>
                  <a:pt x="40224" y="265282"/>
                </a:lnTo>
                <a:lnTo>
                  <a:pt x="23039" y="309091"/>
                </a:lnTo>
                <a:lnTo>
                  <a:pt x="10423" y="354988"/>
                </a:lnTo>
                <a:lnTo>
                  <a:pt x="2651" y="402697"/>
                </a:lnTo>
                <a:lnTo>
                  <a:pt x="0" y="451942"/>
                </a:lnTo>
                <a:lnTo>
                  <a:pt x="2651" y="501187"/>
                </a:lnTo>
                <a:lnTo>
                  <a:pt x="10423" y="548895"/>
                </a:lnTo>
                <a:lnTo>
                  <a:pt x="23039" y="594792"/>
                </a:lnTo>
                <a:lnTo>
                  <a:pt x="40224" y="638602"/>
                </a:lnTo>
                <a:lnTo>
                  <a:pt x="61702" y="680048"/>
                </a:lnTo>
                <a:lnTo>
                  <a:pt x="87197" y="718855"/>
                </a:lnTo>
                <a:lnTo>
                  <a:pt x="116433" y="754748"/>
                </a:lnTo>
                <a:lnTo>
                  <a:pt x="149136" y="787450"/>
                </a:lnTo>
                <a:lnTo>
                  <a:pt x="185028" y="816687"/>
                </a:lnTo>
                <a:lnTo>
                  <a:pt x="223836" y="842182"/>
                </a:lnTo>
                <a:lnTo>
                  <a:pt x="265282" y="863659"/>
                </a:lnTo>
                <a:lnTo>
                  <a:pt x="309091" y="880844"/>
                </a:lnTo>
                <a:lnTo>
                  <a:pt x="354988" y="893460"/>
                </a:lnTo>
                <a:lnTo>
                  <a:pt x="402697" y="901232"/>
                </a:lnTo>
                <a:lnTo>
                  <a:pt x="451942" y="903884"/>
                </a:lnTo>
                <a:lnTo>
                  <a:pt x="501187" y="901232"/>
                </a:lnTo>
                <a:lnTo>
                  <a:pt x="548895" y="893460"/>
                </a:lnTo>
                <a:lnTo>
                  <a:pt x="594792" y="880844"/>
                </a:lnTo>
                <a:lnTo>
                  <a:pt x="638602" y="863659"/>
                </a:lnTo>
                <a:lnTo>
                  <a:pt x="680048" y="842182"/>
                </a:lnTo>
                <a:lnTo>
                  <a:pt x="718855" y="816687"/>
                </a:lnTo>
                <a:lnTo>
                  <a:pt x="754748" y="787450"/>
                </a:lnTo>
                <a:lnTo>
                  <a:pt x="787450" y="754748"/>
                </a:lnTo>
                <a:lnTo>
                  <a:pt x="816687" y="718855"/>
                </a:lnTo>
                <a:lnTo>
                  <a:pt x="842182" y="680048"/>
                </a:lnTo>
                <a:lnTo>
                  <a:pt x="863659" y="638602"/>
                </a:lnTo>
                <a:lnTo>
                  <a:pt x="880844" y="594792"/>
                </a:lnTo>
                <a:lnTo>
                  <a:pt x="893460" y="548895"/>
                </a:lnTo>
                <a:lnTo>
                  <a:pt x="901232" y="501187"/>
                </a:lnTo>
                <a:lnTo>
                  <a:pt x="903884" y="451942"/>
                </a:lnTo>
                <a:lnTo>
                  <a:pt x="901232" y="402697"/>
                </a:lnTo>
                <a:lnTo>
                  <a:pt x="893460" y="354988"/>
                </a:lnTo>
                <a:lnTo>
                  <a:pt x="880844" y="309091"/>
                </a:lnTo>
                <a:lnTo>
                  <a:pt x="863659" y="265282"/>
                </a:lnTo>
                <a:lnTo>
                  <a:pt x="842182" y="223836"/>
                </a:lnTo>
                <a:lnTo>
                  <a:pt x="816687" y="185028"/>
                </a:lnTo>
                <a:lnTo>
                  <a:pt x="787450" y="149136"/>
                </a:lnTo>
                <a:lnTo>
                  <a:pt x="754748" y="116433"/>
                </a:lnTo>
                <a:lnTo>
                  <a:pt x="718855" y="87197"/>
                </a:lnTo>
                <a:lnTo>
                  <a:pt x="680048" y="61702"/>
                </a:lnTo>
                <a:lnTo>
                  <a:pt x="638602" y="40224"/>
                </a:lnTo>
                <a:lnTo>
                  <a:pt x="594792" y="23039"/>
                </a:lnTo>
                <a:lnTo>
                  <a:pt x="548895" y="10423"/>
                </a:lnTo>
                <a:lnTo>
                  <a:pt x="501187" y="2651"/>
                </a:lnTo>
                <a:lnTo>
                  <a:pt x="451942" y="0"/>
                </a:lnTo>
                <a:close/>
              </a:path>
            </a:pathLst>
          </a:custGeom>
          <a:solidFill>
            <a:srgbClr val="FFFFFF"/>
          </a:solidFill>
        </p:spPr>
        <p:txBody>
          <a:bodyPr wrap="square" lIns="0" tIns="0" rIns="0" bIns="0" rtlCol="0"/>
          <a:lstStyle/>
          <a:p>
            <a:endParaRPr/>
          </a:p>
        </p:txBody>
      </p:sp>
      <p:sp>
        <p:nvSpPr>
          <p:cNvPr id="8" name="object 8"/>
          <p:cNvSpPr txBox="1"/>
          <p:nvPr/>
        </p:nvSpPr>
        <p:spPr>
          <a:xfrm>
            <a:off x="1104304" y="1054417"/>
            <a:ext cx="304800" cy="695960"/>
          </a:xfrm>
          <a:prstGeom prst="rect">
            <a:avLst/>
          </a:prstGeom>
        </p:spPr>
        <p:txBody>
          <a:bodyPr vert="horz" wrap="square" lIns="0" tIns="12700" rIns="0" bIns="0" rtlCol="0">
            <a:spAutoFit/>
          </a:bodyPr>
          <a:lstStyle/>
          <a:p>
            <a:pPr marL="12700">
              <a:lnSpc>
                <a:spcPct val="100000"/>
              </a:lnSpc>
              <a:spcBef>
                <a:spcPts val="100"/>
              </a:spcBef>
            </a:pPr>
            <a:r>
              <a:rPr sz="4400" dirty="0">
                <a:solidFill>
                  <a:srgbClr val="00B9F2"/>
                </a:solidFill>
                <a:latin typeface="ＭＳ ゴシック"/>
                <a:cs typeface="ＭＳ ゴシック"/>
              </a:rPr>
              <a:t>2</a:t>
            </a:r>
            <a:endParaRPr sz="4400">
              <a:latin typeface="ＭＳ ゴシック"/>
              <a:cs typeface="ＭＳ ゴシック"/>
            </a:endParaRPr>
          </a:p>
        </p:txBody>
      </p:sp>
      <p:sp>
        <p:nvSpPr>
          <p:cNvPr id="9" name="object 9"/>
          <p:cNvSpPr txBox="1"/>
          <p:nvPr/>
        </p:nvSpPr>
        <p:spPr>
          <a:xfrm>
            <a:off x="526008" y="700764"/>
            <a:ext cx="3623310" cy="299720"/>
          </a:xfrm>
          <a:prstGeom prst="rect">
            <a:avLst/>
          </a:prstGeom>
        </p:spPr>
        <p:txBody>
          <a:bodyPr vert="horz" wrap="square" lIns="0" tIns="12700" rIns="0" bIns="0" rtlCol="0">
            <a:spAutoFit/>
          </a:bodyPr>
          <a:lstStyle/>
          <a:p>
            <a:pPr marL="12700">
              <a:lnSpc>
                <a:spcPct val="100000"/>
              </a:lnSpc>
              <a:spcBef>
                <a:spcPts val="100"/>
              </a:spcBef>
            </a:pPr>
            <a:r>
              <a:rPr sz="1800" spc="-160" dirty="0">
                <a:solidFill>
                  <a:srgbClr val="00B9F2"/>
                </a:solidFill>
                <a:latin typeface="ＭＳ ゴシック"/>
                <a:cs typeface="ＭＳ ゴシック"/>
              </a:rPr>
              <a:t>生徒が持ってくると想定されるデータ</a:t>
            </a:r>
            <a:endParaRPr sz="1800">
              <a:latin typeface="ＭＳ ゴシック"/>
              <a:cs typeface="ＭＳ ゴシック"/>
            </a:endParaRPr>
          </a:p>
        </p:txBody>
      </p:sp>
      <p:sp>
        <p:nvSpPr>
          <p:cNvPr id="10" name="object 10"/>
          <p:cNvSpPr txBox="1"/>
          <p:nvPr/>
        </p:nvSpPr>
        <p:spPr>
          <a:xfrm>
            <a:off x="7985695" y="1999628"/>
            <a:ext cx="1256030" cy="435247"/>
          </a:xfrm>
          <a:prstGeom prst="rect">
            <a:avLst/>
          </a:prstGeom>
        </p:spPr>
        <p:txBody>
          <a:bodyPr vert="horz" wrap="square" lIns="0" tIns="12700" rIns="0" bIns="0" rtlCol="0">
            <a:spAutoFit/>
          </a:bodyPr>
          <a:lstStyle/>
          <a:p>
            <a:pPr marL="12700" marR="5080">
              <a:lnSpc>
                <a:spcPct val="121200"/>
              </a:lnSpc>
              <a:spcBef>
                <a:spcPts val="100"/>
              </a:spcBef>
            </a:pPr>
            <a:r>
              <a:rPr sz="1100" spc="-20" dirty="0">
                <a:solidFill>
                  <a:srgbClr val="231F20"/>
                </a:solidFill>
                <a:latin typeface="ＭＳ ゴシック"/>
                <a:cs typeface="ＭＳ ゴシック"/>
              </a:rPr>
              <a:t>RESAS</a:t>
            </a:r>
            <a:r>
              <a:rPr sz="1100" spc="-80" dirty="0">
                <a:solidFill>
                  <a:srgbClr val="231F20"/>
                </a:solidFill>
                <a:latin typeface="ＭＳ ゴシック"/>
                <a:cs typeface="ＭＳ ゴシック"/>
              </a:rPr>
              <a:t>&gt;</a:t>
            </a:r>
            <a:r>
              <a:rPr sz="1100" spc="-80" dirty="0" err="1">
                <a:solidFill>
                  <a:srgbClr val="231F20"/>
                </a:solidFill>
                <a:latin typeface="ＭＳ ゴシック"/>
                <a:cs typeface="ＭＳ ゴシック"/>
              </a:rPr>
              <a:t>観光マップ</a:t>
            </a:r>
            <a:r>
              <a:rPr sz="1100" spc="-80" dirty="0">
                <a:solidFill>
                  <a:srgbClr val="231F20"/>
                </a:solidFill>
                <a:latin typeface="ＭＳ ゴシック"/>
                <a:cs typeface="ＭＳ ゴシック"/>
              </a:rPr>
              <a:t>&gt;</a:t>
            </a:r>
            <a:endParaRPr lang="en-US" sz="1100" spc="-80" dirty="0">
              <a:solidFill>
                <a:srgbClr val="231F20"/>
              </a:solidFill>
              <a:latin typeface="ＭＳ ゴシック"/>
              <a:cs typeface="ＭＳ ゴシック"/>
            </a:endParaRPr>
          </a:p>
          <a:p>
            <a:pPr marL="12700" marR="5080">
              <a:lnSpc>
                <a:spcPct val="121200"/>
              </a:lnSpc>
              <a:spcBef>
                <a:spcPts val="100"/>
              </a:spcBef>
            </a:pPr>
            <a:r>
              <a:rPr sz="1100" spc="-95" dirty="0">
                <a:solidFill>
                  <a:srgbClr val="231F20"/>
                </a:solidFill>
                <a:latin typeface="ＭＳ ゴシック"/>
                <a:cs typeface="ＭＳ ゴシック"/>
              </a:rPr>
              <a:t>&gt;目的地分析より</a:t>
            </a:r>
            <a:endParaRPr sz="1100" dirty="0">
              <a:latin typeface="ＭＳ ゴシック"/>
              <a:cs typeface="ＭＳ ゴシック"/>
            </a:endParaRPr>
          </a:p>
        </p:txBody>
      </p:sp>
      <p:grpSp>
        <p:nvGrpSpPr>
          <p:cNvPr id="11" name="object 11"/>
          <p:cNvGrpSpPr/>
          <p:nvPr/>
        </p:nvGrpSpPr>
        <p:grpSpPr>
          <a:xfrm>
            <a:off x="2793287" y="2335558"/>
            <a:ext cx="6442710" cy="1192530"/>
            <a:chOff x="2793287" y="2335558"/>
            <a:chExt cx="6442710" cy="1192530"/>
          </a:xfrm>
        </p:grpSpPr>
        <p:sp>
          <p:nvSpPr>
            <p:cNvPr id="12" name="object 12"/>
            <p:cNvSpPr/>
            <p:nvPr/>
          </p:nvSpPr>
          <p:spPr>
            <a:xfrm>
              <a:off x="2944088" y="2458681"/>
              <a:ext cx="6291580" cy="1066165"/>
            </a:xfrm>
            <a:custGeom>
              <a:avLst/>
              <a:gdLst/>
              <a:ahLst/>
              <a:cxnLst/>
              <a:rect l="l" t="t" r="r" b="b"/>
              <a:pathLst>
                <a:path w="6291580" h="1066164">
                  <a:moveTo>
                    <a:pt x="145707" y="0"/>
                  </a:moveTo>
                  <a:lnTo>
                    <a:pt x="0" y="0"/>
                  </a:lnTo>
                  <a:lnTo>
                    <a:pt x="0" y="1065669"/>
                  </a:lnTo>
                  <a:lnTo>
                    <a:pt x="145707" y="1065669"/>
                  </a:lnTo>
                  <a:lnTo>
                    <a:pt x="145707" y="0"/>
                  </a:lnTo>
                  <a:close/>
                </a:path>
                <a:path w="6291580" h="1066164">
                  <a:moveTo>
                    <a:pt x="468985" y="597420"/>
                  </a:moveTo>
                  <a:lnTo>
                    <a:pt x="323278" y="597420"/>
                  </a:lnTo>
                  <a:lnTo>
                    <a:pt x="323278" y="1065669"/>
                  </a:lnTo>
                  <a:lnTo>
                    <a:pt x="468985" y="1065669"/>
                  </a:lnTo>
                  <a:lnTo>
                    <a:pt x="468985" y="597420"/>
                  </a:lnTo>
                  <a:close/>
                </a:path>
                <a:path w="6291580" h="1066164">
                  <a:moveTo>
                    <a:pt x="792264" y="708152"/>
                  </a:moveTo>
                  <a:lnTo>
                    <a:pt x="646557" y="708152"/>
                  </a:lnTo>
                  <a:lnTo>
                    <a:pt x="646557" y="1065669"/>
                  </a:lnTo>
                  <a:lnTo>
                    <a:pt x="792264" y="1065669"/>
                  </a:lnTo>
                  <a:lnTo>
                    <a:pt x="792264" y="708152"/>
                  </a:lnTo>
                  <a:close/>
                </a:path>
                <a:path w="6291580" h="1066164">
                  <a:moveTo>
                    <a:pt x="1115555" y="721982"/>
                  </a:moveTo>
                  <a:lnTo>
                    <a:pt x="969848" y="721982"/>
                  </a:lnTo>
                  <a:lnTo>
                    <a:pt x="969848" y="1065669"/>
                  </a:lnTo>
                  <a:lnTo>
                    <a:pt x="1115555" y="1065669"/>
                  </a:lnTo>
                  <a:lnTo>
                    <a:pt x="1115555" y="721982"/>
                  </a:lnTo>
                  <a:close/>
                </a:path>
                <a:path w="6291580" h="1066164">
                  <a:moveTo>
                    <a:pt x="1438833" y="742746"/>
                  </a:moveTo>
                  <a:lnTo>
                    <a:pt x="1293126" y="742746"/>
                  </a:lnTo>
                  <a:lnTo>
                    <a:pt x="1293126" y="1065669"/>
                  </a:lnTo>
                  <a:lnTo>
                    <a:pt x="1438833" y="1065669"/>
                  </a:lnTo>
                  <a:lnTo>
                    <a:pt x="1438833" y="742746"/>
                  </a:lnTo>
                  <a:close/>
                </a:path>
                <a:path w="6291580" h="1066164">
                  <a:moveTo>
                    <a:pt x="1762112" y="832713"/>
                  </a:moveTo>
                  <a:lnTo>
                    <a:pt x="1616405" y="832713"/>
                  </a:lnTo>
                  <a:lnTo>
                    <a:pt x="1616405" y="1065669"/>
                  </a:lnTo>
                  <a:lnTo>
                    <a:pt x="1762112" y="1065669"/>
                  </a:lnTo>
                  <a:lnTo>
                    <a:pt x="1762112" y="832713"/>
                  </a:lnTo>
                  <a:close/>
                </a:path>
                <a:path w="6291580" h="1066164">
                  <a:moveTo>
                    <a:pt x="2085403" y="849998"/>
                  </a:moveTo>
                  <a:lnTo>
                    <a:pt x="1939696" y="849998"/>
                  </a:lnTo>
                  <a:lnTo>
                    <a:pt x="1939696" y="1065669"/>
                  </a:lnTo>
                  <a:lnTo>
                    <a:pt x="2085403" y="1065669"/>
                  </a:lnTo>
                  <a:lnTo>
                    <a:pt x="2085403" y="849998"/>
                  </a:lnTo>
                  <a:close/>
                </a:path>
                <a:path w="6291580" h="1066164">
                  <a:moveTo>
                    <a:pt x="2408682" y="870775"/>
                  </a:moveTo>
                  <a:lnTo>
                    <a:pt x="2262975" y="870775"/>
                  </a:lnTo>
                  <a:lnTo>
                    <a:pt x="2262975" y="1065669"/>
                  </a:lnTo>
                  <a:lnTo>
                    <a:pt x="2408682" y="1065669"/>
                  </a:lnTo>
                  <a:lnTo>
                    <a:pt x="2408682" y="870775"/>
                  </a:lnTo>
                  <a:close/>
                </a:path>
                <a:path w="6291580" h="1066164">
                  <a:moveTo>
                    <a:pt x="2731960" y="880859"/>
                  </a:moveTo>
                  <a:lnTo>
                    <a:pt x="2586253" y="880859"/>
                  </a:lnTo>
                  <a:lnTo>
                    <a:pt x="2586253" y="1065669"/>
                  </a:lnTo>
                  <a:lnTo>
                    <a:pt x="2731960" y="1065669"/>
                  </a:lnTo>
                  <a:lnTo>
                    <a:pt x="2731960" y="880859"/>
                  </a:lnTo>
                  <a:close/>
                </a:path>
                <a:path w="6291580" h="1066164">
                  <a:moveTo>
                    <a:pt x="3055251" y="880859"/>
                  </a:moveTo>
                  <a:lnTo>
                    <a:pt x="2909544" y="880859"/>
                  </a:lnTo>
                  <a:lnTo>
                    <a:pt x="2909544" y="1065669"/>
                  </a:lnTo>
                  <a:lnTo>
                    <a:pt x="3055251" y="1065669"/>
                  </a:lnTo>
                  <a:lnTo>
                    <a:pt x="3055251" y="880859"/>
                  </a:lnTo>
                  <a:close/>
                </a:path>
                <a:path w="6291580" h="1066164">
                  <a:moveTo>
                    <a:pt x="3378530" y="888060"/>
                  </a:moveTo>
                  <a:lnTo>
                    <a:pt x="3232823" y="888060"/>
                  </a:lnTo>
                  <a:lnTo>
                    <a:pt x="3232823" y="1065669"/>
                  </a:lnTo>
                  <a:lnTo>
                    <a:pt x="3378530" y="1065669"/>
                  </a:lnTo>
                  <a:lnTo>
                    <a:pt x="3378530" y="888060"/>
                  </a:lnTo>
                  <a:close/>
                </a:path>
                <a:path w="6291580" h="1066164">
                  <a:moveTo>
                    <a:pt x="3701808" y="894994"/>
                  </a:moveTo>
                  <a:lnTo>
                    <a:pt x="3556101" y="894994"/>
                  </a:lnTo>
                  <a:lnTo>
                    <a:pt x="3556101" y="1065669"/>
                  </a:lnTo>
                  <a:lnTo>
                    <a:pt x="3701808" y="1065669"/>
                  </a:lnTo>
                  <a:lnTo>
                    <a:pt x="3701808" y="894994"/>
                  </a:lnTo>
                  <a:close/>
                </a:path>
                <a:path w="6291580" h="1066164">
                  <a:moveTo>
                    <a:pt x="4025074" y="905370"/>
                  </a:moveTo>
                  <a:lnTo>
                    <a:pt x="3879380" y="905370"/>
                  </a:lnTo>
                  <a:lnTo>
                    <a:pt x="3879380" y="1065669"/>
                  </a:lnTo>
                  <a:lnTo>
                    <a:pt x="4025074" y="1065669"/>
                  </a:lnTo>
                  <a:lnTo>
                    <a:pt x="4025074" y="905370"/>
                  </a:lnTo>
                  <a:close/>
                </a:path>
                <a:path w="6291580" h="1066164">
                  <a:moveTo>
                    <a:pt x="4348365" y="908812"/>
                  </a:moveTo>
                  <a:lnTo>
                    <a:pt x="4202671" y="908812"/>
                  </a:lnTo>
                  <a:lnTo>
                    <a:pt x="4202671" y="1065669"/>
                  </a:lnTo>
                  <a:lnTo>
                    <a:pt x="4348365" y="1065669"/>
                  </a:lnTo>
                  <a:lnTo>
                    <a:pt x="4348365" y="908812"/>
                  </a:lnTo>
                  <a:close/>
                </a:path>
                <a:path w="6291580" h="1066164">
                  <a:moveTo>
                    <a:pt x="4671657" y="919200"/>
                  </a:moveTo>
                  <a:lnTo>
                    <a:pt x="4525950" y="919200"/>
                  </a:lnTo>
                  <a:lnTo>
                    <a:pt x="4525950" y="1065669"/>
                  </a:lnTo>
                  <a:lnTo>
                    <a:pt x="4671657" y="1065669"/>
                  </a:lnTo>
                  <a:lnTo>
                    <a:pt x="4671657" y="919200"/>
                  </a:lnTo>
                  <a:close/>
                </a:path>
                <a:path w="6291580" h="1066164">
                  <a:moveTo>
                    <a:pt x="4994935" y="929576"/>
                  </a:moveTo>
                  <a:lnTo>
                    <a:pt x="4849228" y="929576"/>
                  </a:lnTo>
                  <a:lnTo>
                    <a:pt x="4849228" y="1065669"/>
                  </a:lnTo>
                  <a:lnTo>
                    <a:pt x="4994935" y="1065669"/>
                  </a:lnTo>
                  <a:lnTo>
                    <a:pt x="4994935" y="929576"/>
                  </a:lnTo>
                  <a:close/>
                </a:path>
                <a:path w="6291580" h="1066164">
                  <a:moveTo>
                    <a:pt x="5318214" y="933056"/>
                  </a:moveTo>
                  <a:lnTo>
                    <a:pt x="5172519" y="933056"/>
                  </a:lnTo>
                  <a:lnTo>
                    <a:pt x="5172519" y="1065669"/>
                  </a:lnTo>
                  <a:lnTo>
                    <a:pt x="5318214" y="1065669"/>
                  </a:lnTo>
                  <a:lnTo>
                    <a:pt x="5318214" y="933056"/>
                  </a:lnTo>
                  <a:close/>
                </a:path>
                <a:path w="6291580" h="1066164">
                  <a:moveTo>
                    <a:pt x="5644947" y="957262"/>
                  </a:moveTo>
                  <a:lnTo>
                    <a:pt x="5499239" y="957262"/>
                  </a:lnTo>
                  <a:lnTo>
                    <a:pt x="5495785" y="1065669"/>
                  </a:lnTo>
                  <a:lnTo>
                    <a:pt x="5641492" y="1065669"/>
                  </a:lnTo>
                  <a:lnTo>
                    <a:pt x="5644947" y="957262"/>
                  </a:lnTo>
                  <a:close/>
                </a:path>
                <a:path w="6291580" h="1066164">
                  <a:moveTo>
                    <a:pt x="5968238" y="957262"/>
                  </a:moveTo>
                  <a:lnTo>
                    <a:pt x="5822531" y="957262"/>
                  </a:lnTo>
                  <a:lnTo>
                    <a:pt x="5819076" y="1065669"/>
                  </a:lnTo>
                  <a:lnTo>
                    <a:pt x="5964783" y="1065669"/>
                  </a:lnTo>
                  <a:lnTo>
                    <a:pt x="5968238" y="957262"/>
                  </a:lnTo>
                  <a:close/>
                </a:path>
                <a:path w="6291580" h="1066164">
                  <a:moveTo>
                    <a:pt x="6291516" y="957262"/>
                  </a:moveTo>
                  <a:lnTo>
                    <a:pt x="6145809" y="957262"/>
                  </a:lnTo>
                  <a:lnTo>
                    <a:pt x="6142355" y="1065669"/>
                  </a:lnTo>
                  <a:lnTo>
                    <a:pt x="6288062" y="1065669"/>
                  </a:lnTo>
                  <a:lnTo>
                    <a:pt x="6291516" y="957262"/>
                  </a:lnTo>
                  <a:close/>
                </a:path>
              </a:pathLst>
            </a:custGeom>
            <a:solidFill>
              <a:srgbClr val="0072BC"/>
            </a:solidFill>
          </p:spPr>
          <p:txBody>
            <a:bodyPr wrap="square" lIns="0" tIns="0" rIns="0" bIns="0" rtlCol="0"/>
            <a:lstStyle/>
            <a:p>
              <a:endParaRPr/>
            </a:p>
          </p:txBody>
        </p:sp>
        <p:sp>
          <p:nvSpPr>
            <p:cNvPr id="13" name="object 13"/>
            <p:cNvSpPr/>
            <p:nvPr/>
          </p:nvSpPr>
          <p:spPr>
            <a:xfrm>
              <a:off x="2796462" y="2338733"/>
              <a:ext cx="55880" cy="1186180"/>
            </a:xfrm>
            <a:custGeom>
              <a:avLst/>
              <a:gdLst/>
              <a:ahLst/>
              <a:cxnLst/>
              <a:rect l="l" t="t" r="r" b="b"/>
              <a:pathLst>
                <a:path w="55880" h="1186179">
                  <a:moveTo>
                    <a:pt x="55359" y="0"/>
                  </a:moveTo>
                  <a:lnTo>
                    <a:pt x="55359" y="1185608"/>
                  </a:lnTo>
                </a:path>
                <a:path w="55880" h="1186179">
                  <a:moveTo>
                    <a:pt x="55359" y="0"/>
                  </a:moveTo>
                  <a:lnTo>
                    <a:pt x="0" y="0"/>
                  </a:lnTo>
                </a:path>
              </a:pathLst>
            </a:custGeom>
            <a:ln w="6350">
              <a:solidFill>
                <a:srgbClr val="231F20"/>
              </a:solidFill>
            </a:ln>
          </p:spPr>
          <p:txBody>
            <a:bodyPr wrap="square" lIns="0" tIns="0" rIns="0" bIns="0" rtlCol="0"/>
            <a:lstStyle/>
            <a:p>
              <a:endParaRPr/>
            </a:p>
          </p:txBody>
        </p:sp>
      </p:grpSp>
      <p:sp>
        <p:nvSpPr>
          <p:cNvPr id="14" name="object 14"/>
          <p:cNvSpPr txBox="1"/>
          <p:nvPr/>
        </p:nvSpPr>
        <p:spPr>
          <a:xfrm>
            <a:off x="2948037" y="3567014"/>
            <a:ext cx="139700" cy="3683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兼六園</a:t>
            </a:r>
            <a:endParaRPr sz="900">
              <a:latin typeface="ＭＳ ゴシック"/>
              <a:cs typeface="ＭＳ ゴシック"/>
            </a:endParaRPr>
          </a:p>
        </p:txBody>
      </p:sp>
      <p:sp>
        <p:nvSpPr>
          <p:cNvPr id="15" name="object 15"/>
          <p:cNvSpPr txBox="1"/>
          <p:nvPr/>
        </p:nvSpPr>
        <p:spPr>
          <a:xfrm>
            <a:off x="3594632" y="3567014"/>
            <a:ext cx="139700" cy="4826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和倉温泉</a:t>
            </a:r>
            <a:endParaRPr sz="900">
              <a:latin typeface="ＭＳ ゴシック"/>
              <a:cs typeface="ＭＳ ゴシック"/>
            </a:endParaRPr>
          </a:p>
        </p:txBody>
      </p:sp>
      <p:sp>
        <p:nvSpPr>
          <p:cNvPr id="16" name="object 16"/>
          <p:cNvSpPr txBox="1"/>
          <p:nvPr/>
        </p:nvSpPr>
        <p:spPr>
          <a:xfrm>
            <a:off x="4241227" y="3567014"/>
            <a:ext cx="139700" cy="4826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山中温泉</a:t>
            </a:r>
            <a:endParaRPr sz="900">
              <a:latin typeface="ＭＳ ゴシック"/>
              <a:cs typeface="ＭＳ ゴシック"/>
            </a:endParaRPr>
          </a:p>
        </p:txBody>
      </p:sp>
      <p:sp>
        <p:nvSpPr>
          <p:cNvPr id="17" name="object 17"/>
          <p:cNvSpPr txBox="1"/>
          <p:nvPr/>
        </p:nvSpPr>
        <p:spPr>
          <a:xfrm>
            <a:off x="4564467" y="3567014"/>
            <a:ext cx="139700" cy="3683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加賀屋</a:t>
            </a:r>
            <a:endParaRPr sz="900">
              <a:latin typeface="ＭＳ ゴシック"/>
              <a:cs typeface="ＭＳ ゴシック"/>
            </a:endParaRPr>
          </a:p>
        </p:txBody>
      </p:sp>
      <p:sp>
        <p:nvSpPr>
          <p:cNvPr id="18" name="object 18"/>
          <p:cNvSpPr txBox="1"/>
          <p:nvPr/>
        </p:nvSpPr>
        <p:spPr>
          <a:xfrm>
            <a:off x="4887707" y="3567014"/>
            <a:ext cx="139700" cy="4826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輪島朝市</a:t>
            </a:r>
            <a:endParaRPr sz="900">
              <a:latin typeface="ＭＳ ゴシック"/>
              <a:cs typeface="ＭＳ ゴシック"/>
            </a:endParaRPr>
          </a:p>
        </p:txBody>
      </p:sp>
      <p:sp>
        <p:nvSpPr>
          <p:cNvPr id="19" name="object 19"/>
          <p:cNvSpPr txBox="1"/>
          <p:nvPr/>
        </p:nvSpPr>
        <p:spPr>
          <a:xfrm>
            <a:off x="5857543" y="3567014"/>
            <a:ext cx="139700" cy="5969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近江町市場</a:t>
            </a:r>
            <a:endParaRPr sz="900">
              <a:latin typeface="ＭＳ ゴシック"/>
              <a:cs typeface="ＭＳ ゴシック"/>
            </a:endParaRPr>
          </a:p>
        </p:txBody>
      </p:sp>
      <p:sp>
        <p:nvSpPr>
          <p:cNvPr id="20" name="object 20"/>
          <p:cNvSpPr txBox="1"/>
          <p:nvPr/>
        </p:nvSpPr>
        <p:spPr>
          <a:xfrm>
            <a:off x="7473974" y="3567014"/>
            <a:ext cx="139700" cy="7112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ゆのくに天祥</a:t>
            </a:r>
            <a:endParaRPr sz="900">
              <a:latin typeface="ＭＳ ゴシック"/>
              <a:cs typeface="ＭＳ ゴシック"/>
            </a:endParaRPr>
          </a:p>
        </p:txBody>
      </p:sp>
      <p:sp>
        <p:nvSpPr>
          <p:cNvPr id="21" name="object 21"/>
          <p:cNvSpPr txBox="1"/>
          <p:nvPr/>
        </p:nvSpPr>
        <p:spPr>
          <a:xfrm>
            <a:off x="7797214" y="3567014"/>
            <a:ext cx="139700" cy="7112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金沢市民球場</a:t>
            </a:r>
            <a:endParaRPr sz="900">
              <a:latin typeface="ＭＳ ゴシック"/>
              <a:cs typeface="ＭＳ ゴシック"/>
            </a:endParaRPr>
          </a:p>
        </p:txBody>
      </p:sp>
      <p:sp>
        <p:nvSpPr>
          <p:cNvPr id="22" name="object 22"/>
          <p:cNvSpPr txBox="1"/>
          <p:nvPr/>
        </p:nvSpPr>
        <p:spPr>
          <a:xfrm>
            <a:off x="8447238" y="3567014"/>
            <a:ext cx="139700" cy="3683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瑠璃光</a:t>
            </a:r>
            <a:endParaRPr sz="900">
              <a:latin typeface="ＭＳ ゴシック"/>
              <a:cs typeface="ＭＳ ゴシック"/>
            </a:endParaRPr>
          </a:p>
        </p:txBody>
      </p:sp>
      <p:sp>
        <p:nvSpPr>
          <p:cNvPr id="23" name="object 23"/>
          <p:cNvSpPr txBox="1"/>
          <p:nvPr/>
        </p:nvSpPr>
        <p:spPr>
          <a:xfrm>
            <a:off x="6504138" y="3567014"/>
            <a:ext cx="139700" cy="7112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白米の千枚田</a:t>
            </a:r>
            <a:endParaRPr sz="900">
              <a:latin typeface="ＭＳ ゴシック"/>
              <a:cs typeface="ＭＳ ゴシック"/>
            </a:endParaRPr>
          </a:p>
        </p:txBody>
      </p:sp>
      <p:sp>
        <p:nvSpPr>
          <p:cNvPr id="24" name="object 24"/>
          <p:cNvSpPr txBox="1"/>
          <p:nvPr/>
        </p:nvSpPr>
        <p:spPr>
          <a:xfrm>
            <a:off x="5211062" y="3567014"/>
            <a:ext cx="139700" cy="3683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多田屋</a:t>
            </a:r>
            <a:endParaRPr sz="900">
              <a:latin typeface="ＭＳ ゴシック"/>
              <a:cs typeface="ＭＳ ゴシック"/>
            </a:endParaRPr>
          </a:p>
        </p:txBody>
      </p:sp>
      <p:sp>
        <p:nvSpPr>
          <p:cNvPr id="25" name="object 25"/>
          <p:cNvSpPr txBox="1"/>
          <p:nvPr/>
        </p:nvSpPr>
        <p:spPr>
          <a:xfrm>
            <a:off x="5534303" y="3567014"/>
            <a:ext cx="139700" cy="4826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山代温泉</a:t>
            </a:r>
            <a:endParaRPr sz="900">
              <a:latin typeface="ＭＳ ゴシック"/>
              <a:cs typeface="ＭＳ ゴシック"/>
            </a:endParaRPr>
          </a:p>
        </p:txBody>
      </p:sp>
      <p:sp>
        <p:nvSpPr>
          <p:cNvPr id="26" name="object 26"/>
          <p:cNvSpPr txBox="1"/>
          <p:nvPr/>
        </p:nvSpPr>
        <p:spPr>
          <a:xfrm>
            <a:off x="3203154" y="3567014"/>
            <a:ext cx="266700" cy="482600"/>
          </a:xfrm>
          <a:prstGeom prst="rect">
            <a:avLst/>
          </a:prstGeom>
        </p:spPr>
        <p:txBody>
          <a:bodyPr vert="eaVert" wrap="square" lIns="0" tIns="0" rIns="0" bIns="0" rtlCol="0">
            <a:spAutoFit/>
          </a:bodyPr>
          <a:lstStyle/>
          <a:p>
            <a:pPr marL="12700">
              <a:lnSpc>
                <a:spcPct val="60000"/>
              </a:lnSpc>
            </a:pPr>
            <a:r>
              <a:rPr sz="900" dirty="0">
                <a:solidFill>
                  <a:srgbClr val="231F20"/>
                </a:solidFill>
                <a:latin typeface="ＭＳ ゴシック"/>
                <a:cs typeface="ＭＳ ゴシック"/>
              </a:rPr>
              <a:t>のとじま</a:t>
            </a:r>
            <a:endParaRPr sz="900">
              <a:latin typeface="ＭＳ ゴシック"/>
              <a:cs typeface="ＭＳ ゴシック"/>
            </a:endParaRPr>
          </a:p>
          <a:p>
            <a:pPr marL="12700">
              <a:lnSpc>
                <a:spcPct val="100000"/>
              </a:lnSpc>
            </a:pPr>
            <a:r>
              <a:rPr sz="900" dirty="0">
                <a:solidFill>
                  <a:srgbClr val="231F20"/>
                </a:solidFill>
                <a:latin typeface="ＭＳ ゴシック"/>
                <a:cs typeface="ＭＳ ゴシック"/>
              </a:rPr>
              <a:t>水族館</a:t>
            </a:r>
            <a:endParaRPr sz="900">
              <a:latin typeface="ＭＳ ゴシック"/>
              <a:cs typeface="ＭＳ ゴシック"/>
            </a:endParaRPr>
          </a:p>
        </p:txBody>
      </p:sp>
      <p:sp>
        <p:nvSpPr>
          <p:cNvPr id="27" name="object 27"/>
          <p:cNvSpPr txBox="1"/>
          <p:nvPr/>
        </p:nvSpPr>
        <p:spPr>
          <a:xfrm>
            <a:off x="3849749" y="3567014"/>
            <a:ext cx="266700" cy="482600"/>
          </a:xfrm>
          <a:prstGeom prst="rect">
            <a:avLst/>
          </a:prstGeom>
        </p:spPr>
        <p:txBody>
          <a:bodyPr vert="eaVert" wrap="square" lIns="0" tIns="0" rIns="0" bIns="0" rtlCol="0">
            <a:spAutoFit/>
          </a:bodyPr>
          <a:lstStyle/>
          <a:p>
            <a:pPr marL="12700">
              <a:lnSpc>
                <a:spcPct val="60000"/>
              </a:lnSpc>
            </a:pPr>
            <a:r>
              <a:rPr sz="900" dirty="0">
                <a:solidFill>
                  <a:srgbClr val="231F20"/>
                </a:solidFill>
                <a:latin typeface="ＭＳ ゴシック"/>
                <a:cs typeface="ＭＳ ゴシック"/>
              </a:rPr>
              <a:t>千里浜</a:t>
            </a:r>
            <a:endParaRPr sz="900">
              <a:latin typeface="ＭＳ ゴシック"/>
              <a:cs typeface="ＭＳ ゴシック"/>
            </a:endParaRPr>
          </a:p>
          <a:p>
            <a:pPr marL="12700">
              <a:lnSpc>
                <a:spcPct val="100000"/>
              </a:lnSpc>
            </a:pPr>
            <a:r>
              <a:rPr sz="900" dirty="0">
                <a:solidFill>
                  <a:srgbClr val="231F20"/>
                </a:solidFill>
                <a:latin typeface="ＭＳ ゴシック"/>
                <a:cs typeface="ＭＳ ゴシック"/>
              </a:rPr>
              <a:t>海水浴場</a:t>
            </a:r>
            <a:endParaRPr sz="900">
              <a:latin typeface="ＭＳ ゴシック"/>
              <a:cs typeface="ＭＳ ゴシック"/>
            </a:endParaRPr>
          </a:p>
        </p:txBody>
      </p:sp>
      <p:sp>
        <p:nvSpPr>
          <p:cNvPr id="28" name="object 28"/>
          <p:cNvSpPr txBox="1"/>
          <p:nvPr/>
        </p:nvSpPr>
        <p:spPr>
          <a:xfrm>
            <a:off x="6759256" y="3567014"/>
            <a:ext cx="590550" cy="825500"/>
          </a:xfrm>
          <a:prstGeom prst="rect">
            <a:avLst/>
          </a:prstGeom>
        </p:spPr>
        <p:txBody>
          <a:bodyPr vert="eaVert" wrap="square" lIns="0" tIns="0" rIns="0" bIns="0" rtlCol="0">
            <a:spAutoFit/>
          </a:bodyPr>
          <a:lstStyle/>
          <a:p>
            <a:pPr marL="12700">
              <a:lnSpc>
                <a:spcPct val="60000"/>
              </a:lnSpc>
            </a:pPr>
            <a:r>
              <a:rPr sz="900" dirty="0">
                <a:solidFill>
                  <a:srgbClr val="231F20"/>
                </a:solidFill>
                <a:latin typeface="ＭＳ ゴシック"/>
                <a:cs typeface="ＭＳ ゴシック"/>
              </a:rPr>
              <a:t>白山白川郷</a:t>
            </a:r>
            <a:endParaRPr sz="900">
              <a:latin typeface="ＭＳ ゴシック"/>
              <a:cs typeface="ＭＳ ゴシック"/>
            </a:endParaRPr>
          </a:p>
          <a:p>
            <a:pPr marL="12700">
              <a:lnSpc>
                <a:spcPct val="100000"/>
              </a:lnSpc>
            </a:pPr>
            <a:r>
              <a:rPr sz="900" dirty="0">
                <a:solidFill>
                  <a:srgbClr val="231F20"/>
                </a:solidFill>
                <a:latin typeface="ＭＳ ゴシック"/>
                <a:cs typeface="ＭＳ ゴシック"/>
              </a:rPr>
              <a:t>ホワイトロード</a:t>
            </a:r>
            <a:endParaRPr sz="900">
              <a:latin typeface="ＭＳ ゴシック"/>
              <a:cs typeface="ＭＳ ゴシック"/>
            </a:endParaRPr>
          </a:p>
          <a:p>
            <a:pPr marL="12700">
              <a:lnSpc>
                <a:spcPct val="95000"/>
              </a:lnSpc>
              <a:spcBef>
                <a:spcPts val="465"/>
              </a:spcBef>
            </a:pPr>
            <a:r>
              <a:rPr sz="900" dirty="0">
                <a:solidFill>
                  <a:srgbClr val="231F20"/>
                </a:solidFill>
                <a:latin typeface="ＭＳ ゴシック"/>
                <a:cs typeface="ＭＳ ゴシック"/>
              </a:rPr>
              <a:t>片山津温泉</a:t>
            </a:r>
            <a:endParaRPr sz="900">
              <a:latin typeface="ＭＳ ゴシック"/>
              <a:cs typeface="ＭＳ ゴシック"/>
            </a:endParaRPr>
          </a:p>
          <a:p>
            <a:pPr marL="12700">
              <a:lnSpc>
                <a:spcPct val="100000"/>
              </a:lnSpc>
            </a:pPr>
            <a:r>
              <a:rPr sz="900" dirty="0">
                <a:solidFill>
                  <a:srgbClr val="231F20"/>
                </a:solidFill>
                <a:latin typeface="ＭＳ ゴシック"/>
                <a:cs typeface="ＭＳ ゴシック"/>
              </a:rPr>
              <a:t>納涼花火まつり</a:t>
            </a:r>
            <a:endParaRPr sz="900">
              <a:latin typeface="ＭＳ ゴシック"/>
              <a:cs typeface="ＭＳ ゴシック"/>
            </a:endParaRPr>
          </a:p>
        </p:txBody>
      </p:sp>
      <p:sp>
        <p:nvSpPr>
          <p:cNvPr id="29" name="object 29"/>
          <p:cNvSpPr txBox="1"/>
          <p:nvPr/>
        </p:nvSpPr>
        <p:spPr>
          <a:xfrm>
            <a:off x="6241591" y="3779498"/>
            <a:ext cx="13208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231F20"/>
                </a:solidFill>
                <a:latin typeface="ＭＳ ゴシック"/>
                <a:cs typeface="ＭＳ ゴシック"/>
              </a:rPr>
              <a:t>21</a:t>
            </a:r>
            <a:endParaRPr sz="900">
              <a:latin typeface="ＭＳ ゴシック"/>
              <a:cs typeface="ＭＳ ゴシック"/>
            </a:endParaRPr>
          </a:p>
        </p:txBody>
      </p:sp>
      <p:sp>
        <p:nvSpPr>
          <p:cNvPr id="30" name="object 30"/>
          <p:cNvSpPr txBox="1"/>
          <p:nvPr/>
        </p:nvSpPr>
        <p:spPr>
          <a:xfrm>
            <a:off x="6112660" y="3567014"/>
            <a:ext cx="266700" cy="596900"/>
          </a:xfrm>
          <a:prstGeom prst="rect">
            <a:avLst/>
          </a:prstGeom>
        </p:spPr>
        <p:txBody>
          <a:bodyPr vert="eaVert" wrap="square" lIns="0" tIns="0" rIns="0" bIns="0" rtlCol="0">
            <a:spAutoFit/>
          </a:bodyPr>
          <a:lstStyle/>
          <a:p>
            <a:pPr marL="12700">
              <a:lnSpc>
                <a:spcPct val="60000"/>
              </a:lnSpc>
            </a:pPr>
            <a:r>
              <a:rPr sz="900" dirty="0">
                <a:solidFill>
                  <a:srgbClr val="231F20"/>
                </a:solidFill>
                <a:latin typeface="ＭＳ ゴシック"/>
                <a:cs typeface="ＭＳ ゴシック"/>
              </a:rPr>
              <a:t>金沢  世紀</a:t>
            </a:r>
            <a:endParaRPr sz="900">
              <a:latin typeface="ＭＳ ゴシック"/>
              <a:cs typeface="ＭＳ ゴシック"/>
            </a:endParaRPr>
          </a:p>
          <a:p>
            <a:pPr marL="12700">
              <a:lnSpc>
                <a:spcPct val="100000"/>
              </a:lnSpc>
            </a:pPr>
            <a:r>
              <a:rPr sz="900" dirty="0">
                <a:solidFill>
                  <a:srgbClr val="231F20"/>
                </a:solidFill>
                <a:latin typeface="ＭＳ ゴシック"/>
                <a:cs typeface="ＭＳ ゴシック"/>
              </a:rPr>
              <a:t>美術館</a:t>
            </a:r>
            <a:endParaRPr sz="900">
              <a:latin typeface="ＭＳ ゴシック"/>
              <a:cs typeface="ＭＳ ゴシック"/>
            </a:endParaRPr>
          </a:p>
        </p:txBody>
      </p:sp>
      <p:sp>
        <p:nvSpPr>
          <p:cNvPr id="31" name="object 31"/>
          <p:cNvSpPr txBox="1"/>
          <p:nvPr/>
        </p:nvSpPr>
        <p:spPr>
          <a:xfrm>
            <a:off x="8698927" y="3567014"/>
            <a:ext cx="590550" cy="596900"/>
          </a:xfrm>
          <a:prstGeom prst="rect">
            <a:avLst/>
          </a:prstGeom>
        </p:spPr>
        <p:txBody>
          <a:bodyPr vert="eaVert" wrap="square" lIns="0" tIns="0" rIns="0" bIns="0" rtlCol="0">
            <a:spAutoFit/>
          </a:bodyPr>
          <a:lstStyle/>
          <a:p>
            <a:pPr marL="12700">
              <a:lnSpc>
                <a:spcPct val="60000"/>
              </a:lnSpc>
            </a:pPr>
            <a:r>
              <a:rPr sz="900" dirty="0">
                <a:solidFill>
                  <a:srgbClr val="231F20"/>
                </a:solidFill>
                <a:latin typeface="ＭＳ ゴシック"/>
                <a:cs typeface="ＭＳ ゴシック"/>
              </a:rPr>
              <a:t>休暇村</a:t>
            </a:r>
            <a:endParaRPr sz="900" dirty="0">
              <a:latin typeface="ＭＳ ゴシック"/>
              <a:cs typeface="ＭＳ ゴシック"/>
            </a:endParaRPr>
          </a:p>
          <a:p>
            <a:pPr marL="12700">
              <a:lnSpc>
                <a:spcPct val="100000"/>
              </a:lnSpc>
            </a:pPr>
            <a:r>
              <a:rPr sz="900" dirty="0">
                <a:solidFill>
                  <a:srgbClr val="231F20"/>
                </a:solidFill>
                <a:latin typeface="ＭＳ ゴシック"/>
                <a:cs typeface="ＭＳ ゴシック"/>
              </a:rPr>
              <a:t>能登千里浜</a:t>
            </a:r>
            <a:endParaRPr sz="900" dirty="0">
              <a:latin typeface="ＭＳ ゴシック"/>
              <a:cs typeface="ＭＳ ゴシック"/>
            </a:endParaRPr>
          </a:p>
          <a:p>
            <a:pPr marL="12700" marR="5080">
              <a:lnSpc>
                <a:spcPct val="92600"/>
              </a:lnSpc>
              <a:spcBef>
                <a:spcPts val="545"/>
              </a:spcBef>
            </a:pPr>
            <a:r>
              <a:rPr sz="900" dirty="0">
                <a:solidFill>
                  <a:srgbClr val="231F20"/>
                </a:solidFill>
                <a:latin typeface="ＭＳ ゴシック"/>
                <a:cs typeface="ＭＳ ゴシック"/>
              </a:rPr>
              <a:t>日本自動車博物館</a:t>
            </a:r>
            <a:endParaRPr sz="900" dirty="0">
              <a:latin typeface="ＭＳ ゴシック"/>
              <a:cs typeface="ＭＳ ゴシック"/>
            </a:endParaRPr>
          </a:p>
        </p:txBody>
      </p:sp>
      <p:sp>
        <p:nvSpPr>
          <p:cNvPr id="32" name="object 32"/>
          <p:cNvSpPr txBox="1"/>
          <p:nvPr/>
        </p:nvSpPr>
        <p:spPr>
          <a:xfrm>
            <a:off x="8052331" y="3567014"/>
            <a:ext cx="266700" cy="482600"/>
          </a:xfrm>
          <a:prstGeom prst="rect">
            <a:avLst/>
          </a:prstGeom>
        </p:spPr>
        <p:txBody>
          <a:bodyPr vert="eaVert" wrap="square" lIns="0" tIns="0" rIns="0" bIns="0" rtlCol="0">
            <a:spAutoFit/>
          </a:bodyPr>
          <a:lstStyle/>
          <a:p>
            <a:pPr marL="12700">
              <a:lnSpc>
                <a:spcPct val="60000"/>
              </a:lnSpc>
            </a:pPr>
            <a:r>
              <a:rPr sz="900" dirty="0">
                <a:solidFill>
                  <a:srgbClr val="231F20"/>
                </a:solidFill>
                <a:latin typeface="ＭＳ ゴシック"/>
                <a:cs typeface="ＭＳ ゴシック"/>
              </a:rPr>
              <a:t>いしかわ</a:t>
            </a:r>
            <a:endParaRPr sz="900">
              <a:latin typeface="ＭＳ ゴシック"/>
              <a:cs typeface="ＭＳ ゴシック"/>
            </a:endParaRPr>
          </a:p>
          <a:p>
            <a:pPr marL="12700">
              <a:lnSpc>
                <a:spcPct val="100000"/>
              </a:lnSpc>
            </a:pPr>
            <a:r>
              <a:rPr sz="900" dirty="0">
                <a:solidFill>
                  <a:srgbClr val="231F20"/>
                </a:solidFill>
                <a:latin typeface="ＭＳ ゴシック"/>
                <a:cs typeface="ＭＳ ゴシック"/>
              </a:rPr>
              <a:t>動物園</a:t>
            </a:r>
            <a:endParaRPr sz="900">
              <a:latin typeface="ＭＳ ゴシック"/>
              <a:cs typeface="ＭＳ ゴシック"/>
            </a:endParaRPr>
          </a:p>
        </p:txBody>
      </p:sp>
      <p:sp>
        <p:nvSpPr>
          <p:cNvPr id="33" name="object 33"/>
          <p:cNvSpPr txBox="1"/>
          <p:nvPr/>
        </p:nvSpPr>
        <p:spPr>
          <a:xfrm>
            <a:off x="2689138" y="3450836"/>
            <a:ext cx="7620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ＭＳ ゴシック"/>
                <a:cs typeface="ＭＳ ゴシック"/>
              </a:rPr>
              <a:t>0</a:t>
            </a:r>
            <a:endParaRPr sz="800">
              <a:latin typeface="ＭＳ ゴシック"/>
              <a:cs typeface="ＭＳ ゴシック"/>
            </a:endParaRPr>
          </a:p>
        </p:txBody>
      </p:sp>
      <p:sp>
        <p:nvSpPr>
          <p:cNvPr id="34" name="object 34"/>
          <p:cNvSpPr txBox="1"/>
          <p:nvPr/>
        </p:nvSpPr>
        <p:spPr>
          <a:xfrm>
            <a:off x="2503718" y="3154469"/>
            <a:ext cx="263525" cy="147320"/>
          </a:xfrm>
          <a:prstGeom prst="rect">
            <a:avLst/>
          </a:prstGeom>
        </p:spPr>
        <p:txBody>
          <a:bodyPr vert="horz" wrap="square" lIns="0" tIns="12700" rIns="0" bIns="0" rtlCol="0">
            <a:spAutoFit/>
          </a:bodyPr>
          <a:lstStyle/>
          <a:p>
            <a:pPr marL="12700">
              <a:lnSpc>
                <a:spcPct val="100000"/>
              </a:lnSpc>
              <a:spcBef>
                <a:spcPts val="100"/>
              </a:spcBef>
            </a:pPr>
            <a:r>
              <a:rPr sz="800" spc="-15" dirty="0">
                <a:solidFill>
                  <a:srgbClr val="231F20"/>
                </a:solidFill>
                <a:latin typeface="ＭＳ ゴシック"/>
                <a:cs typeface="ＭＳ ゴシック"/>
              </a:rPr>
              <a:t>1,000</a:t>
            </a:r>
            <a:endParaRPr sz="800">
              <a:latin typeface="ＭＳ ゴシック"/>
              <a:cs typeface="ＭＳ ゴシック"/>
            </a:endParaRPr>
          </a:p>
        </p:txBody>
      </p:sp>
      <p:sp>
        <p:nvSpPr>
          <p:cNvPr id="35" name="object 35"/>
          <p:cNvSpPr txBox="1"/>
          <p:nvPr/>
        </p:nvSpPr>
        <p:spPr>
          <a:xfrm>
            <a:off x="2498638" y="2858101"/>
            <a:ext cx="268605" cy="147320"/>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231F20"/>
                </a:solidFill>
                <a:latin typeface="ＭＳ ゴシック"/>
                <a:cs typeface="ＭＳ ゴシック"/>
              </a:rPr>
              <a:t>2,000</a:t>
            </a:r>
            <a:endParaRPr sz="800">
              <a:latin typeface="ＭＳ ゴシック"/>
              <a:cs typeface="ＭＳ ゴシック"/>
            </a:endParaRPr>
          </a:p>
        </p:txBody>
      </p:sp>
      <p:sp>
        <p:nvSpPr>
          <p:cNvPr id="36" name="object 36"/>
          <p:cNvSpPr txBox="1"/>
          <p:nvPr/>
        </p:nvSpPr>
        <p:spPr>
          <a:xfrm>
            <a:off x="2499248" y="2561734"/>
            <a:ext cx="267970" cy="147320"/>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231F20"/>
                </a:solidFill>
                <a:latin typeface="ＭＳ ゴシック"/>
                <a:cs typeface="ＭＳ ゴシック"/>
              </a:rPr>
              <a:t>3,000</a:t>
            </a:r>
            <a:endParaRPr sz="800">
              <a:latin typeface="ＭＳ ゴシック"/>
              <a:cs typeface="ＭＳ ゴシック"/>
            </a:endParaRPr>
          </a:p>
        </p:txBody>
      </p:sp>
      <p:sp>
        <p:nvSpPr>
          <p:cNvPr id="37" name="object 37"/>
          <p:cNvSpPr txBox="1"/>
          <p:nvPr/>
        </p:nvSpPr>
        <p:spPr>
          <a:xfrm>
            <a:off x="2486040" y="2201867"/>
            <a:ext cx="33020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ＭＳ ゴシック"/>
                <a:cs typeface="ＭＳ ゴシック"/>
              </a:rPr>
              <a:t>（回</a:t>
            </a:r>
            <a:r>
              <a:rPr sz="800" spc="-50" dirty="0">
                <a:solidFill>
                  <a:srgbClr val="231F20"/>
                </a:solidFill>
                <a:latin typeface="ＭＳ ゴシック"/>
                <a:cs typeface="ＭＳ ゴシック"/>
              </a:rPr>
              <a:t>）</a:t>
            </a:r>
            <a:endParaRPr sz="800">
              <a:latin typeface="ＭＳ ゴシック"/>
              <a:cs typeface="ＭＳ ゴシック"/>
            </a:endParaRPr>
          </a:p>
        </p:txBody>
      </p:sp>
      <p:grpSp>
        <p:nvGrpSpPr>
          <p:cNvPr id="38" name="object 38"/>
          <p:cNvGrpSpPr/>
          <p:nvPr/>
        </p:nvGrpSpPr>
        <p:grpSpPr>
          <a:xfrm>
            <a:off x="2796457" y="4418455"/>
            <a:ext cx="6516370" cy="1332865"/>
            <a:chOff x="2796457" y="4418455"/>
            <a:chExt cx="6516370" cy="1332865"/>
          </a:xfrm>
        </p:grpSpPr>
        <p:sp>
          <p:nvSpPr>
            <p:cNvPr id="39" name="object 39"/>
            <p:cNvSpPr/>
            <p:nvPr/>
          </p:nvSpPr>
          <p:spPr>
            <a:xfrm>
              <a:off x="2944088" y="4587697"/>
              <a:ext cx="6291580" cy="1160780"/>
            </a:xfrm>
            <a:custGeom>
              <a:avLst/>
              <a:gdLst/>
              <a:ahLst/>
              <a:cxnLst/>
              <a:rect l="l" t="t" r="r" b="b"/>
              <a:pathLst>
                <a:path w="6291580" h="1160779">
                  <a:moveTo>
                    <a:pt x="145707" y="0"/>
                  </a:moveTo>
                  <a:lnTo>
                    <a:pt x="0" y="0"/>
                  </a:lnTo>
                  <a:lnTo>
                    <a:pt x="0" y="1160246"/>
                  </a:lnTo>
                  <a:lnTo>
                    <a:pt x="145707" y="1160246"/>
                  </a:lnTo>
                  <a:lnTo>
                    <a:pt x="145707" y="0"/>
                  </a:lnTo>
                  <a:close/>
                </a:path>
                <a:path w="6291580" h="1160779">
                  <a:moveTo>
                    <a:pt x="468985" y="101498"/>
                  </a:moveTo>
                  <a:lnTo>
                    <a:pt x="323278" y="101498"/>
                  </a:lnTo>
                  <a:lnTo>
                    <a:pt x="323278" y="1160246"/>
                  </a:lnTo>
                  <a:lnTo>
                    <a:pt x="468985" y="1160246"/>
                  </a:lnTo>
                  <a:lnTo>
                    <a:pt x="468985" y="101498"/>
                  </a:lnTo>
                  <a:close/>
                </a:path>
                <a:path w="6291580" h="1160779">
                  <a:moveTo>
                    <a:pt x="792264" y="193763"/>
                  </a:moveTo>
                  <a:lnTo>
                    <a:pt x="646557" y="193763"/>
                  </a:lnTo>
                  <a:lnTo>
                    <a:pt x="646557" y="1160246"/>
                  </a:lnTo>
                  <a:lnTo>
                    <a:pt x="792264" y="1160246"/>
                  </a:lnTo>
                  <a:lnTo>
                    <a:pt x="792264" y="193763"/>
                  </a:lnTo>
                  <a:close/>
                </a:path>
                <a:path w="6291580" h="1160779">
                  <a:moveTo>
                    <a:pt x="1115555" y="216839"/>
                  </a:moveTo>
                  <a:lnTo>
                    <a:pt x="969848" y="216839"/>
                  </a:lnTo>
                  <a:lnTo>
                    <a:pt x="969848" y="1160246"/>
                  </a:lnTo>
                  <a:lnTo>
                    <a:pt x="1115555" y="1160246"/>
                  </a:lnTo>
                  <a:lnTo>
                    <a:pt x="1115555" y="216839"/>
                  </a:lnTo>
                  <a:close/>
                </a:path>
                <a:path w="6291580" h="1160779">
                  <a:moveTo>
                    <a:pt x="1438833" y="546696"/>
                  </a:moveTo>
                  <a:lnTo>
                    <a:pt x="1293126" y="546696"/>
                  </a:lnTo>
                  <a:lnTo>
                    <a:pt x="1293126" y="1160246"/>
                  </a:lnTo>
                  <a:lnTo>
                    <a:pt x="1438833" y="1160246"/>
                  </a:lnTo>
                  <a:lnTo>
                    <a:pt x="1438833" y="546696"/>
                  </a:lnTo>
                  <a:close/>
                </a:path>
                <a:path w="6291580" h="1160779">
                  <a:moveTo>
                    <a:pt x="1762112" y="678154"/>
                  </a:moveTo>
                  <a:lnTo>
                    <a:pt x="1616405" y="678154"/>
                  </a:lnTo>
                  <a:lnTo>
                    <a:pt x="1616405" y="1160246"/>
                  </a:lnTo>
                  <a:lnTo>
                    <a:pt x="1762112" y="1160246"/>
                  </a:lnTo>
                  <a:lnTo>
                    <a:pt x="1762112" y="678154"/>
                  </a:lnTo>
                  <a:close/>
                </a:path>
                <a:path w="6291580" h="1160779">
                  <a:moveTo>
                    <a:pt x="2085403" y="700074"/>
                  </a:moveTo>
                  <a:lnTo>
                    <a:pt x="1939696" y="700074"/>
                  </a:lnTo>
                  <a:lnTo>
                    <a:pt x="1939696" y="1160246"/>
                  </a:lnTo>
                  <a:lnTo>
                    <a:pt x="2085403" y="1160246"/>
                  </a:lnTo>
                  <a:lnTo>
                    <a:pt x="2085403" y="700074"/>
                  </a:lnTo>
                  <a:close/>
                </a:path>
                <a:path w="6291580" h="1160779">
                  <a:moveTo>
                    <a:pt x="2408682" y="780808"/>
                  </a:moveTo>
                  <a:lnTo>
                    <a:pt x="2262975" y="780808"/>
                  </a:lnTo>
                  <a:lnTo>
                    <a:pt x="2262975" y="1160246"/>
                  </a:lnTo>
                  <a:lnTo>
                    <a:pt x="2408682" y="1160246"/>
                  </a:lnTo>
                  <a:lnTo>
                    <a:pt x="2408682" y="780808"/>
                  </a:lnTo>
                  <a:close/>
                </a:path>
                <a:path w="6291580" h="1160779">
                  <a:moveTo>
                    <a:pt x="2731960" y="790917"/>
                  </a:moveTo>
                  <a:lnTo>
                    <a:pt x="2586253" y="790917"/>
                  </a:lnTo>
                  <a:lnTo>
                    <a:pt x="2586253" y="1160246"/>
                  </a:lnTo>
                  <a:lnTo>
                    <a:pt x="2731960" y="1160246"/>
                  </a:lnTo>
                  <a:lnTo>
                    <a:pt x="2731960" y="790917"/>
                  </a:lnTo>
                  <a:close/>
                </a:path>
                <a:path w="6291580" h="1160779">
                  <a:moveTo>
                    <a:pt x="3055251" y="878560"/>
                  </a:moveTo>
                  <a:lnTo>
                    <a:pt x="2909544" y="878560"/>
                  </a:lnTo>
                  <a:lnTo>
                    <a:pt x="2909544" y="1160246"/>
                  </a:lnTo>
                  <a:lnTo>
                    <a:pt x="3055251" y="1160246"/>
                  </a:lnTo>
                  <a:lnTo>
                    <a:pt x="3055251" y="878560"/>
                  </a:lnTo>
                  <a:close/>
                </a:path>
                <a:path w="6291580" h="1160779">
                  <a:moveTo>
                    <a:pt x="3378530" y="885761"/>
                  </a:moveTo>
                  <a:lnTo>
                    <a:pt x="3232823" y="885761"/>
                  </a:lnTo>
                  <a:lnTo>
                    <a:pt x="3232823" y="1160246"/>
                  </a:lnTo>
                  <a:lnTo>
                    <a:pt x="3378530" y="1160246"/>
                  </a:lnTo>
                  <a:lnTo>
                    <a:pt x="3378530" y="885761"/>
                  </a:lnTo>
                  <a:close/>
                </a:path>
                <a:path w="6291580" h="1160779">
                  <a:moveTo>
                    <a:pt x="3701808" y="892683"/>
                  </a:moveTo>
                  <a:lnTo>
                    <a:pt x="3556101" y="892683"/>
                  </a:lnTo>
                  <a:lnTo>
                    <a:pt x="3556101" y="1160246"/>
                  </a:lnTo>
                  <a:lnTo>
                    <a:pt x="3701808" y="1160246"/>
                  </a:lnTo>
                  <a:lnTo>
                    <a:pt x="3701808" y="892683"/>
                  </a:lnTo>
                  <a:close/>
                </a:path>
                <a:path w="6291580" h="1160779">
                  <a:moveTo>
                    <a:pt x="4025074" y="907669"/>
                  </a:moveTo>
                  <a:lnTo>
                    <a:pt x="3879380" y="907669"/>
                  </a:lnTo>
                  <a:lnTo>
                    <a:pt x="3879380" y="1160246"/>
                  </a:lnTo>
                  <a:lnTo>
                    <a:pt x="4025074" y="1160246"/>
                  </a:lnTo>
                  <a:lnTo>
                    <a:pt x="4025074" y="907669"/>
                  </a:lnTo>
                  <a:close/>
                </a:path>
                <a:path w="6291580" h="1160779">
                  <a:moveTo>
                    <a:pt x="4348365" y="920356"/>
                  </a:moveTo>
                  <a:lnTo>
                    <a:pt x="4202671" y="920356"/>
                  </a:lnTo>
                  <a:lnTo>
                    <a:pt x="4202671" y="1160246"/>
                  </a:lnTo>
                  <a:lnTo>
                    <a:pt x="4348365" y="1160246"/>
                  </a:lnTo>
                  <a:lnTo>
                    <a:pt x="4348365" y="920356"/>
                  </a:lnTo>
                  <a:close/>
                </a:path>
                <a:path w="6291580" h="1160779">
                  <a:moveTo>
                    <a:pt x="4671657" y="930732"/>
                  </a:moveTo>
                  <a:lnTo>
                    <a:pt x="4525950" y="930732"/>
                  </a:lnTo>
                  <a:lnTo>
                    <a:pt x="4525950" y="1160246"/>
                  </a:lnTo>
                  <a:lnTo>
                    <a:pt x="4671657" y="1160246"/>
                  </a:lnTo>
                  <a:lnTo>
                    <a:pt x="4671657" y="930732"/>
                  </a:lnTo>
                  <a:close/>
                </a:path>
                <a:path w="6291580" h="1160779">
                  <a:moveTo>
                    <a:pt x="4994935" y="941133"/>
                  </a:moveTo>
                  <a:lnTo>
                    <a:pt x="4849228" y="941133"/>
                  </a:lnTo>
                  <a:lnTo>
                    <a:pt x="4849228" y="1160246"/>
                  </a:lnTo>
                  <a:lnTo>
                    <a:pt x="4994935" y="1160246"/>
                  </a:lnTo>
                  <a:lnTo>
                    <a:pt x="4994935" y="941133"/>
                  </a:lnTo>
                  <a:close/>
                </a:path>
                <a:path w="6291580" h="1160779">
                  <a:moveTo>
                    <a:pt x="5318214" y="967651"/>
                  </a:moveTo>
                  <a:lnTo>
                    <a:pt x="5172519" y="967651"/>
                  </a:lnTo>
                  <a:lnTo>
                    <a:pt x="5172519" y="1160246"/>
                  </a:lnTo>
                  <a:lnTo>
                    <a:pt x="5318214" y="1160246"/>
                  </a:lnTo>
                  <a:lnTo>
                    <a:pt x="5318214" y="967651"/>
                  </a:lnTo>
                  <a:close/>
                </a:path>
                <a:path w="6291580" h="1160779">
                  <a:moveTo>
                    <a:pt x="5644947" y="970838"/>
                  </a:moveTo>
                  <a:lnTo>
                    <a:pt x="5499239" y="970838"/>
                  </a:lnTo>
                  <a:lnTo>
                    <a:pt x="5495785" y="1160259"/>
                  </a:lnTo>
                  <a:lnTo>
                    <a:pt x="5641492" y="1160259"/>
                  </a:lnTo>
                  <a:lnTo>
                    <a:pt x="5644947" y="970838"/>
                  </a:lnTo>
                  <a:close/>
                </a:path>
                <a:path w="6291580" h="1160779">
                  <a:moveTo>
                    <a:pt x="5968238" y="980059"/>
                  </a:moveTo>
                  <a:lnTo>
                    <a:pt x="5822531" y="980059"/>
                  </a:lnTo>
                  <a:lnTo>
                    <a:pt x="5819076" y="1160259"/>
                  </a:lnTo>
                  <a:lnTo>
                    <a:pt x="5964783" y="1160259"/>
                  </a:lnTo>
                  <a:lnTo>
                    <a:pt x="5968238" y="980059"/>
                  </a:lnTo>
                  <a:close/>
                </a:path>
                <a:path w="6291580" h="1160779">
                  <a:moveTo>
                    <a:pt x="6291516" y="982649"/>
                  </a:moveTo>
                  <a:lnTo>
                    <a:pt x="6145809" y="982649"/>
                  </a:lnTo>
                  <a:lnTo>
                    <a:pt x="6142355" y="1160259"/>
                  </a:lnTo>
                  <a:lnTo>
                    <a:pt x="6288062" y="1160259"/>
                  </a:lnTo>
                  <a:lnTo>
                    <a:pt x="6291516" y="982649"/>
                  </a:lnTo>
                  <a:close/>
                </a:path>
              </a:pathLst>
            </a:custGeom>
            <a:solidFill>
              <a:srgbClr val="0072BC"/>
            </a:solidFill>
          </p:spPr>
          <p:txBody>
            <a:bodyPr wrap="square" lIns="0" tIns="0" rIns="0" bIns="0" rtlCol="0"/>
            <a:lstStyle/>
            <a:p>
              <a:endParaRPr/>
            </a:p>
          </p:txBody>
        </p:sp>
        <p:sp>
          <p:nvSpPr>
            <p:cNvPr id="40" name="object 40"/>
            <p:cNvSpPr/>
            <p:nvPr/>
          </p:nvSpPr>
          <p:spPr>
            <a:xfrm>
              <a:off x="2796462" y="4421630"/>
              <a:ext cx="55880" cy="1326515"/>
            </a:xfrm>
            <a:custGeom>
              <a:avLst/>
              <a:gdLst/>
              <a:ahLst/>
              <a:cxnLst/>
              <a:rect l="l" t="t" r="r" b="b"/>
              <a:pathLst>
                <a:path w="55880" h="1326514">
                  <a:moveTo>
                    <a:pt x="55359" y="0"/>
                  </a:moveTo>
                  <a:lnTo>
                    <a:pt x="55359" y="1326324"/>
                  </a:lnTo>
                </a:path>
                <a:path w="55880" h="1326514">
                  <a:moveTo>
                    <a:pt x="55359" y="0"/>
                  </a:moveTo>
                  <a:lnTo>
                    <a:pt x="0" y="0"/>
                  </a:lnTo>
                </a:path>
              </a:pathLst>
            </a:custGeom>
            <a:ln w="6350">
              <a:solidFill>
                <a:srgbClr val="231F20"/>
              </a:solidFill>
            </a:ln>
          </p:spPr>
          <p:txBody>
            <a:bodyPr wrap="square" lIns="0" tIns="0" rIns="0" bIns="0" rtlCol="0"/>
            <a:lstStyle/>
            <a:p>
              <a:endParaRPr/>
            </a:p>
          </p:txBody>
        </p:sp>
        <p:sp>
          <p:nvSpPr>
            <p:cNvPr id="41" name="object 41"/>
            <p:cNvSpPr/>
            <p:nvPr/>
          </p:nvSpPr>
          <p:spPr>
            <a:xfrm>
              <a:off x="2796457" y="5747950"/>
              <a:ext cx="6516370" cy="0"/>
            </a:xfrm>
            <a:custGeom>
              <a:avLst/>
              <a:gdLst/>
              <a:ahLst/>
              <a:cxnLst/>
              <a:rect l="l" t="t" r="r" b="b"/>
              <a:pathLst>
                <a:path w="6516370">
                  <a:moveTo>
                    <a:pt x="6516268" y="0"/>
                  </a:moveTo>
                  <a:lnTo>
                    <a:pt x="0" y="0"/>
                  </a:lnTo>
                </a:path>
              </a:pathLst>
            </a:custGeom>
            <a:ln w="6350">
              <a:solidFill>
                <a:srgbClr val="231F20"/>
              </a:solidFill>
            </a:ln>
          </p:spPr>
          <p:txBody>
            <a:bodyPr wrap="square" lIns="0" tIns="0" rIns="0" bIns="0" rtlCol="0"/>
            <a:lstStyle/>
            <a:p>
              <a:endParaRPr/>
            </a:p>
          </p:txBody>
        </p:sp>
      </p:grpSp>
      <p:sp>
        <p:nvSpPr>
          <p:cNvPr id="42" name="object 42"/>
          <p:cNvSpPr txBox="1"/>
          <p:nvPr/>
        </p:nvSpPr>
        <p:spPr>
          <a:xfrm>
            <a:off x="2948037" y="5790618"/>
            <a:ext cx="139700" cy="3683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兼六園</a:t>
            </a:r>
            <a:endParaRPr sz="900">
              <a:latin typeface="ＭＳ ゴシック"/>
              <a:cs typeface="ＭＳ ゴシック"/>
            </a:endParaRPr>
          </a:p>
        </p:txBody>
      </p:sp>
      <p:sp>
        <p:nvSpPr>
          <p:cNvPr id="43" name="object 43"/>
          <p:cNvSpPr txBox="1"/>
          <p:nvPr/>
        </p:nvSpPr>
        <p:spPr>
          <a:xfrm>
            <a:off x="3917872" y="5790618"/>
            <a:ext cx="139700" cy="3683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輪島市</a:t>
            </a:r>
            <a:endParaRPr sz="900">
              <a:latin typeface="ＭＳ ゴシック"/>
              <a:cs typeface="ＭＳ ゴシック"/>
            </a:endParaRPr>
          </a:p>
        </p:txBody>
      </p:sp>
      <p:sp>
        <p:nvSpPr>
          <p:cNvPr id="44" name="object 44"/>
          <p:cNvSpPr txBox="1"/>
          <p:nvPr/>
        </p:nvSpPr>
        <p:spPr>
          <a:xfrm>
            <a:off x="4564467" y="5790618"/>
            <a:ext cx="139700" cy="5969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近江町市場</a:t>
            </a:r>
            <a:endParaRPr sz="900">
              <a:latin typeface="ＭＳ ゴシック"/>
              <a:cs typeface="ＭＳ ゴシック"/>
            </a:endParaRPr>
          </a:p>
        </p:txBody>
      </p:sp>
      <p:sp>
        <p:nvSpPr>
          <p:cNvPr id="45" name="object 45"/>
          <p:cNvSpPr txBox="1"/>
          <p:nvPr/>
        </p:nvSpPr>
        <p:spPr>
          <a:xfrm>
            <a:off x="5857543" y="5790618"/>
            <a:ext cx="139700" cy="4826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山代温泉</a:t>
            </a:r>
            <a:endParaRPr sz="900">
              <a:latin typeface="ＭＳ ゴシック"/>
              <a:cs typeface="ＭＳ ゴシック"/>
            </a:endParaRPr>
          </a:p>
        </p:txBody>
      </p:sp>
      <p:sp>
        <p:nvSpPr>
          <p:cNvPr id="46" name="object 46"/>
          <p:cNvSpPr txBox="1"/>
          <p:nvPr/>
        </p:nvSpPr>
        <p:spPr>
          <a:xfrm>
            <a:off x="7473974" y="5790618"/>
            <a:ext cx="139700" cy="3683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加賀屋</a:t>
            </a:r>
            <a:endParaRPr sz="900">
              <a:latin typeface="ＭＳ ゴシック"/>
              <a:cs typeface="ＭＳ ゴシック"/>
            </a:endParaRPr>
          </a:p>
        </p:txBody>
      </p:sp>
      <p:sp>
        <p:nvSpPr>
          <p:cNvPr id="47" name="object 47"/>
          <p:cNvSpPr txBox="1"/>
          <p:nvPr/>
        </p:nvSpPr>
        <p:spPr>
          <a:xfrm>
            <a:off x="6827379" y="5790618"/>
            <a:ext cx="139700" cy="7112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ゆのくに天祥</a:t>
            </a:r>
            <a:endParaRPr sz="900">
              <a:latin typeface="ＭＳ ゴシック"/>
              <a:cs typeface="ＭＳ ゴシック"/>
            </a:endParaRPr>
          </a:p>
        </p:txBody>
      </p:sp>
      <p:sp>
        <p:nvSpPr>
          <p:cNvPr id="48" name="object 48"/>
          <p:cNvSpPr txBox="1"/>
          <p:nvPr/>
        </p:nvSpPr>
        <p:spPr>
          <a:xfrm>
            <a:off x="7150619" y="5790618"/>
            <a:ext cx="139700" cy="3683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金沢城</a:t>
            </a:r>
            <a:endParaRPr sz="900">
              <a:latin typeface="ＭＳ ゴシック"/>
              <a:cs typeface="ＭＳ ゴシック"/>
            </a:endParaRPr>
          </a:p>
        </p:txBody>
      </p:sp>
      <p:sp>
        <p:nvSpPr>
          <p:cNvPr id="49" name="object 49"/>
          <p:cNvSpPr txBox="1"/>
          <p:nvPr/>
        </p:nvSpPr>
        <p:spPr>
          <a:xfrm>
            <a:off x="7797214" y="5790618"/>
            <a:ext cx="139700" cy="4826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和倉温泉</a:t>
            </a:r>
            <a:endParaRPr sz="900">
              <a:latin typeface="ＭＳ ゴシック"/>
              <a:cs typeface="ＭＳ ゴシック"/>
            </a:endParaRPr>
          </a:p>
        </p:txBody>
      </p:sp>
      <p:sp>
        <p:nvSpPr>
          <p:cNvPr id="50" name="object 50"/>
          <p:cNvSpPr txBox="1"/>
          <p:nvPr/>
        </p:nvSpPr>
        <p:spPr>
          <a:xfrm>
            <a:off x="8770479" y="5790618"/>
            <a:ext cx="139700" cy="7112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白山比め神社</a:t>
            </a:r>
            <a:endParaRPr sz="900">
              <a:latin typeface="ＭＳ ゴシック"/>
              <a:cs typeface="ＭＳ ゴシック"/>
            </a:endParaRPr>
          </a:p>
        </p:txBody>
      </p:sp>
      <p:sp>
        <p:nvSpPr>
          <p:cNvPr id="51" name="object 51"/>
          <p:cNvSpPr txBox="1"/>
          <p:nvPr/>
        </p:nvSpPr>
        <p:spPr>
          <a:xfrm>
            <a:off x="9093719" y="5790618"/>
            <a:ext cx="139700" cy="4826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気多大社</a:t>
            </a:r>
            <a:endParaRPr sz="900">
              <a:latin typeface="ＭＳ ゴシック"/>
              <a:cs typeface="ＭＳ ゴシック"/>
            </a:endParaRPr>
          </a:p>
        </p:txBody>
      </p:sp>
      <p:sp>
        <p:nvSpPr>
          <p:cNvPr id="52" name="object 52"/>
          <p:cNvSpPr txBox="1"/>
          <p:nvPr/>
        </p:nvSpPr>
        <p:spPr>
          <a:xfrm>
            <a:off x="6504024" y="5790618"/>
            <a:ext cx="139700" cy="7112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ひがし茶屋街</a:t>
            </a:r>
            <a:endParaRPr sz="900">
              <a:latin typeface="ＭＳ ゴシック"/>
              <a:cs typeface="ＭＳ ゴシック"/>
            </a:endParaRPr>
          </a:p>
        </p:txBody>
      </p:sp>
      <p:sp>
        <p:nvSpPr>
          <p:cNvPr id="53" name="object 53"/>
          <p:cNvSpPr txBox="1"/>
          <p:nvPr/>
        </p:nvSpPr>
        <p:spPr>
          <a:xfrm>
            <a:off x="5210948" y="5790618"/>
            <a:ext cx="139700" cy="4826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山中温泉</a:t>
            </a:r>
            <a:endParaRPr sz="900">
              <a:latin typeface="ＭＳ ゴシック"/>
              <a:cs typeface="ＭＳ ゴシック"/>
            </a:endParaRPr>
          </a:p>
        </p:txBody>
      </p:sp>
      <p:sp>
        <p:nvSpPr>
          <p:cNvPr id="54" name="object 54"/>
          <p:cNvSpPr txBox="1"/>
          <p:nvPr/>
        </p:nvSpPr>
        <p:spPr>
          <a:xfrm>
            <a:off x="5534188" y="5790618"/>
            <a:ext cx="139700" cy="711200"/>
          </a:xfrm>
          <a:prstGeom prst="rect">
            <a:avLst/>
          </a:prstGeom>
        </p:spPr>
        <p:txBody>
          <a:bodyPr vert="eaVert" wrap="square" lIns="0" tIns="0" rIns="0" bIns="0" rtlCol="0">
            <a:spAutoFit/>
          </a:bodyPr>
          <a:lstStyle/>
          <a:p>
            <a:pPr marL="12700">
              <a:lnSpc>
                <a:spcPct val="70000"/>
              </a:lnSpc>
            </a:pPr>
            <a:r>
              <a:rPr sz="900" dirty="0">
                <a:solidFill>
                  <a:srgbClr val="231F20"/>
                </a:solidFill>
                <a:latin typeface="ＭＳ ゴシック"/>
                <a:cs typeface="ＭＳ ゴシック"/>
              </a:rPr>
              <a:t>白米の千枚田</a:t>
            </a:r>
            <a:endParaRPr sz="900">
              <a:latin typeface="ＭＳ ゴシック"/>
              <a:cs typeface="ＭＳ ゴシック"/>
            </a:endParaRPr>
          </a:p>
        </p:txBody>
      </p:sp>
      <p:sp>
        <p:nvSpPr>
          <p:cNvPr id="55" name="object 55"/>
          <p:cNvSpPr txBox="1"/>
          <p:nvPr/>
        </p:nvSpPr>
        <p:spPr>
          <a:xfrm>
            <a:off x="3203040" y="5790618"/>
            <a:ext cx="590550" cy="482600"/>
          </a:xfrm>
          <a:prstGeom prst="rect">
            <a:avLst/>
          </a:prstGeom>
        </p:spPr>
        <p:txBody>
          <a:bodyPr vert="eaVert" wrap="square" lIns="0" tIns="0" rIns="0" bIns="0" rtlCol="0">
            <a:spAutoFit/>
          </a:bodyPr>
          <a:lstStyle/>
          <a:p>
            <a:pPr marL="12700">
              <a:lnSpc>
                <a:spcPct val="60000"/>
              </a:lnSpc>
            </a:pPr>
            <a:r>
              <a:rPr sz="900" dirty="0">
                <a:solidFill>
                  <a:srgbClr val="231F20"/>
                </a:solidFill>
                <a:latin typeface="ＭＳ ゴシック"/>
                <a:cs typeface="ＭＳ ゴシック"/>
              </a:rPr>
              <a:t>のとじま</a:t>
            </a:r>
            <a:endParaRPr sz="900">
              <a:latin typeface="ＭＳ ゴシック"/>
              <a:cs typeface="ＭＳ ゴシック"/>
            </a:endParaRPr>
          </a:p>
          <a:p>
            <a:pPr marL="12700">
              <a:lnSpc>
                <a:spcPct val="100000"/>
              </a:lnSpc>
            </a:pPr>
            <a:r>
              <a:rPr sz="900" dirty="0">
                <a:solidFill>
                  <a:srgbClr val="231F20"/>
                </a:solidFill>
                <a:latin typeface="ＭＳ ゴシック"/>
                <a:cs typeface="ＭＳ ゴシック"/>
              </a:rPr>
              <a:t>水族館</a:t>
            </a:r>
            <a:endParaRPr sz="900">
              <a:latin typeface="ＭＳ ゴシック"/>
              <a:cs typeface="ＭＳ ゴシック"/>
            </a:endParaRPr>
          </a:p>
          <a:p>
            <a:pPr marL="12700" marR="5080">
              <a:lnSpc>
                <a:spcPct val="92600"/>
              </a:lnSpc>
              <a:spcBef>
                <a:spcPts val="545"/>
              </a:spcBef>
            </a:pPr>
            <a:r>
              <a:rPr sz="900" dirty="0">
                <a:solidFill>
                  <a:srgbClr val="231F20"/>
                </a:solidFill>
                <a:latin typeface="ＭＳ ゴシック"/>
                <a:cs typeface="ＭＳ ゴシック"/>
              </a:rPr>
              <a:t>千里浜 海水浴場</a:t>
            </a:r>
            <a:endParaRPr sz="900">
              <a:latin typeface="ＭＳ ゴシック"/>
              <a:cs typeface="ＭＳ ゴシック"/>
            </a:endParaRPr>
          </a:p>
        </p:txBody>
      </p:sp>
      <p:sp>
        <p:nvSpPr>
          <p:cNvPr id="56" name="object 56"/>
          <p:cNvSpPr txBox="1"/>
          <p:nvPr/>
        </p:nvSpPr>
        <p:spPr>
          <a:xfrm>
            <a:off x="4172875" y="5790618"/>
            <a:ext cx="266700" cy="482600"/>
          </a:xfrm>
          <a:prstGeom prst="rect">
            <a:avLst/>
          </a:prstGeom>
        </p:spPr>
        <p:txBody>
          <a:bodyPr vert="eaVert" wrap="square" lIns="0" tIns="0" rIns="0" bIns="0" rtlCol="0">
            <a:spAutoFit/>
          </a:bodyPr>
          <a:lstStyle/>
          <a:p>
            <a:pPr marL="12700">
              <a:lnSpc>
                <a:spcPct val="60000"/>
              </a:lnSpc>
            </a:pPr>
            <a:r>
              <a:rPr sz="900" dirty="0">
                <a:solidFill>
                  <a:srgbClr val="231F20"/>
                </a:solidFill>
                <a:latin typeface="ＭＳ ゴシック"/>
                <a:cs typeface="ＭＳ ゴシック"/>
              </a:rPr>
              <a:t>和倉温泉</a:t>
            </a:r>
            <a:endParaRPr sz="900">
              <a:latin typeface="ＭＳ ゴシック"/>
              <a:cs typeface="ＭＳ ゴシック"/>
            </a:endParaRPr>
          </a:p>
          <a:p>
            <a:pPr marL="12700">
              <a:lnSpc>
                <a:spcPct val="100000"/>
              </a:lnSpc>
            </a:pPr>
            <a:r>
              <a:rPr sz="900" dirty="0">
                <a:solidFill>
                  <a:srgbClr val="231F20"/>
                </a:solidFill>
                <a:latin typeface="ＭＳ ゴシック"/>
                <a:cs typeface="ＭＳ ゴシック"/>
              </a:rPr>
              <a:t>加賀屋</a:t>
            </a:r>
            <a:endParaRPr sz="900">
              <a:latin typeface="ＭＳ ゴシック"/>
              <a:cs typeface="ＭＳ ゴシック"/>
            </a:endParaRPr>
          </a:p>
        </p:txBody>
      </p:sp>
      <p:sp>
        <p:nvSpPr>
          <p:cNvPr id="57" name="object 57"/>
          <p:cNvSpPr txBox="1"/>
          <p:nvPr/>
        </p:nvSpPr>
        <p:spPr>
          <a:xfrm>
            <a:off x="6112546" y="5790618"/>
            <a:ext cx="266700" cy="711200"/>
          </a:xfrm>
          <a:prstGeom prst="rect">
            <a:avLst/>
          </a:prstGeom>
        </p:spPr>
        <p:txBody>
          <a:bodyPr vert="eaVert" wrap="square" lIns="0" tIns="0" rIns="0" bIns="0" rtlCol="0">
            <a:spAutoFit/>
          </a:bodyPr>
          <a:lstStyle/>
          <a:p>
            <a:pPr marL="12700">
              <a:lnSpc>
                <a:spcPct val="60000"/>
              </a:lnSpc>
            </a:pPr>
            <a:r>
              <a:rPr sz="900" dirty="0">
                <a:solidFill>
                  <a:srgbClr val="231F20"/>
                </a:solidFill>
                <a:latin typeface="ＭＳ ゴシック"/>
                <a:cs typeface="ＭＳ ゴシック"/>
              </a:rPr>
              <a:t>イオンモール</a:t>
            </a:r>
            <a:endParaRPr sz="900">
              <a:latin typeface="ＭＳ ゴシック"/>
              <a:cs typeface="ＭＳ ゴシック"/>
            </a:endParaRPr>
          </a:p>
          <a:p>
            <a:pPr marL="12700">
              <a:lnSpc>
                <a:spcPct val="100000"/>
              </a:lnSpc>
            </a:pPr>
            <a:r>
              <a:rPr sz="900" dirty="0">
                <a:solidFill>
                  <a:srgbClr val="231F20"/>
                </a:solidFill>
                <a:latin typeface="ＭＳ ゴシック"/>
                <a:cs typeface="ＭＳ ゴシック"/>
              </a:rPr>
              <a:t>新小松</a:t>
            </a:r>
            <a:endParaRPr sz="900">
              <a:latin typeface="ＭＳ ゴシック"/>
              <a:cs typeface="ＭＳ ゴシック"/>
            </a:endParaRPr>
          </a:p>
        </p:txBody>
      </p:sp>
      <p:sp>
        <p:nvSpPr>
          <p:cNvPr id="58" name="object 58"/>
          <p:cNvSpPr txBox="1"/>
          <p:nvPr/>
        </p:nvSpPr>
        <p:spPr>
          <a:xfrm>
            <a:off x="4948401" y="6003102"/>
            <a:ext cx="13208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231F20"/>
                </a:solidFill>
                <a:latin typeface="ＭＳ ゴシック"/>
                <a:cs typeface="ＭＳ ゴシック"/>
              </a:rPr>
              <a:t>21</a:t>
            </a:r>
            <a:endParaRPr sz="900">
              <a:latin typeface="ＭＳ ゴシック"/>
              <a:cs typeface="ＭＳ ゴシック"/>
            </a:endParaRPr>
          </a:p>
        </p:txBody>
      </p:sp>
      <p:sp>
        <p:nvSpPr>
          <p:cNvPr id="59" name="object 59"/>
          <p:cNvSpPr txBox="1"/>
          <p:nvPr/>
        </p:nvSpPr>
        <p:spPr>
          <a:xfrm>
            <a:off x="4819470" y="5790618"/>
            <a:ext cx="266700" cy="596900"/>
          </a:xfrm>
          <a:prstGeom prst="rect">
            <a:avLst/>
          </a:prstGeom>
        </p:spPr>
        <p:txBody>
          <a:bodyPr vert="eaVert" wrap="square" lIns="0" tIns="0" rIns="0" bIns="0" rtlCol="0">
            <a:spAutoFit/>
          </a:bodyPr>
          <a:lstStyle/>
          <a:p>
            <a:pPr marL="12700">
              <a:lnSpc>
                <a:spcPct val="60000"/>
              </a:lnSpc>
            </a:pPr>
            <a:r>
              <a:rPr sz="900" dirty="0">
                <a:solidFill>
                  <a:srgbClr val="231F20"/>
                </a:solidFill>
                <a:latin typeface="ＭＳ ゴシック"/>
                <a:cs typeface="ＭＳ ゴシック"/>
              </a:rPr>
              <a:t>金沢  世紀</a:t>
            </a:r>
            <a:endParaRPr sz="900">
              <a:latin typeface="ＭＳ ゴシック"/>
              <a:cs typeface="ＭＳ ゴシック"/>
            </a:endParaRPr>
          </a:p>
          <a:p>
            <a:pPr marL="12700">
              <a:lnSpc>
                <a:spcPct val="100000"/>
              </a:lnSpc>
            </a:pPr>
            <a:r>
              <a:rPr sz="900" dirty="0">
                <a:solidFill>
                  <a:srgbClr val="231F20"/>
                </a:solidFill>
                <a:latin typeface="ＭＳ ゴシック"/>
                <a:cs typeface="ＭＳ ゴシック"/>
              </a:rPr>
              <a:t>美術館</a:t>
            </a:r>
            <a:endParaRPr sz="900">
              <a:latin typeface="ＭＳ ゴシック"/>
              <a:cs typeface="ＭＳ ゴシック"/>
            </a:endParaRPr>
          </a:p>
        </p:txBody>
      </p:sp>
      <p:sp>
        <p:nvSpPr>
          <p:cNvPr id="60" name="object 60"/>
          <p:cNvSpPr txBox="1"/>
          <p:nvPr/>
        </p:nvSpPr>
        <p:spPr>
          <a:xfrm>
            <a:off x="8052331" y="5790618"/>
            <a:ext cx="593725" cy="825500"/>
          </a:xfrm>
          <a:prstGeom prst="rect">
            <a:avLst/>
          </a:prstGeom>
        </p:spPr>
        <p:txBody>
          <a:bodyPr vert="eaVert" wrap="square" lIns="0" tIns="0" rIns="0" bIns="0" rtlCol="0">
            <a:spAutoFit/>
          </a:bodyPr>
          <a:lstStyle/>
          <a:p>
            <a:pPr marL="12700">
              <a:lnSpc>
                <a:spcPct val="60000"/>
              </a:lnSpc>
            </a:pPr>
            <a:r>
              <a:rPr sz="900" dirty="0">
                <a:solidFill>
                  <a:srgbClr val="231F20"/>
                </a:solidFill>
                <a:latin typeface="ＭＳ ゴシック"/>
                <a:cs typeface="ＭＳ ゴシック"/>
              </a:rPr>
              <a:t>片山津温泉</a:t>
            </a:r>
            <a:endParaRPr sz="900">
              <a:latin typeface="ＭＳ ゴシック"/>
              <a:cs typeface="ＭＳ ゴシック"/>
            </a:endParaRPr>
          </a:p>
          <a:p>
            <a:pPr marL="12700">
              <a:lnSpc>
                <a:spcPct val="100000"/>
              </a:lnSpc>
            </a:pPr>
            <a:r>
              <a:rPr sz="900" dirty="0">
                <a:solidFill>
                  <a:srgbClr val="231F20"/>
                </a:solidFill>
                <a:latin typeface="ＭＳ ゴシック"/>
                <a:cs typeface="ＭＳ ゴシック"/>
              </a:rPr>
              <a:t>納涼花火まつり</a:t>
            </a:r>
            <a:endParaRPr sz="900">
              <a:latin typeface="ＭＳ ゴシック"/>
              <a:cs typeface="ＭＳ ゴシック"/>
            </a:endParaRPr>
          </a:p>
          <a:p>
            <a:pPr marL="12700" marR="233679">
              <a:lnSpc>
                <a:spcPct val="92600"/>
              </a:lnSpc>
              <a:spcBef>
                <a:spcPts val="570"/>
              </a:spcBef>
            </a:pPr>
            <a:r>
              <a:rPr sz="900" dirty="0">
                <a:solidFill>
                  <a:srgbClr val="231F20"/>
                </a:solidFill>
                <a:latin typeface="ＭＳ ゴシック"/>
                <a:cs typeface="ＭＳ ゴシック"/>
              </a:rPr>
              <a:t>日本自動車博物館</a:t>
            </a:r>
            <a:endParaRPr sz="900">
              <a:latin typeface="ＭＳ ゴシック"/>
              <a:cs typeface="ＭＳ ゴシック"/>
            </a:endParaRPr>
          </a:p>
        </p:txBody>
      </p:sp>
      <p:sp>
        <p:nvSpPr>
          <p:cNvPr id="61" name="object 61"/>
          <p:cNvSpPr txBox="1"/>
          <p:nvPr/>
        </p:nvSpPr>
        <p:spPr>
          <a:xfrm>
            <a:off x="2689138" y="5674440"/>
            <a:ext cx="7620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ＭＳ ゴシック"/>
                <a:cs typeface="ＭＳ ゴシック"/>
              </a:rPr>
              <a:t>0</a:t>
            </a:r>
            <a:endParaRPr sz="800">
              <a:latin typeface="ＭＳ ゴシック"/>
              <a:cs typeface="ＭＳ ゴシック"/>
            </a:endParaRPr>
          </a:p>
        </p:txBody>
      </p:sp>
      <p:sp>
        <p:nvSpPr>
          <p:cNvPr id="62" name="object 62"/>
          <p:cNvSpPr txBox="1"/>
          <p:nvPr/>
        </p:nvSpPr>
        <p:spPr>
          <a:xfrm>
            <a:off x="2498638" y="5233902"/>
            <a:ext cx="268605" cy="147320"/>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231F20"/>
                </a:solidFill>
                <a:latin typeface="ＭＳ ゴシック"/>
                <a:cs typeface="ＭＳ ゴシック"/>
              </a:rPr>
              <a:t>2,000</a:t>
            </a:r>
            <a:endParaRPr sz="800">
              <a:latin typeface="ＭＳ ゴシック"/>
              <a:cs typeface="ＭＳ ゴシック"/>
            </a:endParaRPr>
          </a:p>
        </p:txBody>
      </p:sp>
      <p:sp>
        <p:nvSpPr>
          <p:cNvPr id="63" name="object 63"/>
          <p:cNvSpPr txBox="1"/>
          <p:nvPr/>
        </p:nvSpPr>
        <p:spPr>
          <a:xfrm>
            <a:off x="2499248" y="4792450"/>
            <a:ext cx="267970" cy="147320"/>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231F20"/>
                </a:solidFill>
                <a:latin typeface="ＭＳ ゴシック"/>
                <a:cs typeface="ＭＳ ゴシック"/>
              </a:rPr>
              <a:t>3,000</a:t>
            </a:r>
            <a:endParaRPr sz="800">
              <a:latin typeface="ＭＳ ゴシック"/>
              <a:cs typeface="ＭＳ ゴシック"/>
            </a:endParaRPr>
          </a:p>
        </p:txBody>
      </p:sp>
      <p:sp>
        <p:nvSpPr>
          <p:cNvPr id="64" name="object 64"/>
          <p:cNvSpPr txBox="1"/>
          <p:nvPr/>
        </p:nvSpPr>
        <p:spPr>
          <a:xfrm>
            <a:off x="2486040" y="4259355"/>
            <a:ext cx="33020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ＭＳ ゴシック"/>
                <a:cs typeface="ＭＳ ゴシック"/>
              </a:rPr>
              <a:t>（回</a:t>
            </a:r>
            <a:r>
              <a:rPr sz="800" spc="-50" dirty="0">
                <a:solidFill>
                  <a:srgbClr val="231F20"/>
                </a:solidFill>
                <a:latin typeface="ＭＳ ゴシック"/>
                <a:cs typeface="ＭＳ ゴシック"/>
              </a:rPr>
              <a:t>）</a:t>
            </a:r>
            <a:endParaRPr sz="800">
              <a:latin typeface="ＭＳ ゴシック"/>
              <a:cs typeface="ＭＳ ゴシック"/>
            </a:endParaRPr>
          </a:p>
        </p:txBody>
      </p:sp>
      <p:sp>
        <p:nvSpPr>
          <p:cNvPr id="65" name="object 65"/>
          <p:cNvSpPr/>
          <p:nvPr/>
        </p:nvSpPr>
        <p:spPr>
          <a:xfrm>
            <a:off x="2796457" y="3524347"/>
            <a:ext cx="6516370" cy="0"/>
          </a:xfrm>
          <a:custGeom>
            <a:avLst/>
            <a:gdLst/>
            <a:ahLst/>
            <a:cxnLst/>
            <a:rect l="l" t="t" r="r" b="b"/>
            <a:pathLst>
              <a:path w="6516370">
                <a:moveTo>
                  <a:pt x="6516268" y="0"/>
                </a:moveTo>
                <a:lnTo>
                  <a:pt x="0" y="0"/>
                </a:lnTo>
              </a:path>
            </a:pathLst>
          </a:custGeom>
          <a:ln w="6350">
            <a:solidFill>
              <a:srgbClr val="231F20"/>
            </a:solidFill>
          </a:ln>
        </p:spPr>
        <p:txBody>
          <a:bodyPr wrap="square" lIns="0" tIns="0" rIns="0" bIns="0" rtlCol="0"/>
          <a:lstStyle/>
          <a:p>
            <a:endParaRPr/>
          </a:p>
        </p:txBody>
      </p:sp>
      <p:sp>
        <p:nvSpPr>
          <p:cNvPr id="66" name="object 66"/>
          <p:cNvSpPr/>
          <p:nvPr/>
        </p:nvSpPr>
        <p:spPr>
          <a:xfrm>
            <a:off x="1105693" y="3132918"/>
            <a:ext cx="1121410" cy="0"/>
          </a:xfrm>
          <a:custGeom>
            <a:avLst/>
            <a:gdLst/>
            <a:ahLst/>
            <a:cxnLst/>
            <a:rect l="l" t="t" r="r" b="b"/>
            <a:pathLst>
              <a:path w="1121410">
                <a:moveTo>
                  <a:pt x="0" y="0"/>
                </a:moveTo>
                <a:lnTo>
                  <a:pt x="1121029" y="0"/>
                </a:lnTo>
              </a:path>
            </a:pathLst>
          </a:custGeom>
          <a:ln w="6350">
            <a:solidFill>
              <a:srgbClr val="231F20"/>
            </a:solidFill>
          </a:ln>
        </p:spPr>
        <p:txBody>
          <a:bodyPr wrap="square" lIns="0" tIns="0" rIns="0" bIns="0" rtlCol="0"/>
          <a:lstStyle/>
          <a:p>
            <a:endParaRPr/>
          </a:p>
        </p:txBody>
      </p:sp>
      <p:sp>
        <p:nvSpPr>
          <p:cNvPr id="67" name="object 67"/>
          <p:cNvSpPr txBox="1"/>
          <p:nvPr/>
        </p:nvSpPr>
        <p:spPr>
          <a:xfrm>
            <a:off x="1390967" y="4662199"/>
            <a:ext cx="544195" cy="529590"/>
          </a:xfrm>
          <a:prstGeom prst="rect">
            <a:avLst/>
          </a:prstGeom>
        </p:spPr>
        <p:txBody>
          <a:bodyPr vert="horz" wrap="square" lIns="0" tIns="12700" rIns="0" bIns="0" rtlCol="0">
            <a:spAutoFit/>
          </a:bodyPr>
          <a:lstStyle/>
          <a:p>
            <a:pPr marL="12700" marR="5080" indent="1905">
              <a:lnSpc>
                <a:spcPct val="118100"/>
              </a:lnSpc>
              <a:spcBef>
                <a:spcPts val="100"/>
              </a:spcBef>
            </a:pPr>
            <a:r>
              <a:rPr sz="1400" spc="-75" dirty="0">
                <a:solidFill>
                  <a:srgbClr val="231F20"/>
                </a:solidFill>
                <a:latin typeface="ＭＳ ゴシック"/>
                <a:cs typeface="ＭＳ ゴシック"/>
              </a:rPr>
              <a:t>石川県</a:t>
            </a:r>
            <a:r>
              <a:rPr sz="1400" spc="-50" dirty="0">
                <a:solidFill>
                  <a:srgbClr val="231F20"/>
                </a:solidFill>
                <a:latin typeface="ＭＳ ゴシック"/>
                <a:cs typeface="ＭＳ ゴシック"/>
              </a:rPr>
              <a:t> </a:t>
            </a:r>
            <a:r>
              <a:rPr sz="1400" spc="-40" dirty="0">
                <a:solidFill>
                  <a:srgbClr val="231F20"/>
                </a:solidFill>
                <a:latin typeface="ＭＳ ゴシック"/>
                <a:cs typeface="ＭＳ ゴシック"/>
              </a:rPr>
              <a:t>2018</a:t>
            </a:r>
            <a:r>
              <a:rPr sz="1400" spc="-50" dirty="0">
                <a:solidFill>
                  <a:srgbClr val="231F20"/>
                </a:solidFill>
                <a:latin typeface="ＭＳ ゴシック"/>
                <a:cs typeface="ＭＳ ゴシック"/>
              </a:rPr>
              <a:t>年</a:t>
            </a:r>
            <a:endParaRPr sz="1400" dirty="0">
              <a:latin typeface="ＭＳ ゴシック"/>
              <a:cs typeface="ＭＳ ゴシック"/>
            </a:endParaRPr>
          </a:p>
        </p:txBody>
      </p:sp>
      <p:sp>
        <p:nvSpPr>
          <p:cNvPr id="68" name="object 68"/>
          <p:cNvSpPr txBox="1"/>
          <p:nvPr/>
        </p:nvSpPr>
        <p:spPr>
          <a:xfrm>
            <a:off x="1106401" y="5253417"/>
            <a:ext cx="1049655" cy="238760"/>
          </a:xfrm>
          <a:prstGeom prst="rect">
            <a:avLst/>
          </a:prstGeom>
        </p:spPr>
        <p:txBody>
          <a:bodyPr vert="horz" wrap="square" lIns="0" tIns="12700" rIns="0" bIns="0" rtlCol="0">
            <a:spAutoFit/>
          </a:bodyPr>
          <a:lstStyle/>
          <a:p>
            <a:pPr marL="38100">
              <a:lnSpc>
                <a:spcPct val="100000"/>
              </a:lnSpc>
              <a:spcBef>
                <a:spcPts val="100"/>
              </a:spcBef>
            </a:pPr>
            <a:r>
              <a:rPr sz="1000" dirty="0">
                <a:solidFill>
                  <a:srgbClr val="231F20"/>
                </a:solidFill>
                <a:latin typeface="ＭＳ ゴシック"/>
                <a:cs typeface="ＭＳ ゴシック"/>
              </a:rPr>
              <a:t>（</a:t>
            </a:r>
            <a:r>
              <a:rPr sz="1000" spc="-15" dirty="0">
                <a:solidFill>
                  <a:srgbClr val="231F20"/>
                </a:solidFill>
                <a:latin typeface="ＭＳ ゴシック"/>
                <a:cs typeface="ＭＳ ゴシック"/>
              </a:rPr>
              <a:t>手段</a:t>
            </a:r>
            <a:r>
              <a:rPr sz="1000" spc="-475" dirty="0">
                <a:solidFill>
                  <a:srgbClr val="231F20"/>
                </a:solidFill>
                <a:latin typeface="ＭＳ ゴシック"/>
                <a:cs typeface="ＭＳ ゴシック"/>
              </a:rPr>
              <a:t>）</a:t>
            </a:r>
            <a:r>
              <a:rPr sz="2100" spc="-75" baseline="-5952" dirty="0">
                <a:solidFill>
                  <a:srgbClr val="231F20"/>
                </a:solidFill>
                <a:latin typeface="ＭＳ ゴシック"/>
                <a:cs typeface="ＭＳ ゴシック"/>
              </a:rPr>
              <a:t>自動車</a:t>
            </a:r>
            <a:endParaRPr sz="2100" baseline="-5952">
              <a:latin typeface="ＭＳ ゴシック"/>
              <a:cs typeface="ＭＳ ゴシック"/>
            </a:endParaRPr>
          </a:p>
        </p:txBody>
      </p:sp>
      <p:sp>
        <p:nvSpPr>
          <p:cNvPr id="69" name="object 69"/>
          <p:cNvSpPr/>
          <p:nvPr/>
        </p:nvSpPr>
        <p:spPr>
          <a:xfrm>
            <a:off x="1105693" y="5237270"/>
            <a:ext cx="1121410" cy="0"/>
          </a:xfrm>
          <a:custGeom>
            <a:avLst/>
            <a:gdLst/>
            <a:ahLst/>
            <a:cxnLst/>
            <a:rect l="l" t="t" r="r" b="b"/>
            <a:pathLst>
              <a:path w="1121410">
                <a:moveTo>
                  <a:pt x="0" y="0"/>
                </a:moveTo>
                <a:lnTo>
                  <a:pt x="1121029" y="0"/>
                </a:lnTo>
              </a:path>
            </a:pathLst>
          </a:custGeom>
          <a:ln w="6350">
            <a:solidFill>
              <a:srgbClr val="231F20"/>
            </a:solidFill>
          </a:ln>
        </p:spPr>
        <p:txBody>
          <a:bodyPr wrap="square" lIns="0" tIns="0" rIns="0" bIns="0" rtlCol="0"/>
          <a:lstStyle/>
          <a:p>
            <a:endParaRPr/>
          </a:p>
        </p:txBody>
      </p:sp>
      <p:sp>
        <p:nvSpPr>
          <p:cNvPr id="71" name="object 7"/>
          <p:cNvSpPr txBox="1">
            <a:spLocks noGrp="1"/>
          </p:cNvSpPr>
          <p:nvPr>
            <p:ph type="ftr" sz="quarter" idx="5"/>
          </p:nvPr>
        </p:nvSpPr>
        <p:spPr>
          <a:xfrm>
            <a:off x="5324003" y="6905625"/>
            <a:ext cx="4844415" cy="266355"/>
          </a:xfrm>
          <a:prstGeom prst="rect">
            <a:avLst/>
          </a:prstGeom>
        </p:spPr>
        <p:txBody>
          <a:bodyPr vert="horz" wrap="square" lIns="0" tIns="0" rIns="0" bIns="0" rtlCol="0">
            <a:spAutoFit/>
          </a:bodyPr>
          <a:lstStyle/>
          <a:p>
            <a:pPr marL="12700" algn="r">
              <a:lnSpc>
                <a:spcPts val="1055"/>
              </a:lnSpc>
            </a:pPr>
            <a:r>
              <a:rPr spc="-70" dirty="0" err="1"/>
              <a:t>内閣官房</a:t>
            </a:r>
            <a:r>
              <a:rPr lang="ja-JP" altLang="en-US" spc="-70" dirty="0"/>
              <a:t>新しい地方経済・生活環境創生本部事務局　内閣府地方創生推進室　</a:t>
            </a:r>
            <a:r>
              <a:rPr spc="-70" dirty="0" err="1"/>
              <a:t>ビッグデータチーム</a:t>
            </a:r>
            <a:endParaRPr lang="en-US" spc="-70" dirty="0"/>
          </a:p>
          <a:p>
            <a:pPr marL="12700" algn="r">
              <a:lnSpc>
                <a:spcPts val="1055"/>
              </a:lnSpc>
            </a:pPr>
            <a:r>
              <a:rPr spc="-10" dirty="0" err="1"/>
              <a:t>RESAS</a:t>
            </a:r>
            <a:r>
              <a:rPr spc="-50" dirty="0" err="1"/>
              <a:t>副教材作成委員会</a:t>
            </a:r>
            <a:endParaRPr spc="-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9399" y="6792300"/>
            <a:ext cx="9612630" cy="0"/>
          </a:xfrm>
          <a:custGeom>
            <a:avLst/>
            <a:gdLst/>
            <a:ahLst/>
            <a:cxnLst/>
            <a:rect l="l" t="t" r="r" b="b"/>
            <a:pathLst>
              <a:path w="9612630">
                <a:moveTo>
                  <a:pt x="0" y="0"/>
                </a:moveTo>
                <a:lnTo>
                  <a:pt x="9612553" y="0"/>
                </a:lnTo>
              </a:path>
            </a:pathLst>
          </a:custGeom>
          <a:ln w="6350">
            <a:solidFill>
              <a:srgbClr val="231F20"/>
            </a:solidFill>
          </a:ln>
        </p:spPr>
        <p:txBody>
          <a:bodyPr wrap="square" lIns="0" tIns="0" rIns="0" bIns="0" rtlCol="0"/>
          <a:lstStyle/>
          <a:p>
            <a:endParaRPr/>
          </a:p>
        </p:txBody>
      </p:sp>
      <p:sp>
        <p:nvSpPr>
          <p:cNvPr id="3" name="object 3"/>
          <p:cNvSpPr/>
          <p:nvPr/>
        </p:nvSpPr>
        <p:spPr>
          <a:xfrm>
            <a:off x="519391" y="1086154"/>
            <a:ext cx="9612630" cy="682625"/>
          </a:xfrm>
          <a:custGeom>
            <a:avLst/>
            <a:gdLst/>
            <a:ahLst/>
            <a:cxnLst/>
            <a:rect l="l" t="t" r="r" b="b"/>
            <a:pathLst>
              <a:path w="9612630" h="682625">
                <a:moveTo>
                  <a:pt x="9612553" y="0"/>
                </a:moveTo>
                <a:lnTo>
                  <a:pt x="0" y="0"/>
                </a:lnTo>
                <a:lnTo>
                  <a:pt x="0" y="682561"/>
                </a:lnTo>
                <a:lnTo>
                  <a:pt x="9612553" y="682561"/>
                </a:lnTo>
                <a:lnTo>
                  <a:pt x="9612553" y="0"/>
                </a:lnTo>
                <a:close/>
              </a:path>
            </a:pathLst>
          </a:custGeom>
          <a:solidFill>
            <a:srgbClr val="00B9F2"/>
          </a:solidFill>
        </p:spPr>
        <p:txBody>
          <a:bodyPr wrap="square" lIns="0" tIns="0" rIns="0" bIns="0" rtlCol="0"/>
          <a:lstStyle/>
          <a:p>
            <a:endParaRPr/>
          </a:p>
        </p:txBody>
      </p:sp>
      <p:sp>
        <p:nvSpPr>
          <p:cNvPr id="4" name="object 4"/>
          <p:cNvSpPr txBox="1"/>
          <p:nvPr/>
        </p:nvSpPr>
        <p:spPr>
          <a:xfrm>
            <a:off x="1846187" y="1189354"/>
            <a:ext cx="6033770" cy="452120"/>
          </a:xfrm>
          <a:prstGeom prst="rect">
            <a:avLst/>
          </a:prstGeom>
        </p:spPr>
        <p:txBody>
          <a:bodyPr vert="horz" wrap="square" lIns="0" tIns="12700" rIns="0" bIns="0" rtlCol="0">
            <a:spAutoFit/>
          </a:bodyPr>
          <a:lstStyle/>
          <a:p>
            <a:pPr marL="12700">
              <a:lnSpc>
                <a:spcPct val="100000"/>
              </a:lnSpc>
              <a:spcBef>
                <a:spcPts val="100"/>
              </a:spcBef>
            </a:pPr>
            <a:r>
              <a:rPr sz="2800" spc="-200" dirty="0">
                <a:solidFill>
                  <a:srgbClr val="FFFFFF"/>
                </a:solidFill>
                <a:latin typeface="ＭＳ ゴシック"/>
                <a:cs typeface="ＭＳ ゴシック"/>
              </a:rPr>
              <a:t>石川県と近隣県の一人当たり賃金の変化</a:t>
            </a:r>
            <a:endParaRPr sz="2800">
              <a:latin typeface="ＭＳ ゴシック"/>
              <a:cs typeface="ＭＳ ゴシック"/>
            </a:endParaRPr>
          </a:p>
        </p:txBody>
      </p:sp>
      <p:sp>
        <p:nvSpPr>
          <p:cNvPr id="5" name="object 5"/>
          <p:cNvSpPr/>
          <p:nvPr/>
        </p:nvSpPr>
        <p:spPr>
          <a:xfrm>
            <a:off x="794542" y="974514"/>
            <a:ext cx="904240" cy="904240"/>
          </a:xfrm>
          <a:custGeom>
            <a:avLst/>
            <a:gdLst/>
            <a:ahLst/>
            <a:cxnLst/>
            <a:rect l="l" t="t" r="r" b="b"/>
            <a:pathLst>
              <a:path w="904239" h="904239">
                <a:moveTo>
                  <a:pt x="451942" y="0"/>
                </a:moveTo>
                <a:lnTo>
                  <a:pt x="402697" y="2651"/>
                </a:lnTo>
                <a:lnTo>
                  <a:pt x="354988" y="10423"/>
                </a:lnTo>
                <a:lnTo>
                  <a:pt x="309091" y="23039"/>
                </a:lnTo>
                <a:lnTo>
                  <a:pt x="265282" y="40224"/>
                </a:lnTo>
                <a:lnTo>
                  <a:pt x="223836" y="61702"/>
                </a:lnTo>
                <a:lnTo>
                  <a:pt x="185028" y="87197"/>
                </a:lnTo>
                <a:lnTo>
                  <a:pt x="149136" y="116433"/>
                </a:lnTo>
                <a:lnTo>
                  <a:pt x="116433" y="149136"/>
                </a:lnTo>
                <a:lnTo>
                  <a:pt x="87197" y="185028"/>
                </a:lnTo>
                <a:lnTo>
                  <a:pt x="61702" y="223836"/>
                </a:lnTo>
                <a:lnTo>
                  <a:pt x="40224" y="265282"/>
                </a:lnTo>
                <a:lnTo>
                  <a:pt x="23039" y="309091"/>
                </a:lnTo>
                <a:lnTo>
                  <a:pt x="10423" y="354988"/>
                </a:lnTo>
                <a:lnTo>
                  <a:pt x="2651" y="402697"/>
                </a:lnTo>
                <a:lnTo>
                  <a:pt x="0" y="451942"/>
                </a:lnTo>
                <a:lnTo>
                  <a:pt x="2651" y="501187"/>
                </a:lnTo>
                <a:lnTo>
                  <a:pt x="10423" y="548895"/>
                </a:lnTo>
                <a:lnTo>
                  <a:pt x="23039" y="594792"/>
                </a:lnTo>
                <a:lnTo>
                  <a:pt x="40224" y="638602"/>
                </a:lnTo>
                <a:lnTo>
                  <a:pt x="61702" y="680048"/>
                </a:lnTo>
                <a:lnTo>
                  <a:pt x="87197" y="718855"/>
                </a:lnTo>
                <a:lnTo>
                  <a:pt x="116433" y="754748"/>
                </a:lnTo>
                <a:lnTo>
                  <a:pt x="149136" y="787450"/>
                </a:lnTo>
                <a:lnTo>
                  <a:pt x="185028" y="816687"/>
                </a:lnTo>
                <a:lnTo>
                  <a:pt x="223836" y="842182"/>
                </a:lnTo>
                <a:lnTo>
                  <a:pt x="265282" y="863659"/>
                </a:lnTo>
                <a:lnTo>
                  <a:pt x="309091" y="880844"/>
                </a:lnTo>
                <a:lnTo>
                  <a:pt x="354988" y="893460"/>
                </a:lnTo>
                <a:lnTo>
                  <a:pt x="402697" y="901232"/>
                </a:lnTo>
                <a:lnTo>
                  <a:pt x="451942" y="903884"/>
                </a:lnTo>
                <a:lnTo>
                  <a:pt x="501187" y="901232"/>
                </a:lnTo>
                <a:lnTo>
                  <a:pt x="548895" y="893460"/>
                </a:lnTo>
                <a:lnTo>
                  <a:pt x="594792" y="880844"/>
                </a:lnTo>
                <a:lnTo>
                  <a:pt x="638602" y="863659"/>
                </a:lnTo>
                <a:lnTo>
                  <a:pt x="680048" y="842182"/>
                </a:lnTo>
                <a:lnTo>
                  <a:pt x="718855" y="816687"/>
                </a:lnTo>
                <a:lnTo>
                  <a:pt x="754748" y="787450"/>
                </a:lnTo>
                <a:lnTo>
                  <a:pt x="787450" y="754748"/>
                </a:lnTo>
                <a:lnTo>
                  <a:pt x="816687" y="718855"/>
                </a:lnTo>
                <a:lnTo>
                  <a:pt x="842182" y="680048"/>
                </a:lnTo>
                <a:lnTo>
                  <a:pt x="863659" y="638602"/>
                </a:lnTo>
                <a:lnTo>
                  <a:pt x="880844" y="594792"/>
                </a:lnTo>
                <a:lnTo>
                  <a:pt x="893460" y="548895"/>
                </a:lnTo>
                <a:lnTo>
                  <a:pt x="901232" y="501187"/>
                </a:lnTo>
                <a:lnTo>
                  <a:pt x="903884" y="451942"/>
                </a:lnTo>
                <a:lnTo>
                  <a:pt x="901232" y="402697"/>
                </a:lnTo>
                <a:lnTo>
                  <a:pt x="893460" y="354988"/>
                </a:lnTo>
                <a:lnTo>
                  <a:pt x="880844" y="309091"/>
                </a:lnTo>
                <a:lnTo>
                  <a:pt x="863659" y="265282"/>
                </a:lnTo>
                <a:lnTo>
                  <a:pt x="842182" y="223836"/>
                </a:lnTo>
                <a:lnTo>
                  <a:pt x="816687" y="185028"/>
                </a:lnTo>
                <a:lnTo>
                  <a:pt x="787450" y="149136"/>
                </a:lnTo>
                <a:lnTo>
                  <a:pt x="754748" y="116433"/>
                </a:lnTo>
                <a:lnTo>
                  <a:pt x="718855" y="87197"/>
                </a:lnTo>
                <a:lnTo>
                  <a:pt x="680048" y="61702"/>
                </a:lnTo>
                <a:lnTo>
                  <a:pt x="638602" y="40224"/>
                </a:lnTo>
                <a:lnTo>
                  <a:pt x="594792" y="23039"/>
                </a:lnTo>
                <a:lnTo>
                  <a:pt x="548895" y="10423"/>
                </a:lnTo>
                <a:lnTo>
                  <a:pt x="501187" y="2651"/>
                </a:lnTo>
                <a:lnTo>
                  <a:pt x="451942" y="0"/>
                </a:lnTo>
                <a:close/>
              </a:path>
            </a:pathLst>
          </a:custGeom>
          <a:solidFill>
            <a:srgbClr val="FFFFFF"/>
          </a:solidFill>
        </p:spPr>
        <p:txBody>
          <a:bodyPr wrap="square" lIns="0" tIns="0" rIns="0" bIns="0" rtlCol="0"/>
          <a:lstStyle/>
          <a:p>
            <a:endParaRPr/>
          </a:p>
        </p:txBody>
      </p:sp>
      <p:sp>
        <p:nvSpPr>
          <p:cNvPr id="6" name="object 6"/>
          <p:cNvSpPr txBox="1"/>
          <p:nvPr/>
        </p:nvSpPr>
        <p:spPr>
          <a:xfrm>
            <a:off x="1097681" y="1054417"/>
            <a:ext cx="304800" cy="695960"/>
          </a:xfrm>
          <a:prstGeom prst="rect">
            <a:avLst/>
          </a:prstGeom>
        </p:spPr>
        <p:txBody>
          <a:bodyPr vert="horz" wrap="square" lIns="0" tIns="12700" rIns="0" bIns="0" rtlCol="0">
            <a:spAutoFit/>
          </a:bodyPr>
          <a:lstStyle/>
          <a:p>
            <a:pPr marL="12700">
              <a:lnSpc>
                <a:spcPct val="100000"/>
              </a:lnSpc>
              <a:spcBef>
                <a:spcPts val="100"/>
              </a:spcBef>
            </a:pPr>
            <a:r>
              <a:rPr sz="4400" dirty="0">
                <a:solidFill>
                  <a:srgbClr val="00B9F2"/>
                </a:solidFill>
                <a:latin typeface="ＭＳ ゴシック"/>
                <a:cs typeface="ＭＳ ゴシック"/>
              </a:rPr>
              <a:t>3</a:t>
            </a:r>
            <a:endParaRPr sz="4400">
              <a:latin typeface="ＭＳ ゴシック"/>
              <a:cs typeface="ＭＳ ゴシック"/>
            </a:endParaRPr>
          </a:p>
        </p:txBody>
      </p:sp>
      <p:sp>
        <p:nvSpPr>
          <p:cNvPr id="7" name="object 7"/>
          <p:cNvSpPr txBox="1"/>
          <p:nvPr/>
        </p:nvSpPr>
        <p:spPr>
          <a:xfrm>
            <a:off x="519385" y="700764"/>
            <a:ext cx="3623310" cy="299720"/>
          </a:xfrm>
          <a:prstGeom prst="rect">
            <a:avLst/>
          </a:prstGeom>
        </p:spPr>
        <p:txBody>
          <a:bodyPr vert="horz" wrap="square" lIns="0" tIns="12700" rIns="0" bIns="0" rtlCol="0">
            <a:spAutoFit/>
          </a:bodyPr>
          <a:lstStyle/>
          <a:p>
            <a:pPr marL="12700">
              <a:lnSpc>
                <a:spcPct val="100000"/>
              </a:lnSpc>
              <a:spcBef>
                <a:spcPts val="100"/>
              </a:spcBef>
            </a:pPr>
            <a:r>
              <a:rPr sz="1800" spc="-160" dirty="0">
                <a:solidFill>
                  <a:srgbClr val="00B9F2"/>
                </a:solidFill>
                <a:latin typeface="ＭＳ ゴシック"/>
                <a:cs typeface="ＭＳ ゴシック"/>
              </a:rPr>
              <a:t>生徒が持ってくると想定されるデータ</a:t>
            </a:r>
            <a:endParaRPr sz="1800">
              <a:latin typeface="ＭＳ ゴシック"/>
              <a:cs typeface="ＭＳ ゴシック"/>
            </a:endParaRPr>
          </a:p>
        </p:txBody>
      </p:sp>
      <p:sp>
        <p:nvSpPr>
          <p:cNvPr id="8" name="object 8"/>
          <p:cNvSpPr txBox="1"/>
          <p:nvPr/>
        </p:nvSpPr>
        <p:spPr>
          <a:xfrm>
            <a:off x="7618784" y="1999628"/>
            <a:ext cx="1450975" cy="432434"/>
          </a:xfrm>
          <a:prstGeom prst="rect">
            <a:avLst/>
          </a:prstGeom>
        </p:spPr>
        <p:txBody>
          <a:bodyPr vert="horz" wrap="square" lIns="0" tIns="12700" rIns="0" bIns="0" rtlCol="0">
            <a:spAutoFit/>
          </a:bodyPr>
          <a:lstStyle/>
          <a:p>
            <a:pPr marL="12700" marR="5080">
              <a:lnSpc>
                <a:spcPct val="121200"/>
              </a:lnSpc>
              <a:spcBef>
                <a:spcPts val="100"/>
              </a:spcBef>
            </a:pPr>
            <a:r>
              <a:rPr sz="1100" spc="-35" dirty="0">
                <a:solidFill>
                  <a:srgbClr val="231F20"/>
                </a:solidFill>
                <a:latin typeface="ＭＳ ゴシック"/>
                <a:cs typeface="ＭＳ ゴシック"/>
              </a:rPr>
              <a:t>RESAS</a:t>
            </a:r>
            <a:r>
              <a:rPr sz="1100" spc="-95" dirty="0">
                <a:solidFill>
                  <a:srgbClr val="231F20"/>
                </a:solidFill>
                <a:latin typeface="ＭＳ ゴシック"/>
                <a:cs typeface="ＭＳ ゴシック"/>
              </a:rPr>
              <a:t>&gt;雇用/医療・福祉&gt;</a:t>
            </a:r>
            <a:r>
              <a:rPr sz="1100" spc="-130" dirty="0">
                <a:solidFill>
                  <a:srgbClr val="231F20"/>
                </a:solidFill>
                <a:latin typeface="ＭＳ ゴシック"/>
                <a:cs typeface="ＭＳ ゴシック"/>
              </a:rPr>
              <a:t>一人当たりの賃金より</a:t>
            </a:r>
            <a:endParaRPr sz="1100">
              <a:latin typeface="ＭＳ ゴシック"/>
              <a:cs typeface="ＭＳ ゴシック"/>
            </a:endParaRPr>
          </a:p>
        </p:txBody>
      </p:sp>
      <p:sp>
        <p:nvSpPr>
          <p:cNvPr id="9" name="object 9"/>
          <p:cNvSpPr txBox="1"/>
          <p:nvPr/>
        </p:nvSpPr>
        <p:spPr>
          <a:xfrm>
            <a:off x="2788657" y="2166848"/>
            <a:ext cx="424180" cy="193040"/>
          </a:xfrm>
          <a:prstGeom prst="rect">
            <a:avLst/>
          </a:prstGeom>
        </p:spPr>
        <p:txBody>
          <a:bodyPr vert="horz" wrap="square" lIns="0" tIns="12700" rIns="0" bIns="0" rtlCol="0">
            <a:spAutoFit/>
          </a:bodyPr>
          <a:lstStyle/>
          <a:p>
            <a:pPr marL="12700">
              <a:lnSpc>
                <a:spcPct val="100000"/>
              </a:lnSpc>
              <a:spcBef>
                <a:spcPts val="100"/>
              </a:spcBef>
            </a:pPr>
            <a:r>
              <a:rPr sz="1100" spc="-80" dirty="0">
                <a:solidFill>
                  <a:srgbClr val="231F20"/>
                </a:solidFill>
                <a:latin typeface="ＭＳ ゴシック"/>
                <a:cs typeface="ＭＳ ゴシック"/>
              </a:rPr>
              <a:t>石川県</a:t>
            </a:r>
            <a:endParaRPr sz="1100">
              <a:latin typeface="ＭＳ ゴシック"/>
              <a:cs typeface="ＭＳ ゴシック"/>
            </a:endParaRPr>
          </a:p>
        </p:txBody>
      </p:sp>
      <p:grpSp>
        <p:nvGrpSpPr>
          <p:cNvPr id="10" name="object 10"/>
          <p:cNvGrpSpPr/>
          <p:nvPr/>
        </p:nvGrpSpPr>
        <p:grpSpPr>
          <a:xfrm>
            <a:off x="2229836" y="2648108"/>
            <a:ext cx="6740525" cy="3460115"/>
            <a:chOff x="2229836" y="2648108"/>
            <a:chExt cx="6740525" cy="3460115"/>
          </a:xfrm>
        </p:grpSpPr>
        <p:sp>
          <p:nvSpPr>
            <p:cNvPr id="11" name="object 11"/>
            <p:cNvSpPr/>
            <p:nvPr/>
          </p:nvSpPr>
          <p:spPr>
            <a:xfrm>
              <a:off x="2288371" y="4722849"/>
              <a:ext cx="0" cy="1326515"/>
            </a:xfrm>
            <a:custGeom>
              <a:avLst/>
              <a:gdLst/>
              <a:ahLst/>
              <a:cxnLst/>
              <a:rect l="l" t="t" r="r" b="b"/>
              <a:pathLst>
                <a:path h="1326514">
                  <a:moveTo>
                    <a:pt x="0" y="0"/>
                  </a:moveTo>
                  <a:lnTo>
                    <a:pt x="0" y="1326324"/>
                  </a:lnTo>
                </a:path>
              </a:pathLst>
            </a:custGeom>
            <a:ln w="6350">
              <a:solidFill>
                <a:srgbClr val="231F20"/>
              </a:solidFill>
            </a:ln>
          </p:spPr>
          <p:txBody>
            <a:bodyPr wrap="square" lIns="0" tIns="0" rIns="0" bIns="0" rtlCol="0"/>
            <a:lstStyle/>
            <a:p>
              <a:endParaRPr/>
            </a:p>
          </p:txBody>
        </p:sp>
        <p:sp>
          <p:nvSpPr>
            <p:cNvPr id="12" name="object 12"/>
            <p:cNvSpPr/>
            <p:nvPr/>
          </p:nvSpPr>
          <p:spPr>
            <a:xfrm>
              <a:off x="2233016" y="6049168"/>
              <a:ext cx="6734175" cy="0"/>
            </a:xfrm>
            <a:custGeom>
              <a:avLst/>
              <a:gdLst/>
              <a:ahLst/>
              <a:cxnLst/>
              <a:rect l="l" t="t" r="r" b="b"/>
              <a:pathLst>
                <a:path w="6734175">
                  <a:moveTo>
                    <a:pt x="6733552" y="0"/>
                  </a:moveTo>
                  <a:lnTo>
                    <a:pt x="0" y="0"/>
                  </a:lnTo>
                </a:path>
              </a:pathLst>
            </a:custGeom>
            <a:ln w="6350">
              <a:solidFill>
                <a:srgbClr val="231F20"/>
              </a:solidFill>
            </a:ln>
          </p:spPr>
          <p:txBody>
            <a:bodyPr wrap="square" lIns="0" tIns="0" rIns="0" bIns="0" rtlCol="0"/>
            <a:lstStyle/>
            <a:p>
              <a:endParaRPr/>
            </a:p>
          </p:txBody>
        </p:sp>
        <p:sp>
          <p:nvSpPr>
            <p:cNvPr id="13" name="object 13"/>
            <p:cNvSpPr/>
            <p:nvPr/>
          </p:nvSpPr>
          <p:spPr>
            <a:xfrm>
              <a:off x="2233011" y="6004532"/>
              <a:ext cx="55880" cy="0"/>
            </a:xfrm>
            <a:custGeom>
              <a:avLst/>
              <a:gdLst/>
              <a:ahLst/>
              <a:cxnLst/>
              <a:rect l="l" t="t" r="r" b="b"/>
              <a:pathLst>
                <a:path w="55880">
                  <a:moveTo>
                    <a:pt x="55359" y="0"/>
                  </a:moveTo>
                  <a:lnTo>
                    <a:pt x="0" y="0"/>
                  </a:lnTo>
                </a:path>
              </a:pathLst>
            </a:custGeom>
            <a:ln w="6350">
              <a:solidFill>
                <a:srgbClr val="231F20"/>
              </a:solidFill>
            </a:ln>
          </p:spPr>
          <p:txBody>
            <a:bodyPr wrap="square" lIns="0" tIns="0" rIns="0" bIns="0" rtlCol="0"/>
            <a:lstStyle/>
            <a:p>
              <a:endParaRPr/>
            </a:p>
          </p:txBody>
        </p:sp>
        <p:sp>
          <p:nvSpPr>
            <p:cNvPr id="14" name="object 14"/>
            <p:cNvSpPr/>
            <p:nvPr/>
          </p:nvSpPr>
          <p:spPr>
            <a:xfrm>
              <a:off x="2233011" y="5687868"/>
              <a:ext cx="55880" cy="0"/>
            </a:xfrm>
            <a:custGeom>
              <a:avLst/>
              <a:gdLst/>
              <a:ahLst/>
              <a:cxnLst/>
              <a:rect l="l" t="t" r="r" b="b"/>
              <a:pathLst>
                <a:path w="55880">
                  <a:moveTo>
                    <a:pt x="55359" y="0"/>
                  </a:moveTo>
                  <a:lnTo>
                    <a:pt x="0" y="0"/>
                  </a:lnTo>
                </a:path>
              </a:pathLst>
            </a:custGeom>
            <a:ln w="6350">
              <a:solidFill>
                <a:srgbClr val="231F20"/>
              </a:solidFill>
            </a:ln>
          </p:spPr>
          <p:txBody>
            <a:bodyPr wrap="square" lIns="0" tIns="0" rIns="0" bIns="0" rtlCol="0"/>
            <a:lstStyle/>
            <a:p>
              <a:endParaRPr/>
            </a:p>
          </p:txBody>
        </p:sp>
        <p:sp>
          <p:nvSpPr>
            <p:cNvPr id="15" name="object 15"/>
            <p:cNvSpPr/>
            <p:nvPr/>
          </p:nvSpPr>
          <p:spPr>
            <a:xfrm>
              <a:off x="2288371" y="6049168"/>
              <a:ext cx="0" cy="55880"/>
            </a:xfrm>
            <a:custGeom>
              <a:avLst/>
              <a:gdLst/>
              <a:ahLst/>
              <a:cxnLst/>
              <a:rect l="l" t="t" r="r" b="b"/>
              <a:pathLst>
                <a:path h="55879">
                  <a:moveTo>
                    <a:pt x="0" y="55359"/>
                  </a:moveTo>
                  <a:lnTo>
                    <a:pt x="0" y="0"/>
                  </a:lnTo>
                </a:path>
              </a:pathLst>
            </a:custGeom>
            <a:ln w="6350">
              <a:solidFill>
                <a:srgbClr val="231F20"/>
              </a:solidFill>
            </a:ln>
          </p:spPr>
          <p:txBody>
            <a:bodyPr wrap="square" lIns="0" tIns="0" rIns="0" bIns="0" rtlCol="0"/>
            <a:lstStyle/>
            <a:p>
              <a:endParaRPr/>
            </a:p>
          </p:txBody>
        </p:sp>
        <p:sp>
          <p:nvSpPr>
            <p:cNvPr id="16" name="object 16"/>
            <p:cNvSpPr/>
            <p:nvPr/>
          </p:nvSpPr>
          <p:spPr>
            <a:xfrm>
              <a:off x="2655596" y="6049168"/>
              <a:ext cx="0" cy="55880"/>
            </a:xfrm>
            <a:custGeom>
              <a:avLst/>
              <a:gdLst/>
              <a:ahLst/>
              <a:cxnLst/>
              <a:rect l="l" t="t" r="r" b="b"/>
              <a:pathLst>
                <a:path h="55879">
                  <a:moveTo>
                    <a:pt x="0" y="55359"/>
                  </a:moveTo>
                  <a:lnTo>
                    <a:pt x="0" y="0"/>
                  </a:lnTo>
                </a:path>
              </a:pathLst>
            </a:custGeom>
            <a:ln w="6350">
              <a:solidFill>
                <a:srgbClr val="231F20"/>
              </a:solidFill>
            </a:ln>
          </p:spPr>
          <p:txBody>
            <a:bodyPr wrap="square" lIns="0" tIns="0" rIns="0" bIns="0" rtlCol="0"/>
            <a:lstStyle/>
            <a:p>
              <a:endParaRPr/>
            </a:p>
          </p:txBody>
        </p:sp>
        <p:sp>
          <p:nvSpPr>
            <p:cNvPr id="17" name="object 17"/>
            <p:cNvSpPr/>
            <p:nvPr/>
          </p:nvSpPr>
          <p:spPr>
            <a:xfrm>
              <a:off x="3399115" y="6049168"/>
              <a:ext cx="0" cy="55880"/>
            </a:xfrm>
            <a:custGeom>
              <a:avLst/>
              <a:gdLst/>
              <a:ahLst/>
              <a:cxnLst/>
              <a:rect l="l" t="t" r="r" b="b"/>
              <a:pathLst>
                <a:path h="55879">
                  <a:moveTo>
                    <a:pt x="0" y="55359"/>
                  </a:moveTo>
                  <a:lnTo>
                    <a:pt x="0" y="0"/>
                  </a:lnTo>
                </a:path>
              </a:pathLst>
            </a:custGeom>
            <a:ln w="6350">
              <a:solidFill>
                <a:srgbClr val="231F20"/>
              </a:solidFill>
            </a:ln>
          </p:spPr>
          <p:txBody>
            <a:bodyPr wrap="square" lIns="0" tIns="0" rIns="0" bIns="0" rtlCol="0"/>
            <a:lstStyle/>
            <a:p>
              <a:endParaRPr/>
            </a:p>
          </p:txBody>
        </p:sp>
        <p:sp>
          <p:nvSpPr>
            <p:cNvPr id="18" name="object 18"/>
            <p:cNvSpPr/>
            <p:nvPr/>
          </p:nvSpPr>
          <p:spPr>
            <a:xfrm>
              <a:off x="4142634" y="6049168"/>
              <a:ext cx="0" cy="55880"/>
            </a:xfrm>
            <a:custGeom>
              <a:avLst/>
              <a:gdLst/>
              <a:ahLst/>
              <a:cxnLst/>
              <a:rect l="l" t="t" r="r" b="b"/>
              <a:pathLst>
                <a:path h="55879">
                  <a:moveTo>
                    <a:pt x="0" y="55359"/>
                  </a:moveTo>
                  <a:lnTo>
                    <a:pt x="0" y="0"/>
                  </a:lnTo>
                </a:path>
              </a:pathLst>
            </a:custGeom>
            <a:ln w="6350">
              <a:solidFill>
                <a:srgbClr val="231F20"/>
              </a:solidFill>
            </a:ln>
          </p:spPr>
          <p:txBody>
            <a:bodyPr wrap="square" lIns="0" tIns="0" rIns="0" bIns="0" rtlCol="0"/>
            <a:lstStyle/>
            <a:p>
              <a:endParaRPr/>
            </a:p>
          </p:txBody>
        </p:sp>
        <p:sp>
          <p:nvSpPr>
            <p:cNvPr id="19" name="object 19"/>
            <p:cNvSpPr/>
            <p:nvPr/>
          </p:nvSpPr>
          <p:spPr>
            <a:xfrm>
              <a:off x="4886153" y="6049168"/>
              <a:ext cx="0" cy="55880"/>
            </a:xfrm>
            <a:custGeom>
              <a:avLst/>
              <a:gdLst/>
              <a:ahLst/>
              <a:cxnLst/>
              <a:rect l="l" t="t" r="r" b="b"/>
              <a:pathLst>
                <a:path h="55879">
                  <a:moveTo>
                    <a:pt x="0" y="55359"/>
                  </a:moveTo>
                  <a:lnTo>
                    <a:pt x="0" y="0"/>
                  </a:lnTo>
                </a:path>
              </a:pathLst>
            </a:custGeom>
            <a:ln w="6350">
              <a:solidFill>
                <a:srgbClr val="231F20"/>
              </a:solidFill>
            </a:ln>
          </p:spPr>
          <p:txBody>
            <a:bodyPr wrap="square" lIns="0" tIns="0" rIns="0" bIns="0" rtlCol="0"/>
            <a:lstStyle/>
            <a:p>
              <a:endParaRPr/>
            </a:p>
          </p:txBody>
        </p:sp>
        <p:sp>
          <p:nvSpPr>
            <p:cNvPr id="20" name="object 20"/>
            <p:cNvSpPr/>
            <p:nvPr/>
          </p:nvSpPr>
          <p:spPr>
            <a:xfrm>
              <a:off x="5629672" y="6049168"/>
              <a:ext cx="0" cy="55880"/>
            </a:xfrm>
            <a:custGeom>
              <a:avLst/>
              <a:gdLst/>
              <a:ahLst/>
              <a:cxnLst/>
              <a:rect l="l" t="t" r="r" b="b"/>
              <a:pathLst>
                <a:path h="55879">
                  <a:moveTo>
                    <a:pt x="0" y="55359"/>
                  </a:moveTo>
                  <a:lnTo>
                    <a:pt x="0" y="0"/>
                  </a:lnTo>
                </a:path>
              </a:pathLst>
            </a:custGeom>
            <a:ln w="6350">
              <a:solidFill>
                <a:srgbClr val="231F20"/>
              </a:solidFill>
            </a:ln>
          </p:spPr>
          <p:txBody>
            <a:bodyPr wrap="square" lIns="0" tIns="0" rIns="0" bIns="0" rtlCol="0"/>
            <a:lstStyle/>
            <a:p>
              <a:endParaRPr/>
            </a:p>
          </p:txBody>
        </p:sp>
        <p:sp>
          <p:nvSpPr>
            <p:cNvPr id="21" name="object 21"/>
            <p:cNvSpPr/>
            <p:nvPr/>
          </p:nvSpPr>
          <p:spPr>
            <a:xfrm>
              <a:off x="6373191" y="6049168"/>
              <a:ext cx="0" cy="55880"/>
            </a:xfrm>
            <a:custGeom>
              <a:avLst/>
              <a:gdLst/>
              <a:ahLst/>
              <a:cxnLst/>
              <a:rect l="l" t="t" r="r" b="b"/>
              <a:pathLst>
                <a:path h="55879">
                  <a:moveTo>
                    <a:pt x="0" y="55359"/>
                  </a:moveTo>
                  <a:lnTo>
                    <a:pt x="0" y="0"/>
                  </a:lnTo>
                </a:path>
              </a:pathLst>
            </a:custGeom>
            <a:ln w="6350">
              <a:solidFill>
                <a:srgbClr val="231F20"/>
              </a:solidFill>
            </a:ln>
          </p:spPr>
          <p:txBody>
            <a:bodyPr wrap="square" lIns="0" tIns="0" rIns="0" bIns="0" rtlCol="0"/>
            <a:lstStyle/>
            <a:p>
              <a:endParaRPr/>
            </a:p>
          </p:txBody>
        </p:sp>
        <p:sp>
          <p:nvSpPr>
            <p:cNvPr id="22" name="object 22"/>
            <p:cNvSpPr/>
            <p:nvPr/>
          </p:nvSpPr>
          <p:spPr>
            <a:xfrm>
              <a:off x="7116709" y="6049168"/>
              <a:ext cx="0" cy="55880"/>
            </a:xfrm>
            <a:custGeom>
              <a:avLst/>
              <a:gdLst/>
              <a:ahLst/>
              <a:cxnLst/>
              <a:rect l="l" t="t" r="r" b="b"/>
              <a:pathLst>
                <a:path h="55879">
                  <a:moveTo>
                    <a:pt x="0" y="55359"/>
                  </a:moveTo>
                  <a:lnTo>
                    <a:pt x="0" y="0"/>
                  </a:lnTo>
                </a:path>
              </a:pathLst>
            </a:custGeom>
            <a:ln w="6350">
              <a:solidFill>
                <a:srgbClr val="231F20"/>
              </a:solidFill>
            </a:ln>
          </p:spPr>
          <p:txBody>
            <a:bodyPr wrap="square" lIns="0" tIns="0" rIns="0" bIns="0" rtlCol="0"/>
            <a:lstStyle/>
            <a:p>
              <a:endParaRPr/>
            </a:p>
          </p:txBody>
        </p:sp>
        <p:sp>
          <p:nvSpPr>
            <p:cNvPr id="23" name="object 23"/>
            <p:cNvSpPr/>
            <p:nvPr/>
          </p:nvSpPr>
          <p:spPr>
            <a:xfrm>
              <a:off x="7860227" y="6049168"/>
              <a:ext cx="0" cy="55880"/>
            </a:xfrm>
            <a:custGeom>
              <a:avLst/>
              <a:gdLst/>
              <a:ahLst/>
              <a:cxnLst/>
              <a:rect l="l" t="t" r="r" b="b"/>
              <a:pathLst>
                <a:path h="55879">
                  <a:moveTo>
                    <a:pt x="0" y="55359"/>
                  </a:moveTo>
                  <a:lnTo>
                    <a:pt x="0" y="0"/>
                  </a:lnTo>
                </a:path>
              </a:pathLst>
            </a:custGeom>
            <a:ln w="6350">
              <a:solidFill>
                <a:srgbClr val="231F20"/>
              </a:solidFill>
            </a:ln>
          </p:spPr>
          <p:txBody>
            <a:bodyPr wrap="square" lIns="0" tIns="0" rIns="0" bIns="0" rtlCol="0"/>
            <a:lstStyle/>
            <a:p>
              <a:endParaRPr/>
            </a:p>
          </p:txBody>
        </p:sp>
        <p:sp>
          <p:nvSpPr>
            <p:cNvPr id="24" name="object 24"/>
            <p:cNvSpPr/>
            <p:nvPr/>
          </p:nvSpPr>
          <p:spPr>
            <a:xfrm>
              <a:off x="8603746" y="6049168"/>
              <a:ext cx="0" cy="55880"/>
            </a:xfrm>
            <a:custGeom>
              <a:avLst/>
              <a:gdLst/>
              <a:ahLst/>
              <a:cxnLst/>
              <a:rect l="l" t="t" r="r" b="b"/>
              <a:pathLst>
                <a:path h="55879">
                  <a:moveTo>
                    <a:pt x="0" y="55359"/>
                  </a:moveTo>
                  <a:lnTo>
                    <a:pt x="0" y="0"/>
                  </a:lnTo>
                </a:path>
              </a:pathLst>
            </a:custGeom>
            <a:ln w="6350">
              <a:solidFill>
                <a:srgbClr val="231F20"/>
              </a:solidFill>
            </a:ln>
          </p:spPr>
          <p:txBody>
            <a:bodyPr wrap="square" lIns="0" tIns="0" rIns="0" bIns="0" rtlCol="0"/>
            <a:lstStyle/>
            <a:p>
              <a:endParaRPr/>
            </a:p>
          </p:txBody>
        </p:sp>
        <p:sp>
          <p:nvSpPr>
            <p:cNvPr id="25" name="object 25"/>
            <p:cNvSpPr/>
            <p:nvPr/>
          </p:nvSpPr>
          <p:spPr>
            <a:xfrm>
              <a:off x="8966569" y="6049168"/>
              <a:ext cx="0" cy="55880"/>
            </a:xfrm>
            <a:custGeom>
              <a:avLst/>
              <a:gdLst/>
              <a:ahLst/>
              <a:cxnLst/>
              <a:rect l="l" t="t" r="r" b="b"/>
              <a:pathLst>
                <a:path h="55879">
                  <a:moveTo>
                    <a:pt x="0" y="55359"/>
                  </a:moveTo>
                  <a:lnTo>
                    <a:pt x="0" y="0"/>
                  </a:lnTo>
                </a:path>
              </a:pathLst>
            </a:custGeom>
            <a:ln w="6350">
              <a:solidFill>
                <a:srgbClr val="231F20"/>
              </a:solidFill>
            </a:ln>
          </p:spPr>
          <p:txBody>
            <a:bodyPr wrap="square" lIns="0" tIns="0" rIns="0" bIns="0" rtlCol="0"/>
            <a:lstStyle/>
            <a:p>
              <a:endParaRPr/>
            </a:p>
          </p:txBody>
        </p:sp>
        <p:sp>
          <p:nvSpPr>
            <p:cNvPr id="26" name="object 26"/>
            <p:cNvSpPr/>
            <p:nvPr/>
          </p:nvSpPr>
          <p:spPr>
            <a:xfrm>
              <a:off x="2233011" y="5371205"/>
              <a:ext cx="55880" cy="0"/>
            </a:xfrm>
            <a:custGeom>
              <a:avLst/>
              <a:gdLst/>
              <a:ahLst/>
              <a:cxnLst/>
              <a:rect l="l" t="t" r="r" b="b"/>
              <a:pathLst>
                <a:path w="55880">
                  <a:moveTo>
                    <a:pt x="55359" y="0"/>
                  </a:moveTo>
                  <a:lnTo>
                    <a:pt x="0" y="0"/>
                  </a:lnTo>
                </a:path>
              </a:pathLst>
            </a:custGeom>
            <a:ln w="6350">
              <a:solidFill>
                <a:srgbClr val="231F20"/>
              </a:solidFill>
            </a:ln>
          </p:spPr>
          <p:txBody>
            <a:bodyPr wrap="square" lIns="0" tIns="0" rIns="0" bIns="0" rtlCol="0"/>
            <a:lstStyle/>
            <a:p>
              <a:endParaRPr/>
            </a:p>
          </p:txBody>
        </p:sp>
        <p:sp>
          <p:nvSpPr>
            <p:cNvPr id="27" name="object 27"/>
            <p:cNvSpPr/>
            <p:nvPr/>
          </p:nvSpPr>
          <p:spPr>
            <a:xfrm>
              <a:off x="2233011" y="5054542"/>
              <a:ext cx="55880" cy="0"/>
            </a:xfrm>
            <a:custGeom>
              <a:avLst/>
              <a:gdLst/>
              <a:ahLst/>
              <a:cxnLst/>
              <a:rect l="l" t="t" r="r" b="b"/>
              <a:pathLst>
                <a:path w="55880">
                  <a:moveTo>
                    <a:pt x="55359" y="0"/>
                  </a:moveTo>
                  <a:lnTo>
                    <a:pt x="0" y="0"/>
                  </a:lnTo>
                </a:path>
              </a:pathLst>
            </a:custGeom>
            <a:ln w="6350">
              <a:solidFill>
                <a:srgbClr val="231F20"/>
              </a:solidFill>
            </a:ln>
          </p:spPr>
          <p:txBody>
            <a:bodyPr wrap="square" lIns="0" tIns="0" rIns="0" bIns="0" rtlCol="0"/>
            <a:lstStyle/>
            <a:p>
              <a:endParaRPr/>
            </a:p>
          </p:txBody>
        </p:sp>
        <p:sp>
          <p:nvSpPr>
            <p:cNvPr id="28" name="object 28"/>
            <p:cNvSpPr/>
            <p:nvPr/>
          </p:nvSpPr>
          <p:spPr>
            <a:xfrm>
              <a:off x="2233011" y="4737879"/>
              <a:ext cx="55880" cy="0"/>
            </a:xfrm>
            <a:custGeom>
              <a:avLst/>
              <a:gdLst/>
              <a:ahLst/>
              <a:cxnLst/>
              <a:rect l="l" t="t" r="r" b="b"/>
              <a:pathLst>
                <a:path w="55880">
                  <a:moveTo>
                    <a:pt x="55359" y="0"/>
                  </a:moveTo>
                  <a:lnTo>
                    <a:pt x="0" y="0"/>
                  </a:lnTo>
                </a:path>
              </a:pathLst>
            </a:custGeom>
            <a:ln w="6350">
              <a:solidFill>
                <a:srgbClr val="231F20"/>
              </a:solidFill>
            </a:ln>
          </p:spPr>
          <p:txBody>
            <a:bodyPr wrap="square" lIns="0" tIns="0" rIns="0" bIns="0" rtlCol="0"/>
            <a:lstStyle/>
            <a:p>
              <a:endParaRPr/>
            </a:p>
          </p:txBody>
        </p:sp>
        <p:sp>
          <p:nvSpPr>
            <p:cNvPr id="29" name="object 29"/>
            <p:cNvSpPr/>
            <p:nvPr/>
          </p:nvSpPr>
          <p:spPr>
            <a:xfrm>
              <a:off x="2233011" y="4421216"/>
              <a:ext cx="55880" cy="0"/>
            </a:xfrm>
            <a:custGeom>
              <a:avLst/>
              <a:gdLst/>
              <a:ahLst/>
              <a:cxnLst/>
              <a:rect l="l" t="t" r="r" b="b"/>
              <a:pathLst>
                <a:path w="55880">
                  <a:moveTo>
                    <a:pt x="55359" y="0"/>
                  </a:moveTo>
                  <a:lnTo>
                    <a:pt x="0" y="0"/>
                  </a:lnTo>
                </a:path>
              </a:pathLst>
            </a:custGeom>
            <a:ln w="6350">
              <a:solidFill>
                <a:srgbClr val="231F20"/>
              </a:solidFill>
            </a:ln>
          </p:spPr>
          <p:txBody>
            <a:bodyPr wrap="square" lIns="0" tIns="0" rIns="0" bIns="0" rtlCol="0"/>
            <a:lstStyle/>
            <a:p>
              <a:endParaRPr/>
            </a:p>
          </p:txBody>
        </p:sp>
        <p:sp>
          <p:nvSpPr>
            <p:cNvPr id="30" name="object 30"/>
            <p:cNvSpPr/>
            <p:nvPr/>
          </p:nvSpPr>
          <p:spPr>
            <a:xfrm>
              <a:off x="2233011" y="4104553"/>
              <a:ext cx="55880" cy="0"/>
            </a:xfrm>
            <a:custGeom>
              <a:avLst/>
              <a:gdLst/>
              <a:ahLst/>
              <a:cxnLst/>
              <a:rect l="l" t="t" r="r" b="b"/>
              <a:pathLst>
                <a:path w="55880">
                  <a:moveTo>
                    <a:pt x="55359" y="0"/>
                  </a:moveTo>
                  <a:lnTo>
                    <a:pt x="0" y="0"/>
                  </a:lnTo>
                </a:path>
              </a:pathLst>
            </a:custGeom>
            <a:ln w="6350">
              <a:solidFill>
                <a:srgbClr val="231F20"/>
              </a:solidFill>
            </a:ln>
          </p:spPr>
          <p:txBody>
            <a:bodyPr wrap="square" lIns="0" tIns="0" rIns="0" bIns="0" rtlCol="0"/>
            <a:lstStyle/>
            <a:p>
              <a:endParaRPr/>
            </a:p>
          </p:txBody>
        </p:sp>
        <p:sp>
          <p:nvSpPr>
            <p:cNvPr id="31" name="object 31"/>
            <p:cNvSpPr/>
            <p:nvPr/>
          </p:nvSpPr>
          <p:spPr>
            <a:xfrm>
              <a:off x="2233011" y="3787890"/>
              <a:ext cx="55880" cy="0"/>
            </a:xfrm>
            <a:custGeom>
              <a:avLst/>
              <a:gdLst/>
              <a:ahLst/>
              <a:cxnLst/>
              <a:rect l="l" t="t" r="r" b="b"/>
              <a:pathLst>
                <a:path w="55880">
                  <a:moveTo>
                    <a:pt x="55359" y="0"/>
                  </a:moveTo>
                  <a:lnTo>
                    <a:pt x="0" y="0"/>
                  </a:lnTo>
                </a:path>
              </a:pathLst>
            </a:custGeom>
            <a:ln w="6350">
              <a:solidFill>
                <a:srgbClr val="231F20"/>
              </a:solidFill>
            </a:ln>
          </p:spPr>
          <p:txBody>
            <a:bodyPr wrap="square" lIns="0" tIns="0" rIns="0" bIns="0" rtlCol="0"/>
            <a:lstStyle/>
            <a:p>
              <a:endParaRPr/>
            </a:p>
          </p:txBody>
        </p:sp>
        <p:sp>
          <p:nvSpPr>
            <p:cNvPr id="32" name="object 32"/>
            <p:cNvSpPr/>
            <p:nvPr/>
          </p:nvSpPr>
          <p:spPr>
            <a:xfrm>
              <a:off x="2233011" y="3471227"/>
              <a:ext cx="55880" cy="0"/>
            </a:xfrm>
            <a:custGeom>
              <a:avLst/>
              <a:gdLst/>
              <a:ahLst/>
              <a:cxnLst/>
              <a:rect l="l" t="t" r="r" b="b"/>
              <a:pathLst>
                <a:path w="55880">
                  <a:moveTo>
                    <a:pt x="55359" y="0"/>
                  </a:moveTo>
                  <a:lnTo>
                    <a:pt x="0" y="0"/>
                  </a:lnTo>
                </a:path>
              </a:pathLst>
            </a:custGeom>
            <a:ln w="6350">
              <a:solidFill>
                <a:srgbClr val="231F20"/>
              </a:solidFill>
            </a:ln>
          </p:spPr>
          <p:txBody>
            <a:bodyPr wrap="square" lIns="0" tIns="0" rIns="0" bIns="0" rtlCol="0"/>
            <a:lstStyle/>
            <a:p>
              <a:endParaRPr/>
            </a:p>
          </p:txBody>
        </p:sp>
        <p:sp>
          <p:nvSpPr>
            <p:cNvPr id="33" name="object 33"/>
            <p:cNvSpPr/>
            <p:nvPr/>
          </p:nvSpPr>
          <p:spPr>
            <a:xfrm>
              <a:off x="2233011" y="3154564"/>
              <a:ext cx="55880" cy="0"/>
            </a:xfrm>
            <a:custGeom>
              <a:avLst/>
              <a:gdLst/>
              <a:ahLst/>
              <a:cxnLst/>
              <a:rect l="l" t="t" r="r" b="b"/>
              <a:pathLst>
                <a:path w="55880">
                  <a:moveTo>
                    <a:pt x="55359" y="0"/>
                  </a:moveTo>
                  <a:lnTo>
                    <a:pt x="0" y="0"/>
                  </a:lnTo>
                </a:path>
              </a:pathLst>
            </a:custGeom>
            <a:ln w="6350">
              <a:solidFill>
                <a:srgbClr val="231F20"/>
              </a:solidFill>
            </a:ln>
          </p:spPr>
          <p:txBody>
            <a:bodyPr wrap="square" lIns="0" tIns="0" rIns="0" bIns="0" rtlCol="0"/>
            <a:lstStyle/>
            <a:p>
              <a:endParaRPr/>
            </a:p>
          </p:txBody>
        </p:sp>
        <p:sp>
          <p:nvSpPr>
            <p:cNvPr id="34" name="object 34"/>
            <p:cNvSpPr/>
            <p:nvPr/>
          </p:nvSpPr>
          <p:spPr>
            <a:xfrm>
              <a:off x="2233011" y="2837901"/>
              <a:ext cx="55880" cy="0"/>
            </a:xfrm>
            <a:custGeom>
              <a:avLst/>
              <a:gdLst/>
              <a:ahLst/>
              <a:cxnLst/>
              <a:rect l="l" t="t" r="r" b="b"/>
              <a:pathLst>
                <a:path w="55880">
                  <a:moveTo>
                    <a:pt x="55359" y="0"/>
                  </a:moveTo>
                  <a:lnTo>
                    <a:pt x="0" y="0"/>
                  </a:lnTo>
                </a:path>
              </a:pathLst>
            </a:custGeom>
            <a:ln w="6350">
              <a:solidFill>
                <a:srgbClr val="231F20"/>
              </a:solidFill>
            </a:ln>
          </p:spPr>
          <p:txBody>
            <a:bodyPr wrap="square" lIns="0" tIns="0" rIns="0" bIns="0" rtlCol="0"/>
            <a:lstStyle/>
            <a:p>
              <a:endParaRPr/>
            </a:p>
          </p:txBody>
        </p:sp>
        <p:sp>
          <p:nvSpPr>
            <p:cNvPr id="35" name="object 35"/>
            <p:cNvSpPr/>
            <p:nvPr/>
          </p:nvSpPr>
          <p:spPr>
            <a:xfrm>
              <a:off x="2233011" y="2651283"/>
              <a:ext cx="55880" cy="0"/>
            </a:xfrm>
            <a:custGeom>
              <a:avLst/>
              <a:gdLst/>
              <a:ahLst/>
              <a:cxnLst/>
              <a:rect l="l" t="t" r="r" b="b"/>
              <a:pathLst>
                <a:path w="55880">
                  <a:moveTo>
                    <a:pt x="55359" y="0"/>
                  </a:moveTo>
                  <a:lnTo>
                    <a:pt x="0" y="0"/>
                  </a:lnTo>
                </a:path>
              </a:pathLst>
            </a:custGeom>
            <a:ln w="6350">
              <a:solidFill>
                <a:srgbClr val="231F20"/>
              </a:solidFill>
            </a:ln>
          </p:spPr>
          <p:txBody>
            <a:bodyPr wrap="square" lIns="0" tIns="0" rIns="0" bIns="0" rtlCol="0"/>
            <a:lstStyle/>
            <a:p>
              <a:endParaRPr/>
            </a:p>
          </p:txBody>
        </p:sp>
      </p:grpSp>
      <p:sp>
        <p:nvSpPr>
          <p:cNvPr id="36" name="object 36"/>
          <p:cNvSpPr txBox="1"/>
          <p:nvPr/>
        </p:nvSpPr>
        <p:spPr>
          <a:xfrm>
            <a:off x="1997113" y="2753600"/>
            <a:ext cx="182880" cy="3313429"/>
          </a:xfrm>
          <a:prstGeom prst="rect">
            <a:avLst/>
          </a:prstGeom>
        </p:spPr>
        <p:txBody>
          <a:bodyPr vert="horz" wrap="square" lIns="0" tIns="11430" rIns="0" bIns="0" rtlCol="0">
            <a:spAutoFit/>
          </a:bodyPr>
          <a:lstStyle/>
          <a:p>
            <a:pPr marL="20955">
              <a:lnSpc>
                <a:spcPct val="100000"/>
              </a:lnSpc>
              <a:spcBef>
                <a:spcPts val="90"/>
              </a:spcBef>
            </a:pPr>
            <a:r>
              <a:rPr sz="800" spc="-25" dirty="0">
                <a:solidFill>
                  <a:srgbClr val="231F20"/>
                </a:solidFill>
                <a:latin typeface="ＭＳ ゴシック"/>
                <a:cs typeface="ＭＳ ゴシック"/>
              </a:rPr>
              <a:t>470</a:t>
            </a:r>
            <a:endParaRPr sz="800">
              <a:latin typeface="ＭＳ ゴシック"/>
              <a:cs typeface="ＭＳ ゴシック"/>
            </a:endParaRPr>
          </a:p>
          <a:p>
            <a:pPr>
              <a:lnSpc>
                <a:spcPct val="100000"/>
              </a:lnSpc>
            </a:pPr>
            <a:endParaRPr sz="800">
              <a:latin typeface="ＭＳ ゴシック"/>
              <a:cs typeface="ＭＳ ゴシック"/>
            </a:endParaRPr>
          </a:p>
          <a:p>
            <a:pPr marL="14604">
              <a:lnSpc>
                <a:spcPct val="100000"/>
              </a:lnSpc>
              <a:spcBef>
                <a:spcPts val="565"/>
              </a:spcBef>
            </a:pPr>
            <a:r>
              <a:rPr sz="800" spc="-25" dirty="0">
                <a:solidFill>
                  <a:srgbClr val="231F20"/>
                </a:solidFill>
                <a:latin typeface="ＭＳ ゴシック"/>
                <a:cs typeface="ＭＳ ゴシック"/>
              </a:rPr>
              <a:t>460</a:t>
            </a:r>
            <a:endParaRPr sz="800">
              <a:latin typeface="ＭＳ ゴシック"/>
              <a:cs typeface="ＭＳ ゴシック"/>
            </a:endParaRPr>
          </a:p>
          <a:p>
            <a:pPr>
              <a:lnSpc>
                <a:spcPct val="100000"/>
              </a:lnSpc>
            </a:pPr>
            <a:endParaRPr sz="800">
              <a:latin typeface="ＭＳ ゴシック"/>
              <a:cs typeface="ＭＳ ゴシック"/>
            </a:endParaRPr>
          </a:p>
          <a:p>
            <a:pPr marL="13970">
              <a:lnSpc>
                <a:spcPct val="100000"/>
              </a:lnSpc>
              <a:spcBef>
                <a:spcPts val="565"/>
              </a:spcBef>
            </a:pPr>
            <a:r>
              <a:rPr sz="800" spc="-25" dirty="0">
                <a:solidFill>
                  <a:srgbClr val="231F20"/>
                </a:solidFill>
                <a:latin typeface="ＭＳ ゴシック"/>
                <a:cs typeface="ＭＳ ゴシック"/>
              </a:rPr>
              <a:t>450</a:t>
            </a:r>
            <a:endParaRPr sz="800">
              <a:latin typeface="ＭＳ ゴシック"/>
              <a:cs typeface="ＭＳ ゴシック"/>
            </a:endParaRPr>
          </a:p>
          <a:p>
            <a:pPr>
              <a:lnSpc>
                <a:spcPct val="100000"/>
              </a:lnSpc>
            </a:pPr>
            <a:endParaRPr sz="800">
              <a:latin typeface="ＭＳ ゴシック"/>
              <a:cs typeface="ＭＳ ゴシック"/>
            </a:endParaRPr>
          </a:p>
          <a:p>
            <a:pPr marL="12700">
              <a:lnSpc>
                <a:spcPct val="100000"/>
              </a:lnSpc>
              <a:spcBef>
                <a:spcPts val="565"/>
              </a:spcBef>
            </a:pPr>
            <a:r>
              <a:rPr sz="800" spc="-25" dirty="0">
                <a:solidFill>
                  <a:srgbClr val="231F20"/>
                </a:solidFill>
                <a:latin typeface="ＭＳ ゴシック"/>
                <a:cs typeface="ＭＳ ゴシック"/>
              </a:rPr>
              <a:t>440</a:t>
            </a:r>
            <a:endParaRPr sz="800">
              <a:latin typeface="ＭＳ ゴシック"/>
              <a:cs typeface="ＭＳ ゴシック"/>
            </a:endParaRPr>
          </a:p>
          <a:p>
            <a:pPr>
              <a:lnSpc>
                <a:spcPct val="100000"/>
              </a:lnSpc>
            </a:pPr>
            <a:endParaRPr sz="800">
              <a:latin typeface="ＭＳ ゴシック"/>
              <a:cs typeface="ＭＳ ゴシック"/>
            </a:endParaRPr>
          </a:p>
          <a:p>
            <a:pPr marL="13970">
              <a:lnSpc>
                <a:spcPct val="100000"/>
              </a:lnSpc>
              <a:spcBef>
                <a:spcPts val="565"/>
              </a:spcBef>
            </a:pPr>
            <a:r>
              <a:rPr sz="800" spc="-25" dirty="0">
                <a:solidFill>
                  <a:srgbClr val="231F20"/>
                </a:solidFill>
                <a:latin typeface="ＭＳ ゴシック"/>
                <a:cs typeface="ＭＳ ゴシック"/>
              </a:rPr>
              <a:t>430</a:t>
            </a:r>
            <a:endParaRPr sz="800">
              <a:latin typeface="ＭＳ ゴシック"/>
              <a:cs typeface="ＭＳ ゴシック"/>
            </a:endParaRPr>
          </a:p>
          <a:p>
            <a:pPr>
              <a:lnSpc>
                <a:spcPct val="100000"/>
              </a:lnSpc>
            </a:pPr>
            <a:endParaRPr sz="800">
              <a:latin typeface="ＭＳ ゴシック"/>
              <a:cs typeface="ＭＳ ゴシック"/>
            </a:endParaRPr>
          </a:p>
          <a:p>
            <a:pPr marL="17780">
              <a:lnSpc>
                <a:spcPct val="100000"/>
              </a:lnSpc>
              <a:spcBef>
                <a:spcPts val="565"/>
              </a:spcBef>
            </a:pPr>
            <a:r>
              <a:rPr sz="800" spc="-25" dirty="0">
                <a:solidFill>
                  <a:srgbClr val="231F20"/>
                </a:solidFill>
                <a:latin typeface="ＭＳ ゴシック"/>
                <a:cs typeface="ＭＳ ゴシック"/>
              </a:rPr>
              <a:t>420</a:t>
            </a:r>
            <a:endParaRPr sz="800">
              <a:latin typeface="ＭＳ ゴシック"/>
              <a:cs typeface="ＭＳ ゴシック"/>
            </a:endParaRPr>
          </a:p>
          <a:p>
            <a:pPr>
              <a:lnSpc>
                <a:spcPct val="100000"/>
              </a:lnSpc>
            </a:pPr>
            <a:endParaRPr sz="800">
              <a:latin typeface="ＭＳ ゴシック"/>
              <a:cs typeface="ＭＳ ゴシック"/>
            </a:endParaRPr>
          </a:p>
          <a:p>
            <a:pPr marL="26034">
              <a:lnSpc>
                <a:spcPct val="100000"/>
              </a:lnSpc>
              <a:spcBef>
                <a:spcPts val="565"/>
              </a:spcBef>
            </a:pPr>
            <a:r>
              <a:rPr sz="800" spc="-25" dirty="0">
                <a:solidFill>
                  <a:srgbClr val="231F20"/>
                </a:solidFill>
                <a:latin typeface="ＭＳ ゴシック"/>
                <a:cs typeface="ＭＳ ゴシック"/>
              </a:rPr>
              <a:t>410</a:t>
            </a:r>
            <a:endParaRPr sz="800">
              <a:latin typeface="ＭＳ ゴシック"/>
              <a:cs typeface="ＭＳ ゴシック"/>
            </a:endParaRPr>
          </a:p>
          <a:p>
            <a:pPr>
              <a:lnSpc>
                <a:spcPct val="100000"/>
              </a:lnSpc>
            </a:pPr>
            <a:endParaRPr sz="800">
              <a:latin typeface="ＭＳ ゴシック"/>
              <a:cs typeface="ＭＳ ゴシック"/>
            </a:endParaRPr>
          </a:p>
          <a:p>
            <a:pPr marL="12700">
              <a:lnSpc>
                <a:spcPct val="100000"/>
              </a:lnSpc>
              <a:spcBef>
                <a:spcPts val="565"/>
              </a:spcBef>
            </a:pPr>
            <a:r>
              <a:rPr sz="800" spc="-25" dirty="0">
                <a:solidFill>
                  <a:srgbClr val="231F20"/>
                </a:solidFill>
                <a:latin typeface="ＭＳ ゴシック"/>
                <a:cs typeface="ＭＳ ゴシック"/>
              </a:rPr>
              <a:t>400</a:t>
            </a:r>
            <a:endParaRPr sz="800">
              <a:latin typeface="ＭＳ ゴシック"/>
              <a:cs typeface="ＭＳ ゴシック"/>
            </a:endParaRPr>
          </a:p>
          <a:p>
            <a:pPr>
              <a:lnSpc>
                <a:spcPct val="100000"/>
              </a:lnSpc>
            </a:pPr>
            <a:endParaRPr sz="800">
              <a:latin typeface="ＭＳ ゴシック"/>
              <a:cs typeface="ＭＳ ゴシック"/>
            </a:endParaRPr>
          </a:p>
          <a:p>
            <a:pPr marL="15875">
              <a:lnSpc>
                <a:spcPct val="100000"/>
              </a:lnSpc>
              <a:spcBef>
                <a:spcPts val="565"/>
              </a:spcBef>
            </a:pPr>
            <a:r>
              <a:rPr sz="800" spc="-25" dirty="0">
                <a:solidFill>
                  <a:srgbClr val="231F20"/>
                </a:solidFill>
                <a:latin typeface="ＭＳ ゴシック"/>
                <a:cs typeface="ＭＳ ゴシック"/>
              </a:rPr>
              <a:t>390</a:t>
            </a:r>
            <a:endParaRPr sz="800">
              <a:latin typeface="ＭＳ ゴシック"/>
              <a:cs typeface="ＭＳ ゴシック"/>
            </a:endParaRPr>
          </a:p>
          <a:p>
            <a:pPr>
              <a:lnSpc>
                <a:spcPct val="100000"/>
              </a:lnSpc>
            </a:pPr>
            <a:endParaRPr sz="800">
              <a:latin typeface="ＭＳ ゴシック"/>
              <a:cs typeface="ＭＳ ゴシック"/>
            </a:endParaRPr>
          </a:p>
          <a:p>
            <a:pPr marL="15240">
              <a:lnSpc>
                <a:spcPct val="100000"/>
              </a:lnSpc>
              <a:spcBef>
                <a:spcPts val="565"/>
              </a:spcBef>
            </a:pPr>
            <a:r>
              <a:rPr sz="800" spc="-25" dirty="0">
                <a:solidFill>
                  <a:srgbClr val="231F20"/>
                </a:solidFill>
                <a:latin typeface="ＭＳ ゴシック"/>
                <a:cs typeface="ＭＳ ゴシック"/>
              </a:rPr>
              <a:t>380</a:t>
            </a:r>
            <a:endParaRPr sz="800">
              <a:latin typeface="ＭＳ ゴシック"/>
              <a:cs typeface="ＭＳ ゴシック"/>
            </a:endParaRPr>
          </a:p>
          <a:p>
            <a:pPr>
              <a:lnSpc>
                <a:spcPct val="100000"/>
              </a:lnSpc>
            </a:pPr>
            <a:endParaRPr sz="800">
              <a:latin typeface="ＭＳ ゴシック"/>
              <a:cs typeface="ＭＳ ゴシック"/>
            </a:endParaRPr>
          </a:p>
          <a:p>
            <a:pPr marL="20320">
              <a:lnSpc>
                <a:spcPct val="100000"/>
              </a:lnSpc>
              <a:spcBef>
                <a:spcPts val="565"/>
              </a:spcBef>
            </a:pPr>
            <a:r>
              <a:rPr sz="800" spc="-25" dirty="0">
                <a:solidFill>
                  <a:srgbClr val="231F20"/>
                </a:solidFill>
                <a:latin typeface="ＭＳ ゴシック"/>
                <a:cs typeface="ＭＳ ゴシック"/>
              </a:rPr>
              <a:t>370</a:t>
            </a:r>
            <a:endParaRPr sz="800">
              <a:latin typeface="ＭＳ ゴシック"/>
              <a:cs typeface="ＭＳ ゴシック"/>
            </a:endParaRPr>
          </a:p>
        </p:txBody>
      </p:sp>
      <p:sp>
        <p:nvSpPr>
          <p:cNvPr id="37" name="object 37"/>
          <p:cNvSpPr txBox="1"/>
          <p:nvPr/>
        </p:nvSpPr>
        <p:spPr>
          <a:xfrm>
            <a:off x="2495054" y="6089036"/>
            <a:ext cx="321310" cy="146685"/>
          </a:xfrm>
          <a:prstGeom prst="rect">
            <a:avLst/>
          </a:prstGeom>
        </p:spPr>
        <p:txBody>
          <a:bodyPr vert="horz" wrap="square" lIns="0" tIns="11430" rIns="0" bIns="0" rtlCol="0">
            <a:spAutoFit/>
          </a:bodyPr>
          <a:lstStyle/>
          <a:p>
            <a:pPr marL="12700">
              <a:lnSpc>
                <a:spcPct val="100000"/>
              </a:lnSpc>
              <a:spcBef>
                <a:spcPts val="90"/>
              </a:spcBef>
            </a:pPr>
            <a:r>
              <a:rPr sz="800" spc="-20" dirty="0">
                <a:solidFill>
                  <a:srgbClr val="231F20"/>
                </a:solidFill>
                <a:latin typeface="ＭＳ ゴシック"/>
                <a:cs typeface="ＭＳ ゴシック"/>
              </a:rPr>
              <a:t>2010</a:t>
            </a:r>
            <a:r>
              <a:rPr sz="800" spc="-50" dirty="0">
                <a:solidFill>
                  <a:srgbClr val="231F20"/>
                </a:solidFill>
                <a:latin typeface="ＭＳ ゴシック"/>
                <a:cs typeface="ＭＳ ゴシック"/>
              </a:rPr>
              <a:t>年</a:t>
            </a:r>
            <a:endParaRPr sz="800">
              <a:latin typeface="ＭＳ ゴシック"/>
              <a:cs typeface="ＭＳ ゴシック"/>
            </a:endParaRPr>
          </a:p>
        </p:txBody>
      </p:sp>
      <p:sp>
        <p:nvSpPr>
          <p:cNvPr id="38" name="object 38"/>
          <p:cNvSpPr txBox="1"/>
          <p:nvPr/>
        </p:nvSpPr>
        <p:spPr>
          <a:xfrm>
            <a:off x="3244253" y="6089036"/>
            <a:ext cx="310515" cy="146685"/>
          </a:xfrm>
          <a:prstGeom prst="rect">
            <a:avLst/>
          </a:prstGeom>
        </p:spPr>
        <p:txBody>
          <a:bodyPr vert="horz" wrap="square" lIns="0" tIns="11430" rIns="0" bIns="0" rtlCol="0">
            <a:spAutoFit/>
          </a:bodyPr>
          <a:lstStyle/>
          <a:p>
            <a:pPr marL="12700">
              <a:lnSpc>
                <a:spcPct val="100000"/>
              </a:lnSpc>
              <a:spcBef>
                <a:spcPts val="90"/>
              </a:spcBef>
            </a:pPr>
            <a:r>
              <a:rPr sz="800" spc="-50" dirty="0">
                <a:solidFill>
                  <a:srgbClr val="231F20"/>
                </a:solidFill>
                <a:latin typeface="ＭＳ ゴシック"/>
                <a:cs typeface="ＭＳ ゴシック"/>
              </a:rPr>
              <a:t>2011年</a:t>
            </a:r>
            <a:endParaRPr sz="800">
              <a:latin typeface="ＭＳ ゴシック"/>
              <a:cs typeface="ＭＳ ゴシック"/>
            </a:endParaRPr>
          </a:p>
        </p:txBody>
      </p:sp>
      <p:sp>
        <p:nvSpPr>
          <p:cNvPr id="39" name="object 39"/>
          <p:cNvSpPr txBox="1"/>
          <p:nvPr/>
        </p:nvSpPr>
        <p:spPr>
          <a:xfrm>
            <a:off x="3983799" y="6089036"/>
            <a:ext cx="318135" cy="146685"/>
          </a:xfrm>
          <a:prstGeom prst="rect">
            <a:avLst/>
          </a:prstGeom>
        </p:spPr>
        <p:txBody>
          <a:bodyPr vert="horz" wrap="square" lIns="0" tIns="11430" rIns="0" bIns="0" rtlCol="0">
            <a:spAutoFit/>
          </a:bodyPr>
          <a:lstStyle/>
          <a:p>
            <a:pPr marL="12700">
              <a:lnSpc>
                <a:spcPct val="100000"/>
              </a:lnSpc>
              <a:spcBef>
                <a:spcPts val="90"/>
              </a:spcBef>
            </a:pPr>
            <a:r>
              <a:rPr sz="800" spc="-35" dirty="0">
                <a:solidFill>
                  <a:srgbClr val="231F20"/>
                </a:solidFill>
                <a:latin typeface="ＭＳ ゴシック"/>
                <a:cs typeface="ＭＳ ゴシック"/>
              </a:rPr>
              <a:t>2012</a:t>
            </a:r>
            <a:r>
              <a:rPr sz="800" spc="-60" dirty="0">
                <a:solidFill>
                  <a:srgbClr val="231F20"/>
                </a:solidFill>
                <a:latin typeface="ＭＳ ゴシック"/>
                <a:cs typeface="ＭＳ ゴシック"/>
              </a:rPr>
              <a:t>年</a:t>
            </a:r>
            <a:endParaRPr sz="800">
              <a:latin typeface="ＭＳ ゴシック"/>
              <a:cs typeface="ＭＳ ゴシック"/>
            </a:endParaRPr>
          </a:p>
        </p:txBody>
      </p:sp>
      <p:sp>
        <p:nvSpPr>
          <p:cNvPr id="40" name="object 40"/>
          <p:cNvSpPr txBox="1"/>
          <p:nvPr/>
        </p:nvSpPr>
        <p:spPr>
          <a:xfrm>
            <a:off x="4726800" y="6089036"/>
            <a:ext cx="319405" cy="146685"/>
          </a:xfrm>
          <a:prstGeom prst="rect">
            <a:avLst/>
          </a:prstGeom>
        </p:spPr>
        <p:txBody>
          <a:bodyPr vert="horz" wrap="square" lIns="0" tIns="11430" rIns="0" bIns="0" rtlCol="0">
            <a:spAutoFit/>
          </a:bodyPr>
          <a:lstStyle/>
          <a:p>
            <a:pPr marL="12700">
              <a:lnSpc>
                <a:spcPct val="100000"/>
              </a:lnSpc>
              <a:spcBef>
                <a:spcPts val="90"/>
              </a:spcBef>
            </a:pPr>
            <a:r>
              <a:rPr sz="800" spc="-25" dirty="0">
                <a:solidFill>
                  <a:srgbClr val="231F20"/>
                </a:solidFill>
                <a:latin typeface="ＭＳ ゴシック"/>
                <a:cs typeface="ＭＳ ゴシック"/>
              </a:rPr>
              <a:t>2013</a:t>
            </a:r>
            <a:r>
              <a:rPr sz="800" spc="-50" dirty="0">
                <a:solidFill>
                  <a:srgbClr val="231F20"/>
                </a:solidFill>
                <a:latin typeface="ＭＳ ゴシック"/>
                <a:cs typeface="ＭＳ ゴシック"/>
              </a:rPr>
              <a:t>年</a:t>
            </a:r>
            <a:endParaRPr sz="800">
              <a:latin typeface="ＭＳ ゴシック"/>
              <a:cs typeface="ＭＳ ゴシック"/>
            </a:endParaRPr>
          </a:p>
        </p:txBody>
      </p:sp>
      <p:sp>
        <p:nvSpPr>
          <p:cNvPr id="41" name="object 41"/>
          <p:cNvSpPr txBox="1"/>
          <p:nvPr/>
        </p:nvSpPr>
        <p:spPr>
          <a:xfrm>
            <a:off x="5469496" y="6089036"/>
            <a:ext cx="320675" cy="146685"/>
          </a:xfrm>
          <a:prstGeom prst="rect">
            <a:avLst/>
          </a:prstGeom>
        </p:spPr>
        <p:txBody>
          <a:bodyPr vert="horz" wrap="square" lIns="0" tIns="11430" rIns="0" bIns="0" rtlCol="0">
            <a:spAutoFit/>
          </a:bodyPr>
          <a:lstStyle/>
          <a:p>
            <a:pPr marL="12700">
              <a:lnSpc>
                <a:spcPct val="100000"/>
              </a:lnSpc>
              <a:spcBef>
                <a:spcPts val="90"/>
              </a:spcBef>
            </a:pPr>
            <a:r>
              <a:rPr sz="800" spc="-30" dirty="0">
                <a:solidFill>
                  <a:srgbClr val="231F20"/>
                </a:solidFill>
                <a:latin typeface="ＭＳ ゴシック"/>
                <a:cs typeface="ＭＳ ゴシック"/>
              </a:rPr>
              <a:t>2014</a:t>
            </a:r>
            <a:r>
              <a:rPr sz="800" spc="-50" dirty="0">
                <a:solidFill>
                  <a:srgbClr val="231F20"/>
                </a:solidFill>
                <a:latin typeface="ＭＳ ゴシック"/>
                <a:cs typeface="ＭＳ ゴシック"/>
              </a:rPr>
              <a:t>年</a:t>
            </a:r>
            <a:endParaRPr sz="800">
              <a:latin typeface="ＭＳ ゴシック"/>
              <a:cs typeface="ＭＳ ゴシック"/>
            </a:endParaRPr>
          </a:p>
        </p:txBody>
      </p:sp>
      <p:sp>
        <p:nvSpPr>
          <p:cNvPr id="42" name="object 42"/>
          <p:cNvSpPr txBox="1"/>
          <p:nvPr/>
        </p:nvSpPr>
        <p:spPr>
          <a:xfrm>
            <a:off x="6213614" y="6089036"/>
            <a:ext cx="319405" cy="146685"/>
          </a:xfrm>
          <a:prstGeom prst="rect">
            <a:avLst/>
          </a:prstGeom>
        </p:spPr>
        <p:txBody>
          <a:bodyPr vert="horz" wrap="square" lIns="0" tIns="11430" rIns="0" bIns="0" rtlCol="0">
            <a:spAutoFit/>
          </a:bodyPr>
          <a:lstStyle/>
          <a:p>
            <a:pPr marL="12700">
              <a:lnSpc>
                <a:spcPct val="100000"/>
              </a:lnSpc>
              <a:spcBef>
                <a:spcPts val="90"/>
              </a:spcBef>
            </a:pPr>
            <a:r>
              <a:rPr sz="800" spc="-30" dirty="0">
                <a:solidFill>
                  <a:srgbClr val="231F20"/>
                </a:solidFill>
                <a:latin typeface="ＭＳ ゴシック"/>
                <a:cs typeface="ＭＳ ゴシック"/>
              </a:rPr>
              <a:t>2015</a:t>
            </a:r>
            <a:r>
              <a:rPr sz="800" spc="-50" dirty="0">
                <a:solidFill>
                  <a:srgbClr val="231F20"/>
                </a:solidFill>
                <a:latin typeface="ＭＳ ゴシック"/>
                <a:cs typeface="ＭＳ ゴシック"/>
              </a:rPr>
              <a:t>年</a:t>
            </a:r>
            <a:endParaRPr sz="800">
              <a:latin typeface="ＭＳ ゴシック"/>
              <a:cs typeface="ＭＳ ゴシック"/>
            </a:endParaRPr>
          </a:p>
        </p:txBody>
      </p:sp>
      <p:sp>
        <p:nvSpPr>
          <p:cNvPr id="43" name="object 43"/>
          <p:cNvSpPr txBox="1"/>
          <p:nvPr/>
        </p:nvSpPr>
        <p:spPr>
          <a:xfrm>
            <a:off x="6957123" y="6089036"/>
            <a:ext cx="319405" cy="146685"/>
          </a:xfrm>
          <a:prstGeom prst="rect">
            <a:avLst/>
          </a:prstGeom>
        </p:spPr>
        <p:txBody>
          <a:bodyPr vert="horz" wrap="square" lIns="0" tIns="11430" rIns="0" bIns="0" rtlCol="0">
            <a:spAutoFit/>
          </a:bodyPr>
          <a:lstStyle/>
          <a:p>
            <a:pPr marL="12700">
              <a:lnSpc>
                <a:spcPct val="100000"/>
              </a:lnSpc>
              <a:spcBef>
                <a:spcPts val="90"/>
              </a:spcBef>
            </a:pPr>
            <a:r>
              <a:rPr sz="800" spc="-30" dirty="0">
                <a:solidFill>
                  <a:srgbClr val="231F20"/>
                </a:solidFill>
                <a:latin typeface="ＭＳ ゴシック"/>
                <a:cs typeface="ＭＳ ゴシック"/>
              </a:rPr>
              <a:t>2016</a:t>
            </a:r>
            <a:r>
              <a:rPr sz="800" spc="-50" dirty="0">
                <a:solidFill>
                  <a:srgbClr val="231F20"/>
                </a:solidFill>
                <a:latin typeface="ＭＳ ゴシック"/>
                <a:cs typeface="ＭＳ ゴシック"/>
              </a:rPr>
              <a:t>年</a:t>
            </a:r>
            <a:endParaRPr sz="800">
              <a:latin typeface="ＭＳ ゴシック"/>
              <a:cs typeface="ＭＳ ゴシック"/>
            </a:endParaRPr>
          </a:p>
        </p:txBody>
      </p:sp>
      <p:sp>
        <p:nvSpPr>
          <p:cNvPr id="44" name="object 44"/>
          <p:cNvSpPr txBox="1"/>
          <p:nvPr/>
        </p:nvSpPr>
        <p:spPr>
          <a:xfrm>
            <a:off x="7702663" y="6089036"/>
            <a:ext cx="315595" cy="146685"/>
          </a:xfrm>
          <a:prstGeom prst="rect">
            <a:avLst/>
          </a:prstGeom>
        </p:spPr>
        <p:txBody>
          <a:bodyPr vert="horz" wrap="square" lIns="0" tIns="11430" rIns="0" bIns="0" rtlCol="0">
            <a:spAutoFit/>
          </a:bodyPr>
          <a:lstStyle/>
          <a:p>
            <a:pPr marL="12700">
              <a:lnSpc>
                <a:spcPct val="100000"/>
              </a:lnSpc>
              <a:spcBef>
                <a:spcPts val="90"/>
              </a:spcBef>
            </a:pPr>
            <a:r>
              <a:rPr sz="800" spc="-40" dirty="0">
                <a:solidFill>
                  <a:srgbClr val="231F20"/>
                </a:solidFill>
                <a:latin typeface="ＭＳ ゴシック"/>
                <a:cs typeface="ＭＳ ゴシック"/>
              </a:rPr>
              <a:t>2017</a:t>
            </a:r>
            <a:r>
              <a:rPr sz="800" spc="-50" dirty="0">
                <a:solidFill>
                  <a:srgbClr val="231F20"/>
                </a:solidFill>
                <a:latin typeface="ＭＳ ゴシック"/>
                <a:cs typeface="ＭＳ ゴシック"/>
              </a:rPr>
              <a:t>年</a:t>
            </a:r>
            <a:endParaRPr sz="800">
              <a:latin typeface="ＭＳ ゴシック"/>
              <a:cs typeface="ＭＳ ゴシック"/>
            </a:endParaRPr>
          </a:p>
        </p:txBody>
      </p:sp>
      <p:sp>
        <p:nvSpPr>
          <p:cNvPr id="45" name="object 45"/>
          <p:cNvSpPr txBox="1"/>
          <p:nvPr/>
        </p:nvSpPr>
        <p:spPr>
          <a:xfrm>
            <a:off x="8443938" y="6089036"/>
            <a:ext cx="320040" cy="146685"/>
          </a:xfrm>
          <a:prstGeom prst="rect">
            <a:avLst/>
          </a:prstGeom>
        </p:spPr>
        <p:txBody>
          <a:bodyPr vert="horz" wrap="square" lIns="0" tIns="11430" rIns="0" bIns="0" rtlCol="0">
            <a:spAutoFit/>
          </a:bodyPr>
          <a:lstStyle/>
          <a:p>
            <a:pPr marL="12700">
              <a:lnSpc>
                <a:spcPct val="100000"/>
              </a:lnSpc>
              <a:spcBef>
                <a:spcPts val="90"/>
              </a:spcBef>
            </a:pPr>
            <a:r>
              <a:rPr sz="800" spc="-30" dirty="0">
                <a:solidFill>
                  <a:srgbClr val="231F20"/>
                </a:solidFill>
                <a:latin typeface="ＭＳ ゴシック"/>
                <a:cs typeface="ＭＳ ゴシック"/>
              </a:rPr>
              <a:t>2018</a:t>
            </a:r>
            <a:r>
              <a:rPr sz="800" spc="-50" dirty="0">
                <a:solidFill>
                  <a:srgbClr val="231F20"/>
                </a:solidFill>
                <a:latin typeface="ＭＳ ゴシック"/>
                <a:cs typeface="ＭＳ ゴシック"/>
              </a:rPr>
              <a:t>年</a:t>
            </a:r>
            <a:endParaRPr sz="800">
              <a:latin typeface="ＭＳ ゴシック"/>
              <a:cs typeface="ＭＳ ゴシック"/>
            </a:endParaRPr>
          </a:p>
        </p:txBody>
      </p:sp>
      <p:sp>
        <p:nvSpPr>
          <p:cNvPr id="46" name="object 46"/>
          <p:cNvSpPr txBox="1"/>
          <p:nvPr/>
        </p:nvSpPr>
        <p:spPr>
          <a:xfrm>
            <a:off x="1860257" y="2459508"/>
            <a:ext cx="427355" cy="146685"/>
          </a:xfrm>
          <a:prstGeom prst="rect">
            <a:avLst/>
          </a:prstGeom>
        </p:spPr>
        <p:txBody>
          <a:bodyPr vert="horz" wrap="square" lIns="0" tIns="11430" rIns="0" bIns="0" rtlCol="0">
            <a:spAutoFit/>
          </a:bodyPr>
          <a:lstStyle/>
          <a:p>
            <a:pPr marL="12700">
              <a:lnSpc>
                <a:spcPct val="100000"/>
              </a:lnSpc>
              <a:spcBef>
                <a:spcPts val="90"/>
              </a:spcBef>
            </a:pPr>
            <a:r>
              <a:rPr sz="800" dirty="0">
                <a:solidFill>
                  <a:srgbClr val="231F20"/>
                </a:solidFill>
                <a:latin typeface="ＭＳ ゴシック"/>
                <a:cs typeface="ＭＳ ゴシック"/>
              </a:rPr>
              <a:t>（</a:t>
            </a:r>
            <a:r>
              <a:rPr sz="800" spc="-20" dirty="0">
                <a:solidFill>
                  <a:srgbClr val="231F20"/>
                </a:solidFill>
                <a:latin typeface="ＭＳ ゴシック"/>
                <a:cs typeface="ＭＳ ゴシック"/>
              </a:rPr>
              <a:t>万円</a:t>
            </a:r>
            <a:r>
              <a:rPr sz="800" spc="-50" dirty="0">
                <a:solidFill>
                  <a:srgbClr val="231F20"/>
                </a:solidFill>
                <a:latin typeface="ＭＳ ゴシック"/>
                <a:cs typeface="ＭＳ ゴシック"/>
              </a:rPr>
              <a:t>）</a:t>
            </a:r>
            <a:endParaRPr sz="800">
              <a:latin typeface="ＭＳ ゴシック"/>
              <a:cs typeface="ＭＳ ゴシック"/>
            </a:endParaRPr>
          </a:p>
        </p:txBody>
      </p:sp>
      <p:grpSp>
        <p:nvGrpSpPr>
          <p:cNvPr id="47" name="object 47"/>
          <p:cNvGrpSpPr/>
          <p:nvPr/>
        </p:nvGrpSpPr>
        <p:grpSpPr>
          <a:xfrm>
            <a:off x="2285196" y="2651283"/>
            <a:ext cx="6355715" cy="3397885"/>
            <a:chOff x="2285196" y="2651283"/>
            <a:chExt cx="6355715" cy="3397885"/>
          </a:xfrm>
        </p:grpSpPr>
        <p:sp>
          <p:nvSpPr>
            <p:cNvPr id="48" name="object 48"/>
            <p:cNvSpPr/>
            <p:nvPr/>
          </p:nvSpPr>
          <p:spPr>
            <a:xfrm>
              <a:off x="2653867" y="4568097"/>
              <a:ext cx="5948045" cy="996950"/>
            </a:xfrm>
            <a:custGeom>
              <a:avLst/>
              <a:gdLst/>
              <a:ahLst/>
              <a:cxnLst/>
              <a:rect l="l" t="t" r="r" b="b"/>
              <a:pathLst>
                <a:path w="5948045" h="996950">
                  <a:moveTo>
                    <a:pt x="0" y="935875"/>
                  </a:moveTo>
                  <a:lnTo>
                    <a:pt x="747356" y="913434"/>
                  </a:lnTo>
                  <a:lnTo>
                    <a:pt x="1486052" y="837311"/>
                  </a:lnTo>
                  <a:lnTo>
                    <a:pt x="2231682" y="996480"/>
                  </a:lnTo>
                  <a:lnTo>
                    <a:pt x="2966923" y="117640"/>
                  </a:lnTo>
                  <a:lnTo>
                    <a:pt x="3719461" y="256044"/>
                  </a:lnTo>
                  <a:lnTo>
                    <a:pt x="4459897" y="249123"/>
                  </a:lnTo>
                  <a:lnTo>
                    <a:pt x="5203786" y="131483"/>
                  </a:lnTo>
                  <a:lnTo>
                    <a:pt x="5947676" y="0"/>
                  </a:lnTo>
                </a:path>
              </a:pathLst>
            </a:custGeom>
            <a:ln w="25400">
              <a:solidFill>
                <a:srgbClr val="748DC7"/>
              </a:solidFill>
            </a:ln>
          </p:spPr>
          <p:txBody>
            <a:bodyPr wrap="square" lIns="0" tIns="0" rIns="0" bIns="0" rtlCol="0"/>
            <a:lstStyle/>
            <a:p>
              <a:endParaRPr/>
            </a:p>
          </p:txBody>
        </p:sp>
        <p:sp>
          <p:nvSpPr>
            <p:cNvPr id="49" name="object 49"/>
            <p:cNvSpPr/>
            <p:nvPr/>
          </p:nvSpPr>
          <p:spPr>
            <a:xfrm>
              <a:off x="2653867" y="4519661"/>
              <a:ext cx="5948045" cy="941705"/>
            </a:xfrm>
            <a:custGeom>
              <a:avLst/>
              <a:gdLst/>
              <a:ahLst/>
              <a:cxnLst/>
              <a:rect l="l" t="t" r="r" b="b"/>
              <a:pathLst>
                <a:path w="5948045" h="941704">
                  <a:moveTo>
                    <a:pt x="5947676" y="172999"/>
                  </a:moveTo>
                  <a:lnTo>
                    <a:pt x="5203786" y="318312"/>
                  </a:lnTo>
                  <a:lnTo>
                    <a:pt x="4459897" y="0"/>
                  </a:lnTo>
                  <a:lnTo>
                    <a:pt x="3719461" y="152234"/>
                  </a:lnTo>
                  <a:lnTo>
                    <a:pt x="2966923" y="539750"/>
                  </a:lnTo>
                  <a:lnTo>
                    <a:pt x="2231682" y="560514"/>
                  </a:lnTo>
                  <a:lnTo>
                    <a:pt x="1486052" y="567436"/>
                  </a:lnTo>
                  <a:lnTo>
                    <a:pt x="747356" y="567436"/>
                  </a:lnTo>
                  <a:lnTo>
                    <a:pt x="0" y="941108"/>
                  </a:lnTo>
                </a:path>
              </a:pathLst>
            </a:custGeom>
            <a:ln w="25400">
              <a:solidFill>
                <a:srgbClr val="B0DFDB"/>
              </a:solidFill>
            </a:ln>
          </p:spPr>
          <p:txBody>
            <a:bodyPr wrap="square" lIns="0" tIns="0" rIns="0" bIns="0" rtlCol="0"/>
            <a:lstStyle/>
            <a:p>
              <a:endParaRPr/>
            </a:p>
          </p:txBody>
        </p:sp>
        <p:sp>
          <p:nvSpPr>
            <p:cNvPr id="50" name="object 50"/>
            <p:cNvSpPr/>
            <p:nvPr/>
          </p:nvSpPr>
          <p:spPr>
            <a:xfrm>
              <a:off x="2653867" y="4907177"/>
              <a:ext cx="5948045" cy="678180"/>
            </a:xfrm>
            <a:custGeom>
              <a:avLst/>
              <a:gdLst/>
              <a:ahLst/>
              <a:cxnLst/>
              <a:rect l="l" t="t" r="r" b="b"/>
              <a:pathLst>
                <a:path w="5948045" h="678179">
                  <a:moveTo>
                    <a:pt x="0" y="678154"/>
                  </a:moveTo>
                  <a:lnTo>
                    <a:pt x="747356" y="297560"/>
                  </a:lnTo>
                  <a:lnTo>
                    <a:pt x="1486052" y="311403"/>
                  </a:lnTo>
                  <a:lnTo>
                    <a:pt x="2231682" y="477481"/>
                  </a:lnTo>
                  <a:lnTo>
                    <a:pt x="2966923" y="325234"/>
                  </a:lnTo>
                  <a:lnTo>
                    <a:pt x="3719461" y="228358"/>
                  </a:lnTo>
                  <a:lnTo>
                    <a:pt x="4459897" y="131483"/>
                  </a:lnTo>
                  <a:lnTo>
                    <a:pt x="5203786" y="0"/>
                  </a:lnTo>
                  <a:lnTo>
                    <a:pt x="5947676" y="166636"/>
                  </a:lnTo>
                </a:path>
              </a:pathLst>
            </a:custGeom>
            <a:ln w="25400">
              <a:solidFill>
                <a:srgbClr val="F26665"/>
              </a:solidFill>
            </a:ln>
          </p:spPr>
          <p:txBody>
            <a:bodyPr wrap="square" lIns="0" tIns="0" rIns="0" bIns="0" rtlCol="0"/>
            <a:lstStyle/>
            <a:p>
              <a:endParaRPr/>
            </a:p>
          </p:txBody>
        </p:sp>
        <p:sp>
          <p:nvSpPr>
            <p:cNvPr id="51" name="object 51"/>
            <p:cNvSpPr/>
            <p:nvPr/>
          </p:nvSpPr>
          <p:spPr>
            <a:xfrm>
              <a:off x="2288371" y="2651283"/>
              <a:ext cx="0" cy="3397885"/>
            </a:xfrm>
            <a:custGeom>
              <a:avLst/>
              <a:gdLst/>
              <a:ahLst/>
              <a:cxnLst/>
              <a:rect l="l" t="t" r="r" b="b"/>
              <a:pathLst>
                <a:path h="3397885">
                  <a:moveTo>
                    <a:pt x="0" y="0"/>
                  </a:moveTo>
                  <a:lnTo>
                    <a:pt x="0" y="3397885"/>
                  </a:lnTo>
                </a:path>
              </a:pathLst>
            </a:custGeom>
            <a:ln w="6350">
              <a:solidFill>
                <a:srgbClr val="231F20"/>
              </a:solidFill>
            </a:ln>
          </p:spPr>
          <p:txBody>
            <a:bodyPr wrap="square" lIns="0" tIns="0" rIns="0" bIns="0" rtlCol="0"/>
            <a:lstStyle/>
            <a:p>
              <a:endParaRPr/>
            </a:p>
          </p:txBody>
        </p:sp>
        <p:sp>
          <p:nvSpPr>
            <p:cNvPr id="52" name="object 52"/>
            <p:cNvSpPr/>
            <p:nvPr/>
          </p:nvSpPr>
          <p:spPr>
            <a:xfrm>
              <a:off x="2653867" y="3135678"/>
              <a:ext cx="5948045" cy="837565"/>
            </a:xfrm>
            <a:custGeom>
              <a:avLst/>
              <a:gdLst/>
              <a:ahLst/>
              <a:cxnLst/>
              <a:rect l="l" t="t" r="r" b="b"/>
              <a:pathLst>
                <a:path w="5948045" h="837564">
                  <a:moveTo>
                    <a:pt x="0" y="837311"/>
                  </a:moveTo>
                  <a:lnTo>
                    <a:pt x="747356" y="712749"/>
                  </a:lnTo>
                  <a:lnTo>
                    <a:pt x="1486052" y="685076"/>
                  </a:lnTo>
                  <a:lnTo>
                    <a:pt x="2231682" y="816546"/>
                  </a:lnTo>
                  <a:lnTo>
                    <a:pt x="2966923" y="539750"/>
                  </a:lnTo>
                  <a:lnTo>
                    <a:pt x="3719461" y="207594"/>
                  </a:lnTo>
                  <a:lnTo>
                    <a:pt x="4459897" y="207594"/>
                  </a:lnTo>
                  <a:lnTo>
                    <a:pt x="5203786" y="159156"/>
                  </a:lnTo>
                  <a:lnTo>
                    <a:pt x="5947676" y="0"/>
                  </a:lnTo>
                </a:path>
              </a:pathLst>
            </a:custGeom>
            <a:ln w="25400">
              <a:solidFill>
                <a:srgbClr val="6FC5A3"/>
              </a:solidFill>
            </a:ln>
          </p:spPr>
          <p:txBody>
            <a:bodyPr wrap="square" lIns="0" tIns="0" rIns="0" bIns="0" rtlCol="0"/>
            <a:lstStyle/>
            <a:p>
              <a:endParaRPr/>
            </a:p>
          </p:txBody>
        </p:sp>
        <p:pic>
          <p:nvPicPr>
            <p:cNvPr id="53" name="object 53"/>
            <p:cNvPicPr/>
            <p:nvPr/>
          </p:nvPicPr>
          <p:blipFill>
            <a:blip r:embed="rId2" cstate="print"/>
            <a:stretch>
              <a:fillRect/>
            </a:stretch>
          </p:blipFill>
          <p:spPr>
            <a:xfrm>
              <a:off x="2614716" y="3933847"/>
              <a:ext cx="78295" cy="78282"/>
            </a:xfrm>
            <a:prstGeom prst="rect">
              <a:avLst/>
            </a:prstGeom>
          </p:spPr>
        </p:pic>
        <p:pic>
          <p:nvPicPr>
            <p:cNvPr id="54" name="object 54"/>
            <p:cNvPicPr/>
            <p:nvPr/>
          </p:nvPicPr>
          <p:blipFill>
            <a:blip r:embed="rId3" cstate="print"/>
            <a:stretch>
              <a:fillRect/>
            </a:stretch>
          </p:blipFill>
          <p:spPr>
            <a:xfrm>
              <a:off x="3362068" y="5047955"/>
              <a:ext cx="78295" cy="78282"/>
            </a:xfrm>
            <a:prstGeom prst="rect">
              <a:avLst/>
            </a:prstGeom>
          </p:spPr>
        </p:pic>
        <p:pic>
          <p:nvPicPr>
            <p:cNvPr id="55" name="object 55"/>
            <p:cNvPicPr/>
            <p:nvPr/>
          </p:nvPicPr>
          <p:blipFill>
            <a:blip r:embed="rId3" cstate="print"/>
            <a:stretch>
              <a:fillRect/>
            </a:stretch>
          </p:blipFill>
          <p:spPr>
            <a:xfrm>
              <a:off x="4100770" y="5047955"/>
              <a:ext cx="78295" cy="78282"/>
            </a:xfrm>
            <a:prstGeom prst="rect">
              <a:avLst/>
            </a:prstGeom>
          </p:spPr>
        </p:pic>
        <p:pic>
          <p:nvPicPr>
            <p:cNvPr id="56" name="object 56"/>
            <p:cNvPicPr/>
            <p:nvPr/>
          </p:nvPicPr>
          <p:blipFill>
            <a:blip r:embed="rId4" cstate="print"/>
            <a:stretch>
              <a:fillRect/>
            </a:stretch>
          </p:blipFill>
          <p:spPr>
            <a:xfrm>
              <a:off x="4846392" y="5041036"/>
              <a:ext cx="78295" cy="78282"/>
            </a:xfrm>
            <a:prstGeom prst="rect">
              <a:avLst/>
            </a:prstGeom>
          </p:spPr>
        </p:pic>
        <p:pic>
          <p:nvPicPr>
            <p:cNvPr id="57" name="object 57"/>
            <p:cNvPicPr/>
            <p:nvPr/>
          </p:nvPicPr>
          <p:blipFill>
            <a:blip r:embed="rId3" cstate="print"/>
            <a:stretch>
              <a:fillRect/>
            </a:stretch>
          </p:blipFill>
          <p:spPr>
            <a:xfrm>
              <a:off x="5581634" y="5020275"/>
              <a:ext cx="78295" cy="78282"/>
            </a:xfrm>
            <a:prstGeom prst="rect">
              <a:avLst/>
            </a:prstGeom>
          </p:spPr>
        </p:pic>
        <p:pic>
          <p:nvPicPr>
            <p:cNvPr id="58" name="object 58"/>
            <p:cNvPicPr/>
            <p:nvPr/>
          </p:nvPicPr>
          <p:blipFill>
            <a:blip r:embed="rId4" cstate="print"/>
            <a:stretch>
              <a:fillRect/>
            </a:stretch>
          </p:blipFill>
          <p:spPr>
            <a:xfrm>
              <a:off x="6334177" y="4632760"/>
              <a:ext cx="78295" cy="78282"/>
            </a:xfrm>
            <a:prstGeom prst="rect">
              <a:avLst/>
            </a:prstGeom>
          </p:spPr>
        </p:pic>
        <p:pic>
          <p:nvPicPr>
            <p:cNvPr id="59" name="object 59"/>
            <p:cNvPicPr/>
            <p:nvPr/>
          </p:nvPicPr>
          <p:blipFill>
            <a:blip r:embed="rId5" cstate="print"/>
            <a:stretch>
              <a:fillRect/>
            </a:stretch>
          </p:blipFill>
          <p:spPr>
            <a:xfrm>
              <a:off x="7074608" y="4480521"/>
              <a:ext cx="78295" cy="78282"/>
            </a:xfrm>
            <a:prstGeom prst="rect">
              <a:avLst/>
            </a:prstGeom>
          </p:spPr>
        </p:pic>
        <p:sp>
          <p:nvSpPr>
            <p:cNvPr id="60" name="object 60"/>
            <p:cNvSpPr/>
            <p:nvPr/>
          </p:nvSpPr>
          <p:spPr>
            <a:xfrm>
              <a:off x="7818501" y="4798838"/>
              <a:ext cx="78740" cy="78740"/>
            </a:xfrm>
            <a:custGeom>
              <a:avLst/>
              <a:gdLst/>
              <a:ahLst/>
              <a:cxnLst/>
              <a:rect l="l" t="t" r="r" b="b"/>
              <a:pathLst>
                <a:path w="78740" h="78739">
                  <a:moveTo>
                    <a:pt x="39154" y="0"/>
                  </a:moveTo>
                  <a:lnTo>
                    <a:pt x="23911" y="3076"/>
                  </a:lnTo>
                  <a:lnTo>
                    <a:pt x="11466" y="11464"/>
                  </a:lnTo>
                  <a:lnTo>
                    <a:pt x="3076" y="23906"/>
                  </a:lnTo>
                  <a:lnTo>
                    <a:pt x="0" y="39141"/>
                  </a:lnTo>
                  <a:lnTo>
                    <a:pt x="3076" y="54376"/>
                  </a:lnTo>
                  <a:lnTo>
                    <a:pt x="11466" y="66817"/>
                  </a:lnTo>
                  <a:lnTo>
                    <a:pt x="23911" y="75206"/>
                  </a:lnTo>
                  <a:lnTo>
                    <a:pt x="39154" y="78282"/>
                  </a:lnTo>
                  <a:lnTo>
                    <a:pt x="54388" y="75206"/>
                  </a:lnTo>
                  <a:lnTo>
                    <a:pt x="66830" y="66817"/>
                  </a:lnTo>
                  <a:lnTo>
                    <a:pt x="75219" y="54376"/>
                  </a:lnTo>
                  <a:lnTo>
                    <a:pt x="78295" y="39141"/>
                  </a:lnTo>
                  <a:lnTo>
                    <a:pt x="75219" y="23906"/>
                  </a:lnTo>
                  <a:lnTo>
                    <a:pt x="66830" y="11464"/>
                  </a:lnTo>
                  <a:lnTo>
                    <a:pt x="54388" y="3076"/>
                  </a:lnTo>
                  <a:lnTo>
                    <a:pt x="39154" y="0"/>
                  </a:lnTo>
                  <a:close/>
                </a:path>
              </a:pathLst>
            </a:custGeom>
            <a:solidFill>
              <a:srgbClr val="B0DFDB"/>
            </a:solidFill>
          </p:spPr>
          <p:txBody>
            <a:bodyPr wrap="square" lIns="0" tIns="0" rIns="0" bIns="0" rtlCol="0"/>
            <a:lstStyle/>
            <a:p>
              <a:endParaRPr/>
            </a:p>
          </p:txBody>
        </p:sp>
        <p:pic>
          <p:nvPicPr>
            <p:cNvPr id="61" name="object 61"/>
            <p:cNvPicPr/>
            <p:nvPr/>
          </p:nvPicPr>
          <p:blipFill>
            <a:blip r:embed="rId3" cstate="print"/>
            <a:stretch>
              <a:fillRect/>
            </a:stretch>
          </p:blipFill>
          <p:spPr>
            <a:xfrm>
              <a:off x="8562392" y="4653520"/>
              <a:ext cx="78295" cy="78282"/>
            </a:xfrm>
            <a:prstGeom prst="rect">
              <a:avLst/>
            </a:prstGeom>
          </p:spPr>
        </p:pic>
        <p:pic>
          <p:nvPicPr>
            <p:cNvPr id="62" name="object 62"/>
            <p:cNvPicPr/>
            <p:nvPr/>
          </p:nvPicPr>
          <p:blipFill>
            <a:blip r:embed="rId6" cstate="print"/>
            <a:stretch>
              <a:fillRect/>
            </a:stretch>
          </p:blipFill>
          <p:spPr>
            <a:xfrm>
              <a:off x="8562392" y="4528960"/>
              <a:ext cx="78295" cy="78282"/>
            </a:xfrm>
            <a:prstGeom prst="rect">
              <a:avLst/>
            </a:prstGeom>
          </p:spPr>
        </p:pic>
        <p:pic>
          <p:nvPicPr>
            <p:cNvPr id="63" name="object 63"/>
            <p:cNvPicPr/>
            <p:nvPr/>
          </p:nvPicPr>
          <p:blipFill>
            <a:blip r:embed="rId7" cstate="print"/>
            <a:stretch>
              <a:fillRect/>
            </a:stretch>
          </p:blipFill>
          <p:spPr>
            <a:xfrm>
              <a:off x="7074608" y="4778079"/>
              <a:ext cx="78295" cy="78282"/>
            </a:xfrm>
            <a:prstGeom prst="rect">
              <a:avLst/>
            </a:prstGeom>
          </p:spPr>
        </p:pic>
        <p:pic>
          <p:nvPicPr>
            <p:cNvPr id="64" name="object 64"/>
            <p:cNvPicPr/>
            <p:nvPr/>
          </p:nvPicPr>
          <p:blipFill>
            <a:blip r:embed="rId8" cstate="print"/>
            <a:stretch>
              <a:fillRect/>
            </a:stretch>
          </p:blipFill>
          <p:spPr>
            <a:xfrm>
              <a:off x="7818501" y="4660440"/>
              <a:ext cx="78295" cy="78282"/>
            </a:xfrm>
            <a:prstGeom prst="rect">
              <a:avLst/>
            </a:prstGeom>
          </p:spPr>
        </p:pic>
        <p:pic>
          <p:nvPicPr>
            <p:cNvPr id="65" name="object 65"/>
            <p:cNvPicPr/>
            <p:nvPr/>
          </p:nvPicPr>
          <p:blipFill>
            <a:blip r:embed="rId8" cstate="print"/>
            <a:stretch>
              <a:fillRect/>
            </a:stretch>
          </p:blipFill>
          <p:spPr>
            <a:xfrm>
              <a:off x="6334177" y="4784998"/>
              <a:ext cx="78295" cy="78282"/>
            </a:xfrm>
            <a:prstGeom prst="rect">
              <a:avLst/>
            </a:prstGeom>
          </p:spPr>
        </p:pic>
        <p:pic>
          <p:nvPicPr>
            <p:cNvPr id="66" name="object 66"/>
            <p:cNvPicPr/>
            <p:nvPr/>
          </p:nvPicPr>
          <p:blipFill>
            <a:blip r:embed="rId8" cstate="print"/>
            <a:stretch>
              <a:fillRect/>
            </a:stretch>
          </p:blipFill>
          <p:spPr>
            <a:xfrm>
              <a:off x="5581634" y="4646599"/>
              <a:ext cx="78295" cy="78282"/>
            </a:xfrm>
            <a:prstGeom prst="rect">
              <a:avLst/>
            </a:prstGeom>
          </p:spPr>
        </p:pic>
        <p:pic>
          <p:nvPicPr>
            <p:cNvPr id="67" name="object 67"/>
            <p:cNvPicPr/>
            <p:nvPr/>
          </p:nvPicPr>
          <p:blipFill>
            <a:blip r:embed="rId6" cstate="print"/>
            <a:stretch>
              <a:fillRect/>
            </a:stretch>
          </p:blipFill>
          <p:spPr>
            <a:xfrm>
              <a:off x="4846392" y="5525430"/>
              <a:ext cx="78295" cy="78282"/>
            </a:xfrm>
            <a:prstGeom prst="rect">
              <a:avLst/>
            </a:prstGeom>
          </p:spPr>
        </p:pic>
        <p:pic>
          <p:nvPicPr>
            <p:cNvPr id="68" name="object 68"/>
            <p:cNvPicPr/>
            <p:nvPr/>
          </p:nvPicPr>
          <p:blipFill>
            <a:blip r:embed="rId8" cstate="print"/>
            <a:stretch>
              <a:fillRect/>
            </a:stretch>
          </p:blipFill>
          <p:spPr>
            <a:xfrm>
              <a:off x="3362068" y="5442391"/>
              <a:ext cx="78295" cy="78282"/>
            </a:xfrm>
            <a:prstGeom prst="rect">
              <a:avLst/>
            </a:prstGeom>
          </p:spPr>
        </p:pic>
        <p:pic>
          <p:nvPicPr>
            <p:cNvPr id="69" name="object 69"/>
            <p:cNvPicPr/>
            <p:nvPr/>
          </p:nvPicPr>
          <p:blipFill>
            <a:blip r:embed="rId8" cstate="print"/>
            <a:stretch>
              <a:fillRect/>
            </a:stretch>
          </p:blipFill>
          <p:spPr>
            <a:xfrm>
              <a:off x="4100770" y="5366271"/>
              <a:ext cx="78295" cy="78282"/>
            </a:xfrm>
            <a:prstGeom prst="rect">
              <a:avLst/>
            </a:prstGeom>
          </p:spPr>
        </p:pic>
        <p:pic>
          <p:nvPicPr>
            <p:cNvPr id="70" name="object 70"/>
            <p:cNvPicPr/>
            <p:nvPr/>
          </p:nvPicPr>
          <p:blipFill>
            <a:blip r:embed="rId9" cstate="print"/>
            <a:stretch>
              <a:fillRect/>
            </a:stretch>
          </p:blipFill>
          <p:spPr>
            <a:xfrm>
              <a:off x="2614716" y="5421631"/>
              <a:ext cx="78295" cy="202841"/>
            </a:xfrm>
            <a:prstGeom prst="rect">
              <a:avLst/>
            </a:prstGeom>
          </p:spPr>
        </p:pic>
        <p:pic>
          <p:nvPicPr>
            <p:cNvPr id="71" name="object 71"/>
            <p:cNvPicPr/>
            <p:nvPr/>
          </p:nvPicPr>
          <p:blipFill>
            <a:blip r:embed="rId10" cstate="print"/>
            <a:stretch>
              <a:fillRect/>
            </a:stretch>
          </p:blipFill>
          <p:spPr>
            <a:xfrm>
              <a:off x="3362068" y="5165594"/>
              <a:ext cx="78295" cy="78282"/>
            </a:xfrm>
            <a:prstGeom prst="rect">
              <a:avLst/>
            </a:prstGeom>
          </p:spPr>
        </p:pic>
        <p:pic>
          <p:nvPicPr>
            <p:cNvPr id="72" name="object 72"/>
            <p:cNvPicPr/>
            <p:nvPr/>
          </p:nvPicPr>
          <p:blipFill>
            <a:blip r:embed="rId10" cstate="print"/>
            <a:stretch>
              <a:fillRect/>
            </a:stretch>
          </p:blipFill>
          <p:spPr>
            <a:xfrm>
              <a:off x="4100770" y="5179434"/>
              <a:ext cx="78295" cy="78282"/>
            </a:xfrm>
            <a:prstGeom prst="rect">
              <a:avLst/>
            </a:prstGeom>
          </p:spPr>
        </p:pic>
        <p:pic>
          <p:nvPicPr>
            <p:cNvPr id="73" name="object 73"/>
            <p:cNvPicPr/>
            <p:nvPr/>
          </p:nvPicPr>
          <p:blipFill>
            <a:blip r:embed="rId11" cstate="print"/>
            <a:stretch>
              <a:fillRect/>
            </a:stretch>
          </p:blipFill>
          <p:spPr>
            <a:xfrm>
              <a:off x="4846392" y="5345512"/>
              <a:ext cx="78295" cy="78282"/>
            </a:xfrm>
            <a:prstGeom prst="rect">
              <a:avLst/>
            </a:prstGeom>
          </p:spPr>
        </p:pic>
        <p:pic>
          <p:nvPicPr>
            <p:cNvPr id="74" name="object 74"/>
            <p:cNvPicPr/>
            <p:nvPr/>
          </p:nvPicPr>
          <p:blipFill>
            <a:blip r:embed="rId11" cstate="print"/>
            <a:stretch>
              <a:fillRect/>
            </a:stretch>
          </p:blipFill>
          <p:spPr>
            <a:xfrm>
              <a:off x="6334177" y="5096395"/>
              <a:ext cx="78295" cy="78282"/>
            </a:xfrm>
            <a:prstGeom prst="rect">
              <a:avLst/>
            </a:prstGeom>
          </p:spPr>
        </p:pic>
        <p:pic>
          <p:nvPicPr>
            <p:cNvPr id="75" name="object 75"/>
            <p:cNvPicPr/>
            <p:nvPr/>
          </p:nvPicPr>
          <p:blipFill>
            <a:blip r:embed="rId11" cstate="print"/>
            <a:stretch>
              <a:fillRect/>
            </a:stretch>
          </p:blipFill>
          <p:spPr>
            <a:xfrm>
              <a:off x="5581634" y="5193273"/>
              <a:ext cx="78295" cy="78282"/>
            </a:xfrm>
            <a:prstGeom prst="rect">
              <a:avLst/>
            </a:prstGeom>
          </p:spPr>
        </p:pic>
        <p:pic>
          <p:nvPicPr>
            <p:cNvPr id="76" name="object 76"/>
            <p:cNvPicPr/>
            <p:nvPr/>
          </p:nvPicPr>
          <p:blipFill>
            <a:blip r:embed="rId12" cstate="print"/>
            <a:stretch>
              <a:fillRect/>
            </a:stretch>
          </p:blipFill>
          <p:spPr>
            <a:xfrm>
              <a:off x="7074608" y="4999516"/>
              <a:ext cx="78295" cy="78282"/>
            </a:xfrm>
            <a:prstGeom prst="rect">
              <a:avLst/>
            </a:prstGeom>
          </p:spPr>
        </p:pic>
        <p:sp>
          <p:nvSpPr>
            <p:cNvPr id="77" name="object 77"/>
            <p:cNvSpPr/>
            <p:nvPr/>
          </p:nvSpPr>
          <p:spPr>
            <a:xfrm>
              <a:off x="7818501" y="4868038"/>
              <a:ext cx="78740" cy="78740"/>
            </a:xfrm>
            <a:custGeom>
              <a:avLst/>
              <a:gdLst/>
              <a:ahLst/>
              <a:cxnLst/>
              <a:rect l="l" t="t" r="r" b="b"/>
              <a:pathLst>
                <a:path w="78740" h="78739">
                  <a:moveTo>
                    <a:pt x="39154" y="0"/>
                  </a:moveTo>
                  <a:lnTo>
                    <a:pt x="23911" y="3076"/>
                  </a:lnTo>
                  <a:lnTo>
                    <a:pt x="11466" y="11464"/>
                  </a:lnTo>
                  <a:lnTo>
                    <a:pt x="3076" y="23906"/>
                  </a:lnTo>
                  <a:lnTo>
                    <a:pt x="0" y="39141"/>
                  </a:lnTo>
                  <a:lnTo>
                    <a:pt x="3076" y="54376"/>
                  </a:lnTo>
                  <a:lnTo>
                    <a:pt x="11466" y="66817"/>
                  </a:lnTo>
                  <a:lnTo>
                    <a:pt x="23911" y="75206"/>
                  </a:lnTo>
                  <a:lnTo>
                    <a:pt x="39154" y="78282"/>
                  </a:lnTo>
                  <a:lnTo>
                    <a:pt x="54388" y="75206"/>
                  </a:lnTo>
                  <a:lnTo>
                    <a:pt x="66830" y="66817"/>
                  </a:lnTo>
                  <a:lnTo>
                    <a:pt x="75219" y="54376"/>
                  </a:lnTo>
                  <a:lnTo>
                    <a:pt x="78295" y="39141"/>
                  </a:lnTo>
                  <a:lnTo>
                    <a:pt x="75219" y="23906"/>
                  </a:lnTo>
                  <a:lnTo>
                    <a:pt x="66830" y="11464"/>
                  </a:lnTo>
                  <a:lnTo>
                    <a:pt x="54388" y="3076"/>
                  </a:lnTo>
                  <a:lnTo>
                    <a:pt x="39154" y="0"/>
                  </a:lnTo>
                  <a:close/>
                </a:path>
              </a:pathLst>
            </a:custGeom>
            <a:solidFill>
              <a:srgbClr val="F26665"/>
            </a:solidFill>
          </p:spPr>
          <p:txBody>
            <a:bodyPr wrap="square" lIns="0" tIns="0" rIns="0" bIns="0" rtlCol="0"/>
            <a:lstStyle/>
            <a:p>
              <a:endParaRPr/>
            </a:p>
          </p:txBody>
        </p:sp>
        <p:pic>
          <p:nvPicPr>
            <p:cNvPr id="78" name="object 78"/>
            <p:cNvPicPr/>
            <p:nvPr/>
          </p:nvPicPr>
          <p:blipFill>
            <a:blip r:embed="rId11" cstate="print"/>
            <a:stretch>
              <a:fillRect/>
            </a:stretch>
          </p:blipFill>
          <p:spPr>
            <a:xfrm>
              <a:off x="8562392" y="5034676"/>
              <a:ext cx="78295" cy="78282"/>
            </a:xfrm>
            <a:prstGeom prst="rect">
              <a:avLst/>
            </a:prstGeom>
          </p:spPr>
        </p:pic>
        <p:pic>
          <p:nvPicPr>
            <p:cNvPr id="79" name="object 79"/>
            <p:cNvPicPr/>
            <p:nvPr/>
          </p:nvPicPr>
          <p:blipFill>
            <a:blip r:embed="rId13" cstate="print"/>
            <a:stretch>
              <a:fillRect/>
            </a:stretch>
          </p:blipFill>
          <p:spPr>
            <a:xfrm>
              <a:off x="3362068" y="3809288"/>
              <a:ext cx="78295" cy="78282"/>
            </a:xfrm>
            <a:prstGeom prst="rect">
              <a:avLst/>
            </a:prstGeom>
          </p:spPr>
        </p:pic>
        <p:pic>
          <p:nvPicPr>
            <p:cNvPr id="80" name="object 80"/>
            <p:cNvPicPr/>
            <p:nvPr/>
          </p:nvPicPr>
          <p:blipFill>
            <a:blip r:embed="rId2" cstate="print"/>
            <a:stretch>
              <a:fillRect/>
            </a:stretch>
          </p:blipFill>
          <p:spPr>
            <a:xfrm>
              <a:off x="4100770" y="3781609"/>
              <a:ext cx="78295" cy="78282"/>
            </a:xfrm>
            <a:prstGeom prst="rect">
              <a:avLst/>
            </a:prstGeom>
          </p:spPr>
        </p:pic>
        <p:pic>
          <p:nvPicPr>
            <p:cNvPr id="81" name="object 81"/>
            <p:cNvPicPr/>
            <p:nvPr/>
          </p:nvPicPr>
          <p:blipFill>
            <a:blip r:embed="rId13" cstate="print"/>
            <a:stretch>
              <a:fillRect/>
            </a:stretch>
          </p:blipFill>
          <p:spPr>
            <a:xfrm>
              <a:off x="4846392" y="3913088"/>
              <a:ext cx="78295" cy="78282"/>
            </a:xfrm>
            <a:prstGeom prst="rect">
              <a:avLst/>
            </a:prstGeom>
          </p:spPr>
        </p:pic>
        <p:pic>
          <p:nvPicPr>
            <p:cNvPr id="82" name="object 82"/>
            <p:cNvPicPr/>
            <p:nvPr/>
          </p:nvPicPr>
          <p:blipFill>
            <a:blip r:embed="rId14" cstate="print"/>
            <a:stretch>
              <a:fillRect/>
            </a:stretch>
          </p:blipFill>
          <p:spPr>
            <a:xfrm>
              <a:off x="7074608" y="3304134"/>
              <a:ext cx="78295" cy="78282"/>
            </a:xfrm>
            <a:prstGeom prst="rect">
              <a:avLst/>
            </a:prstGeom>
          </p:spPr>
        </p:pic>
        <p:pic>
          <p:nvPicPr>
            <p:cNvPr id="83" name="object 83"/>
            <p:cNvPicPr/>
            <p:nvPr/>
          </p:nvPicPr>
          <p:blipFill>
            <a:blip r:embed="rId13" cstate="print"/>
            <a:stretch>
              <a:fillRect/>
            </a:stretch>
          </p:blipFill>
          <p:spPr>
            <a:xfrm>
              <a:off x="6334177" y="3304134"/>
              <a:ext cx="78295" cy="78282"/>
            </a:xfrm>
            <a:prstGeom prst="rect">
              <a:avLst/>
            </a:prstGeom>
          </p:spPr>
        </p:pic>
        <p:pic>
          <p:nvPicPr>
            <p:cNvPr id="84" name="object 84"/>
            <p:cNvPicPr/>
            <p:nvPr/>
          </p:nvPicPr>
          <p:blipFill>
            <a:blip r:embed="rId13" cstate="print"/>
            <a:stretch>
              <a:fillRect/>
            </a:stretch>
          </p:blipFill>
          <p:spPr>
            <a:xfrm>
              <a:off x="7818501" y="3255694"/>
              <a:ext cx="78295" cy="78282"/>
            </a:xfrm>
            <a:prstGeom prst="rect">
              <a:avLst/>
            </a:prstGeom>
          </p:spPr>
        </p:pic>
        <p:pic>
          <p:nvPicPr>
            <p:cNvPr id="85" name="object 85"/>
            <p:cNvPicPr/>
            <p:nvPr/>
          </p:nvPicPr>
          <p:blipFill>
            <a:blip r:embed="rId2" cstate="print"/>
            <a:stretch>
              <a:fillRect/>
            </a:stretch>
          </p:blipFill>
          <p:spPr>
            <a:xfrm>
              <a:off x="8562392" y="3096536"/>
              <a:ext cx="78295" cy="78282"/>
            </a:xfrm>
            <a:prstGeom prst="rect">
              <a:avLst/>
            </a:prstGeom>
          </p:spPr>
        </p:pic>
        <p:pic>
          <p:nvPicPr>
            <p:cNvPr id="86" name="object 86"/>
            <p:cNvPicPr/>
            <p:nvPr/>
          </p:nvPicPr>
          <p:blipFill>
            <a:blip r:embed="rId13" cstate="print"/>
            <a:stretch>
              <a:fillRect/>
            </a:stretch>
          </p:blipFill>
          <p:spPr>
            <a:xfrm>
              <a:off x="5581634" y="3636290"/>
              <a:ext cx="78295" cy="78282"/>
            </a:xfrm>
            <a:prstGeom prst="rect">
              <a:avLst/>
            </a:prstGeom>
          </p:spPr>
        </p:pic>
      </p:grpSp>
      <p:pic>
        <p:nvPicPr>
          <p:cNvPr id="87" name="object 87"/>
          <p:cNvPicPr/>
          <p:nvPr/>
        </p:nvPicPr>
        <p:blipFill>
          <a:blip r:embed="rId15" cstate="print"/>
          <a:stretch>
            <a:fillRect/>
          </a:stretch>
        </p:blipFill>
        <p:spPr>
          <a:xfrm>
            <a:off x="2603653" y="2195161"/>
            <a:ext cx="141947" cy="141960"/>
          </a:xfrm>
          <a:prstGeom prst="rect">
            <a:avLst/>
          </a:prstGeom>
        </p:spPr>
      </p:pic>
      <p:sp>
        <p:nvSpPr>
          <p:cNvPr id="88" name="object 88"/>
          <p:cNvSpPr txBox="1"/>
          <p:nvPr/>
        </p:nvSpPr>
        <p:spPr>
          <a:xfrm>
            <a:off x="3523370" y="2113494"/>
            <a:ext cx="551815" cy="522605"/>
          </a:xfrm>
          <a:prstGeom prst="rect">
            <a:avLst/>
          </a:prstGeom>
        </p:spPr>
        <p:txBody>
          <a:bodyPr vert="horz" wrap="square" lIns="0" tIns="12700" rIns="0" bIns="0" rtlCol="0">
            <a:spAutoFit/>
          </a:bodyPr>
          <a:lstStyle/>
          <a:p>
            <a:pPr marL="12700" marR="5080">
              <a:lnSpc>
                <a:spcPct val="148200"/>
              </a:lnSpc>
              <a:spcBef>
                <a:spcPts val="100"/>
              </a:spcBef>
            </a:pPr>
            <a:r>
              <a:rPr sz="1100" spc="-80" dirty="0">
                <a:solidFill>
                  <a:srgbClr val="231F20"/>
                </a:solidFill>
                <a:latin typeface="ＭＳ ゴシック"/>
                <a:cs typeface="ＭＳ ゴシック"/>
              </a:rPr>
              <a:t>全国平均</a:t>
            </a:r>
            <a:r>
              <a:rPr sz="1100" spc="-45" dirty="0">
                <a:solidFill>
                  <a:srgbClr val="231F20"/>
                </a:solidFill>
                <a:latin typeface="ＭＳ ゴシック"/>
                <a:cs typeface="ＭＳ ゴシック"/>
              </a:rPr>
              <a:t>長野県</a:t>
            </a:r>
            <a:endParaRPr sz="1100" dirty="0">
              <a:latin typeface="ＭＳ ゴシック"/>
              <a:cs typeface="ＭＳ ゴシック"/>
            </a:endParaRPr>
          </a:p>
        </p:txBody>
      </p:sp>
      <p:pic>
        <p:nvPicPr>
          <p:cNvPr id="89" name="object 89"/>
          <p:cNvPicPr/>
          <p:nvPr/>
        </p:nvPicPr>
        <p:blipFill>
          <a:blip r:embed="rId16" cstate="print"/>
          <a:stretch>
            <a:fillRect/>
          </a:stretch>
        </p:blipFill>
        <p:spPr>
          <a:xfrm>
            <a:off x="3338896" y="2195161"/>
            <a:ext cx="141947" cy="141960"/>
          </a:xfrm>
          <a:prstGeom prst="rect">
            <a:avLst/>
          </a:prstGeom>
        </p:spPr>
      </p:pic>
      <p:sp>
        <p:nvSpPr>
          <p:cNvPr id="90" name="object 90"/>
          <p:cNvSpPr txBox="1"/>
          <p:nvPr/>
        </p:nvSpPr>
        <p:spPr>
          <a:xfrm>
            <a:off x="2788679" y="2415246"/>
            <a:ext cx="424815" cy="193040"/>
          </a:xfrm>
          <a:prstGeom prst="rect">
            <a:avLst/>
          </a:prstGeom>
        </p:spPr>
        <p:txBody>
          <a:bodyPr vert="horz" wrap="square" lIns="0" tIns="12700" rIns="0" bIns="0" rtlCol="0">
            <a:spAutoFit/>
          </a:bodyPr>
          <a:lstStyle/>
          <a:p>
            <a:pPr marL="12700">
              <a:lnSpc>
                <a:spcPct val="100000"/>
              </a:lnSpc>
              <a:spcBef>
                <a:spcPts val="100"/>
              </a:spcBef>
            </a:pPr>
            <a:r>
              <a:rPr sz="1100" spc="-60" dirty="0">
                <a:solidFill>
                  <a:srgbClr val="231F20"/>
                </a:solidFill>
                <a:latin typeface="ＭＳ ゴシック"/>
                <a:cs typeface="ＭＳ ゴシック"/>
              </a:rPr>
              <a:t>福井県</a:t>
            </a:r>
            <a:endParaRPr sz="1100" dirty="0">
              <a:latin typeface="ＭＳ ゴシック"/>
              <a:cs typeface="ＭＳ ゴシック"/>
            </a:endParaRPr>
          </a:p>
        </p:txBody>
      </p:sp>
      <p:pic>
        <p:nvPicPr>
          <p:cNvPr id="91" name="object 91"/>
          <p:cNvPicPr/>
          <p:nvPr/>
        </p:nvPicPr>
        <p:blipFill>
          <a:blip r:embed="rId17" cstate="print"/>
          <a:stretch>
            <a:fillRect/>
          </a:stretch>
        </p:blipFill>
        <p:spPr>
          <a:xfrm>
            <a:off x="2603653" y="2443680"/>
            <a:ext cx="141947" cy="141960"/>
          </a:xfrm>
          <a:prstGeom prst="rect">
            <a:avLst/>
          </a:prstGeom>
        </p:spPr>
      </p:pic>
      <p:pic>
        <p:nvPicPr>
          <p:cNvPr id="92" name="object 92"/>
          <p:cNvPicPr/>
          <p:nvPr/>
        </p:nvPicPr>
        <p:blipFill>
          <a:blip r:embed="rId18" cstate="print"/>
          <a:stretch>
            <a:fillRect/>
          </a:stretch>
        </p:blipFill>
        <p:spPr>
          <a:xfrm>
            <a:off x="3338896" y="2443680"/>
            <a:ext cx="141947" cy="141960"/>
          </a:xfrm>
          <a:prstGeom prst="rect">
            <a:avLst/>
          </a:prstGeom>
        </p:spPr>
      </p:pic>
      <p:sp>
        <p:nvSpPr>
          <p:cNvPr id="94" name="object 7"/>
          <p:cNvSpPr txBox="1">
            <a:spLocks noGrp="1"/>
          </p:cNvSpPr>
          <p:nvPr>
            <p:ph type="ftr" sz="quarter" idx="5"/>
          </p:nvPr>
        </p:nvSpPr>
        <p:spPr>
          <a:xfrm>
            <a:off x="5324003" y="6868400"/>
            <a:ext cx="4844415" cy="266355"/>
          </a:xfrm>
          <a:prstGeom prst="rect">
            <a:avLst/>
          </a:prstGeom>
        </p:spPr>
        <p:txBody>
          <a:bodyPr vert="horz" wrap="square" lIns="0" tIns="0" rIns="0" bIns="0" rtlCol="0">
            <a:spAutoFit/>
          </a:bodyPr>
          <a:lstStyle/>
          <a:p>
            <a:pPr marL="12700" algn="r">
              <a:lnSpc>
                <a:spcPts val="1055"/>
              </a:lnSpc>
            </a:pPr>
            <a:r>
              <a:rPr spc="-70" dirty="0" err="1"/>
              <a:t>内閣官房</a:t>
            </a:r>
            <a:r>
              <a:rPr lang="ja-JP" altLang="en-US" spc="-70" dirty="0"/>
              <a:t>新しい地方経済・生活環境創生本部事務局　内閣府地方創生推進室　</a:t>
            </a:r>
            <a:r>
              <a:rPr spc="-70" dirty="0" err="1"/>
              <a:t>ビッグデータチーム</a:t>
            </a:r>
            <a:endParaRPr lang="en-US" spc="-70" dirty="0"/>
          </a:p>
          <a:p>
            <a:pPr marL="12700" algn="r">
              <a:lnSpc>
                <a:spcPts val="1055"/>
              </a:lnSpc>
            </a:pPr>
            <a:r>
              <a:rPr spc="-10" dirty="0" err="1"/>
              <a:t>RESAS</a:t>
            </a:r>
            <a:r>
              <a:rPr spc="-50" dirty="0" err="1"/>
              <a:t>副教材作成委員会</a:t>
            </a:r>
            <a:endParaRPr spc="-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2150249" y="2591457"/>
          <a:ext cx="6456678" cy="3672840"/>
        </p:xfrm>
        <a:graphic>
          <a:graphicData uri="http://schemas.openxmlformats.org/drawingml/2006/table">
            <a:tbl>
              <a:tblPr firstRow="1" bandRow="1">
                <a:tableStyleId>{2D5ABB26-0587-4C30-8999-92F81FD0307C}</a:tableStyleId>
              </a:tblPr>
              <a:tblGrid>
                <a:gridCol w="624840">
                  <a:extLst>
                    <a:ext uri="{9D8B030D-6E8A-4147-A177-3AD203B41FA5}">
                      <a16:colId xmlns:a16="http://schemas.microsoft.com/office/drawing/2014/main" val="20000"/>
                    </a:ext>
                  </a:extLst>
                </a:gridCol>
                <a:gridCol w="655320">
                  <a:extLst>
                    <a:ext uri="{9D8B030D-6E8A-4147-A177-3AD203B41FA5}">
                      <a16:colId xmlns:a16="http://schemas.microsoft.com/office/drawing/2014/main" val="20001"/>
                    </a:ext>
                  </a:extLst>
                </a:gridCol>
                <a:gridCol w="1294130">
                  <a:extLst>
                    <a:ext uri="{9D8B030D-6E8A-4147-A177-3AD203B41FA5}">
                      <a16:colId xmlns:a16="http://schemas.microsoft.com/office/drawing/2014/main" val="20002"/>
                    </a:ext>
                  </a:extLst>
                </a:gridCol>
                <a:gridCol w="1294130">
                  <a:extLst>
                    <a:ext uri="{9D8B030D-6E8A-4147-A177-3AD203B41FA5}">
                      <a16:colId xmlns:a16="http://schemas.microsoft.com/office/drawing/2014/main" val="20003"/>
                    </a:ext>
                  </a:extLst>
                </a:gridCol>
                <a:gridCol w="1294129">
                  <a:extLst>
                    <a:ext uri="{9D8B030D-6E8A-4147-A177-3AD203B41FA5}">
                      <a16:colId xmlns:a16="http://schemas.microsoft.com/office/drawing/2014/main" val="20004"/>
                    </a:ext>
                  </a:extLst>
                </a:gridCol>
                <a:gridCol w="1294129">
                  <a:extLst>
                    <a:ext uri="{9D8B030D-6E8A-4147-A177-3AD203B41FA5}">
                      <a16:colId xmlns:a16="http://schemas.microsoft.com/office/drawing/2014/main" val="20005"/>
                    </a:ext>
                  </a:extLst>
                </a:gridCol>
              </a:tblGrid>
              <a:tr h="306070">
                <a:tc gridSpan="2">
                  <a:txBody>
                    <a:bodyPr/>
                    <a:lstStyle/>
                    <a:p>
                      <a:pPr marR="34290" algn="ctr">
                        <a:lnSpc>
                          <a:spcPct val="100000"/>
                        </a:lnSpc>
                        <a:spcBef>
                          <a:spcPts val="470"/>
                        </a:spcBef>
                      </a:pPr>
                      <a:r>
                        <a:rPr sz="1100" spc="-55" dirty="0">
                          <a:solidFill>
                            <a:srgbClr val="231F20"/>
                          </a:solidFill>
                          <a:latin typeface="ＭＳ ゴシック"/>
                          <a:cs typeface="ＭＳ ゴシック"/>
                        </a:rPr>
                        <a:t>区分</a:t>
                      </a:r>
                      <a:endParaRPr sz="1100">
                        <a:latin typeface="ＭＳ ゴシック"/>
                        <a:cs typeface="ＭＳ ゴシック"/>
                      </a:endParaRPr>
                    </a:p>
                  </a:txBody>
                  <a:tcPr marL="0" marR="0" marT="59690" marB="0">
                    <a:lnR w="6350">
                      <a:solidFill>
                        <a:srgbClr val="231F20"/>
                      </a:solidFill>
                      <a:prstDash val="solid"/>
                    </a:lnR>
                    <a:lnT w="19050">
                      <a:solidFill>
                        <a:srgbClr val="231F20"/>
                      </a:solidFill>
                      <a:prstDash val="solid"/>
                    </a:lnT>
                    <a:lnB w="19050">
                      <a:solidFill>
                        <a:srgbClr val="231F20"/>
                      </a:solidFill>
                      <a:prstDash val="solid"/>
                    </a:lnB>
                  </a:tcPr>
                </a:tc>
                <a:tc hMerge="1">
                  <a:txBody>
                    <a:bodyPr/>
                    <a:lstStyle/>
                    <a:p>
                      <a:endParaRPr/>
                    </a:p>
                  </a:txBody>
                  <a:tcPr marL="0" marR="0" marT="0" marB="0"/>
                </a:tc>
                <a:tc>
                  <a:txBody>
                    <a:bodyPr/>
                    <a:lstStyle/>
                    <a:p>
                      <a:pPr algn="ctr">
                        <a:lnSpc>
                          <a:spcPct val="100000"/>
                        </a:lnSpc>
                        <a:spcBef>
                          <a:spcPts val="470"/>
                        </a:spcBef>
                      </a:pPr>
                      <a:r>
                        <a:rPr sz="1100" spc="-60" dirty="0">
                          <a:solidFill>
                            <a:srgbClr val="231F20"/>
                          </a:solidFill>
                          <a:latin typeface="ＭＳ ゴシック"/>
                          <a:cs typeface="ＭＳ ゴシック"/>
                        </a:rPr>
                        <a:t>住宅地</a:t>
                      </a:r>
                      <a:endParaRPr sz="1100">
                        <a:latin typeface="ＭＳ ゴシック"/>
                        <a:cs typeface="ＭＳ ゴシック"/>
                      </a:endParaRPr>
                    </a:p>
                  </a:txBody>
                  <a:tcPr marL="0" marR="0" marT="59690" marB="0">
                    <a:lnL w="6350">
                      <a:solidFill>
                        <a:srgbClr val="231F20"/>
                      </a:solidFill>
                      <a:prstDash val="solid"/>
                    </a:lnL>
                    <a:lnR w="6350">
                      <a:solidFill>
                        <a:srgbClr val="231F20"/>
                      </a:solidFill>
                      <a:prstDash val="solid"/>
                    </a:lnR>
                    <a:lnT w="19050">
                      <a:solidFill>
                        <a:srgbClr val="231F20"/>
                      </a:solidFill>
                      <a:prstDash val="solid"/>
                    </a:lnT>
                    <a:lnB w="19050">
                      <a:solidFill>
                        <a:srgbClr val="231F20"/>
                      </a:solidFill>
                      <a:prstDash val="solid"/>
                    </a:lnB>
                  </a:tcPr>
                </a:tc>
                <a:tc>
                  <a:txBody>
                    <a:bodyPr/>
                    <a:lstStyle/>
                    <a:p>
                      <a:pPr algn="ctr">
                        <a:lnSpc>
                          <a:spcPct val="100000"/>
                        </a:lnSpc>
                        <a:spcBef>
                          <a:spcPts val="470"/>
                        </a:spcBef>
                      </a:pPr>
                      <a:r>
                        <a:rPr sz="1100" spc="-50" dirty="0">
                          <a:solidFill>
                            <a:srgbClr val="231F20"/>
                          </a:solidFill>
                          <a:latin typeface="ＭＳ ゴシック"/>
                          <a:cs typeface="ＭＳ ゴシック"/>
                        </a:rPr>
                        <a:t>商業地</a:t>
                      </a:r>
                      <a:endParaRPr sz="1100">
                        <a:latin typeface="ＭＳ ゴシック"/>
                        <a:cs typeface="ＭＳ ゴシック"/>
                      </a:endParaRPr>
                    </a:p>
                  </a:txBody>
                  <a:tcPr marL="0" marR="0" marT="59690" marB="0">
                    <a:lnL w="6350">
                      <a:solidFill>
                        <a:srgbClr val="231F20"/>
                      </a:solidFill>
                      <a:prstDash val="solid"/>
                    </a:lnL>
                    <a:lnR w="6350">
                      <a:solidFill>
                        <a:srgbClr val="231F20"/>
                      </a:solidFill>
                      <a:prstDash val="solid"/>
                    </a:lnR>
                    <a:lnT w="19050">
                      <a:solidFill>
                        <a:srgbClr val="231F20"/>
                      </a:solidFill>
                      <a:prstDash val="solid"/>
                    </a:lnT>
                    <a:lnB w="19050">
                      <a:solidFill>
                        <a:srgbClr val="231F20"/>
                      </a:solidFill>
                      <a:prstDash val="solid"/>
                    </a:lnB>
                  </a:tcPr>
                </a:tc>
                <a:tc>
                  <a:txBody>
                    <a:bodyPr/>
                    <a:lstStyle/>
                    <a:p>
                      <a:pPr algn="ctr">
                        <a:lnSpc>
                          <a:spcPct val="100000"/>
                        </a:lnSpc>
                        <a:spcBef>
                          <a:spcPts val="470"/>
                        </a:spcBef>
                      </a:pPr>
                      <a:r>
                        <a:rPr sz="1100" spc="-50" dirty="0">
                          <a:solidFill>
                            <a:srgbClr val="231F20"/>
                          </a:solidFill>
                          <a:latin typeface="ＭＳ ゴシック"/>
                          <a:cs typeface="ＭＳ ゴシック"/>
                        </a:rPr>
                        <a:t>工業地</a:t>
                      </a:r>
                      <a:endParaRPr sz="1100">
                        <a:latin typeface="ＭＳ ゴシック"/>
                        <a:cs typeface="ＭＳ ゴシック"/>
                      </a:endParaRPr>
                    </a:p>
                  </a:txBody>
                  <a:tcPr marL="0" marR="0" marT="59690" marB="0">
                    <a:lnL w="6350">
                      <a:solidFill>
                        <a:srgbClr val="231F20"/>
                      </a:solidFill>
                      <a:prstDash val="solid"/>
                    </a:lnL>
                    <a:lnR w="6350">
                      <a:solidFill>
                        <a:srgbClr val="231F20"/>
                      </a:solidFill>
                      <a:prstDash val="solid"/>
                    </a:lnR>
                    <a:lnT w="19050">
                      <a:solidFill>
                        <a:srgbClr val="231F20"/>
                      </a:solidFill>
                      <a:prstDash val="solid"/>
                    </a:lnT>
                    <a:lnB w="19050">
                      <a:solidFill>
                        <a:srgbClr val="231F20"/>
                      </a:solidFill>
                      <a:prstDash val="solid"/>
                    </a:lnB>
                  </a:tcPr>
                </a:tc>
                <a:tc>
                  <a:txBody>
                    <a:bodyPr/>
                    <a:lstStyle/>
                    <a:p>
                      <a:pPr algn="ctr">
                        <a:lnSpc>
                          <a:spcPct val="100000"/>
                        </a:lnSpc>
                        <a:spcBef>
                          <a:spcPts val="470"/>
                        </a:spcBef>
                      </a:pPr>
                      <a:r>
                        <a:rPr sz="1100" spc="-50" dirty="0">
                          <a:solidFill>
                            <a:srgbClr val="231F20"/>
                          </a:solidFill>
                          <a:latin typeface="ＭＳ ゴシック"/>
                          <a:cs typeface="ＭＳ ゴシック"/>
                        </a:rPr>
                        <a:t>全用途</a:t>
                      </a:r>
                      <a:endParaRPr sz="1100">
                        <a:latin typeface="ＭＳ ゴシック"/>
                        <a:cs typeface="ＭＳ ゴシック"/>
                      </a:endParaRPr>
                    </a:p>
                  </a:txBody>
                  <a:tcPr marL="0" marR="0" marT="59690" marB="0">
                    <a:lnL w="6350">
                      <a:solidFill>
                        <a:srgbClr val="231F20"/>
                      </a:solidFill>
                      <a:prstDash val="solid"/>
                    </a:lnL>
                    <a:lnT w="19050">
                      <a:solidFill>
                        <a:srgbClr val="231F20"/>
                      </a:solidFill>
                      <a:prstDash val="solid"/>
                    </a:lnT>
                    <a:lnB w="19050">
                      <a:solidFill>
                        <a:srgbClr val="231F20"/>
                      </a:solidFill>
                      <a:prstDash val="solid"/>
                    </a:lnB>
                  </a:tcPr>
                </a:tc>
                <a:extLst>
                  <a:ext uri="{0D108BD9-81ED-4DB2-BD59-A6C34878D82A}">
                    <a16:rowId xmlns:a16="http://schemas.microsoft.com/office/drawing/2014/main" val="10000"/>
                  </a:ext>
                </a:extLst>
              </a:tr>
              <a:tr h="306070">
                <a:tc>
                  <a:txBody>
                    <a:bodyPr/>
                    <a:lstStyle/>
                    <a:p>
                      <a:pPr marL="163830">
                        <a:lnSpc>
                          <a:spcPct val="100000"/>
                        </a:lnSpc>
                        <a:spcBef>
                          <a:spcPts val="475"/>
                        </a:spcBef>
                      </a:pPr>
                      <a:r>
                        <a:rPr sz="1100" spc="-50" dirty="0">
                          <a:solidFill>
                            <a:srgbClr val="231F20"/>
                          </a:solidFill>
                          <a:latin typeface="ＭＳ ゴシック"/>
                          <a:cs typeface="ＭＳ ゴシック"/>
                        </a:rPr>
                        <a:t>全国</a:t>
                      </a:r>
                      <a:endParaRPr sz="1100">
                        <a:latin typeface="ＭＳ ゴシック"/>
                        <a:cs typeface="ＭＳ ゴシック"/>
                      </a:endParaRPr>
                    </a:p>
                  </a:txBody>
                  <a:tcPr marL="0" marR="0" marT="60325" marB="0">
                    <a:lnR w="6350">
                      <a:solidFill>
                        <a:srgbClr val="231F20"/>
                      </a:solidFill>
                      <a:prstDash val="solid"/>
                    </a:lnR>
                    <a:lnT w="19050">
                      <a:solidFill>
                        <a:srgbClr val="231F20"/>
                      </a:solidFill>
                      <a:prstDash val="solid"/>
                    </a:lnT>
                    <a:lnB w="19050">
                      <a:solidFill>
                        <a:srgbClr val="231F20"/>
                      </a:solidFill>
                      <a:prstDash val="solid"/>
                    </a:lnB>
                    <a:solidFill>
                      <a:srgbClr val="E6E7E8"/>
                    </a:solidFill>
                  </a:tcPr>
                </a:tc>
                <a:tc>
                  <a:txBody>
                    <a:bodyPr/>
                    <a:lstStyle/>
                    <a:p>
                      <a:pPr marL="13970" algn="ctr">
                        <a:lnSpc>
                          <a:spcPct val="100000"/>
                        </a:lnSpc>
                        <a:spcBef>
                          <a:spcPts val="475"/>
                        </a:spcBef>
                      </a:pPr>
                      <a:r>
                        <a:rPr sz="1100" spc="-30" dirty="0">
                          <a:solidFill>
                            <a:srgbClr val="231F20"/>
                          </a:solidFill>
                          <a:latin typeface="ＭＳ ゴシック"/>
                          <a:cs typeface="ＭＳ ゴシック"/>
                        </a:rPr>
                        <a:t>29</a:t>
                      </a:r>
                      <a:r>
                        <a:rPr sz="1100" spc="-50" dirty="0">
                          <a:solidFill>
                            <a:srgbClr val="231F20"/>
                          </a:solidFill>
                          <a:latin typeface="ＭＳ ゴシック"/>
                          <a:cs typeface="ＭＳ ゴシック"/>
                        </a:rPr>
                        <a:t>年</a:t>
                      </a:r>
                      <a:endParaRPr sz="1100">
                        <a:latin typeface="ＭＳ ゴシック"/>
                        <a:cs typeface="ＭＳ ゴシック"/>
                      </a:endParaRPr>
                    </a:p>
                  </a:txBody>
                  <a:tcPr marL="0" marR="0" marT="60325" marB="0">
                    <a:lnL w="6350">
                      <a:solidFill>
                        <a:srgbClr val="231F20"/>
                      </a:solidFill>
                      <a:prstDash val="solid"/>
                    </a:lnL>
                    <a:lnR w="6350">
                      <a:solidFill>
                        <a:srgbClr val="231F20"/>
                      </a:solidFill>
                      <a:prstDash val="solid"/>
                    </a:lnR>
                    <a:lnT w="19050">
                      <a:solidFill>
                        <a:srgbClr val="231F20"/>
                      </a:solidFill>
                      <a:prstDash val="solid"/>
                    </a:lnT>
                    <a:lnB w="19050">
                      <a:solidFill>
                        <a:srgbClr val="231F20"/>
                      </a:solidFill>
                      <a:prstDash val="solid"/>
                    </a:lnB>
                    <a:solidFill>
                      <a:srgbClr val="E6E7E8"/>
                    </a:solidFill>
                  </a:tcPr>
                </a:tc>
                <a:tc>
                  <a:txBody>
                    <a:bodyPr/>
                    <a:lstStyle/>
                    <a:p>
                      <a:pPr marR="13970" algn="ctr">
                        <a:lnSpc>
                          <a:spcPct val="100000"/>
                        </a:lnSpc>
                        <a:spcBef>
                          <a:spcPts val="475"/>
                        </a:spcBef>
                      </a:pPr>
                      <a:r>
                        <a:rPr sz="1100" spc="-25" dirty="0">
                          <a:solidFill>
                            <a:srgbClr val="231F20"/>
                          </a:solidFill>
                          <a:latin typeface="ＭＳ ゴシック"/>
                          <a:cs typeface="ＭＳ ゴシック"/>
                        </a:rPr>
                        <a:t>0.0</a:t>
                      </a:r>
                      <a:endParaRPr sz="1100">
                        <a:latin typeface="ＭＳ ゴシック"/>
                        <a:cs typeface="ＭＳ ゴシック"/>
                      </a:endParaRPr>
                    </a:p>
                  </a:txBody>
                  <a:tcPr marL="0" marR="0" marT="60325" marB="0">
                    <a:lnL w="6350">
                      <a:solidFill>
                        <a:srgbClr val="231F20"/>
                      </a:solidFill>
                      <a:prstDash val="solid"/>
                    </a:lnL>
                    <a:lnR w="6350">
                      <a:solidFill>
                        <a:srgbClr val="231F20"/>
                      </a:solidFill>
                      <a:prstDash val="solid"/>
                    </a:lnR>
                    <a:lnT w="19050">
                      <a:solidFill>
                        <a:srgbClr val="231F20"/>
                      </a:solidFill>
                      <a:prstDash val="solid"/>
                    </a:lnT>
                    <a:lnB w="19050">
                      <a:solidFill>
                        <a:srgbClr val="231F20"/>
                      </a:solidFill>
                      <a:prstDash val="solid"/>
                    </a:lnB>
                    <a:solidFill>
                      <a:srgbClr val="E6E7E8"/>
                    </a:solidFill>
                  </a:tcPr>
                </a:tc>
                <a:tc>
                  <a:txBody>
                    <a:bodyPr/>
                    <a:lstStyle/>
                    <a:p>
                      <a:pPr algn="ctr">
                        <a:lnSpc>
                          <a:spcPct val="100000"/>
                        </a:lnSpc>
                        <a:spcBef>
                          <a:spcPts val="475"/>
                        </a:spcBef>
                      </a:pPr>
                      <a:r>
                        <a:rPr sz="1100" spc="-25" dirty="0">
                          <a:solidFill>
                            <a:srgbClr val="231F20"/>
                          </a:solidFill>
                          <a:latin typeface="ＭＳ ゴシック"/>
                          <a:cs typeface="ＭＳ ゴシック"/>
                        </a:rPr>
                        <a:t>1.4</a:t>
                      </a:r>
                      <a:endParaRPr sz="1100">
                        <a:latin typeface="ＭＳ ゴシック"/>
                        <a:cs typeface="ＭＳ ゴシック"/>
                      </a:endParaRPr>
                    </a:p>
                  </a:txBody>
                  <a:tcPr marL="0" marR="0" marT="60325" marB="0">
                    <a:lnL w="6350">
                      <a:solidFill>
                        <a:srgbClr val="231F20"/>
                      </a:solidFill>
                      <a:prstDash val="solid"/>
                    </a:lnL>
                    <a:lnR w="6350">
                      <a:solidFill>
                        <a:srgbClr val="231F20"/>
                      </a:solidFill>
                      <a:prstDash val="solid"/>
                    </a:lnR>
                    <a:lnT w="19050">
                      <a:solidFill>
                        <a:srgbClr val="231F20"/>
                      </a:solidFill>
                      <a:prstDash val="solid"/>
                    </a:lnT>
                    <a:lnB w="19050">
                      <a:solidFill>
                        <a:srgbClr val="231F20"/>
                      </a:solidFill>
                      <a:prstDash val="solid"/>
                    </a:lnB>
                    <a:solidFill>
                      <a:srgbClr val="E6E7E8"/>
                    </a:solidFill>
                  </a:tcPr>
                </a:tc>
                <a:tc>
                  <a:txBody>
                    <a:bodyPr/>
                    <a:lstStyle/>
                    <a:p>
                      <a:pPr marR="14604" algn="ctr">
                        <a:lnSpc>
                          <a:spcPct val="100000"/>
                        </a:lnSpc>
                        <a:spcBef>
                          <a:spcPts val="475"/>
                        </a:spcBef>
                      </a:pPr>
                      <a:r>
                        <a:rPr sz="1100" spc="-25" dirty="0">
                          <a:solidFill>
                            <a:srgbClr val="231F20"/>
                          </a:solidFill>
                          <a:latin typeface="ＭＳ ゴシック"/>
                          <a:cs typeface="ＭＳ ゴシック"/>
                        </a:rPr>
                        <a:t>0.3</a:t>
                      </a:r>
                      <a:endParaRPr sz="1100">
                        <a:latin typeface="ＭＳ ゴシック"/>
                        <a:cs typeface="ＭＳ ゴシック"/>
                      </a:endParaRPr>
                    </a:p>
                  </a:txBody>
                  <a:tcPr marL="0" marR="0" marT="60325" marB="0">
                    <a:lnL w="6350">
                      <a:solidFill>
                        <a:srgbClr val="231F20"/>
                      </a:solidFill>
                      <a:prstDash val="solid"/>
                    </a:lnL>
                    <a:lnR w="6350">
                      <a:solidFill>
                        <a:srgbClr val="231F20"/>
                      </a:solidFill>
                      <a:prstDash val="solid"/>
                    </a:lnR>
                    <a:lnT w="19050">
                      <a:solidFill>
                        <a:srgbClr val="231F20"/>
                      </a:solidFill>
                      <a:prstDash val="solid"/>
                    </a:lnT>
                    <a:lnB w="19050">
                      <a:solidFill>
                        <a:srgbClr val="231F20"/>
                      </a:solidFill>
                      <a:prstDash val="solid"/>
                    </a:lnB>
                    <a:solidFill>
                      <a:srgbClr val="E6E7E8"/>
                    </a:solidFill>
                  </a:tcPr>
                </a:tc>
                <a:tc>
                  <a:txBody>
                    <a:bodyPr/>
                    <a:lstStyle/>
                    <a:p>
                      <a:pPr algn="ctr">
                        <a:lnSpc>
                          <a:spcPct val="100000"/>
                        </a:lnSpc>
                        <a:spcBef>
                          <a:spcPts val="475"/>
                        </a:spcBef>
                      </a:pPr>
                      <a:r>
                        <a:rPr sz="1100" spc="-25" dirty="0">
                          <a:solidFill>
                            <a:srgbClr val="231F20"/>
                          </a:solidFill>
                          <a:latin typeface="ＭＳ ゴシック"/>
                          <a:cs typeface="ＭＳ ゴシック"/>
                        </a:rPr>
                        <a:t>0.4</a:t>
                      </a:r>
                      <a:endParaRPr sz="1100">
                        <a:latin typeface="ＭＳ ゴシック"/>
                        <a:cs typeface="ＭＳ ゴシック"/>
                      </a:endParaRPr>
                    </a:p>
                  </a:txBody>
                  <a:tcPr marL="0" marR="0" marT="60325" marB="0">
                    <a:lnL w="6350">
                      <a:solidFill>
                        <a:srgbClr val="231F20"/>
                      </a:solidFill>
                      <a:prstDash val="solid"/>
                    </a:lnL>
                    <a:lnT w="19050">
                      <a:solidFill>
                        <a:srgbClr val="231F20"/>
                      </a:solidFill>
                      <a:prstDash val="solid"/>
                    </a:lnT>
                    <a:lnB w="19050">
                      <a:solidFill>
                        <a:srgbClr val="231F20"/>
                      </a:solidFill>
                      <a:prstDash val="solid"/>
                    </a:lnB>
                    <a:solidFill>
                      <a:srgbClr val="E6E7E8"/>
                    </a:solidFill>
                  </a:tcPr>
                </a:tc>
                <a:extLst>
                  <a:ext uri="{0D108BD9-81ED-4DB2-BD59-A6C34878D82A}">
                    <a16:rowId xmlns:a16="http://schemas.microsoft.com/office/drawing/2014/main" val="10001"/>
                  </a:ext>
                </a:extLst>
              </a:tr>
              <a:tr h="306070">
                <a:tc rowSpan="5">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10"/>
                        </a:spcBef>
                      </a:pPr>
                      <a:endParaRPr sz="1500">
                        <a:latin typeface="Times New Roman"/>
                        <a:cs typeface="Times New Roman"/>
                      </a:endParaRPr>
                    </a:p>
                    <a:p>
                      <a:pPr marL="101600">
                        <a:lnSpc>
                          <a:spcPct val="100000"/>
                        </a:lnSpc>
                      </a:pPr>
                      <a:r>
                        <a:rPr sz="1100" spc="-80" dirty="0">
                          <a:solidFill>
                            <a:srgbClr val="231F20"/>
                          </a:solidFill>
                          <a:latin typeface="ＭＳ ゴシック"/>
                          <a:cs typeface="ＭＳ ゴシック"/>
                        </a:rPr>
                        <a:t>石川県</a:t>
                      </a:r>
                      <a:endParaRPr sz="1100">
                        <a:latin typeface="ＭＳ ゴシック"/>
                        <a:cs typeface="ＭＳ ゴシック"/>
                      </a:endParaRPr>
                    </a:p>
                  </a:txBody>
                  <a:tcPr marL="0" marR="0" marT="0" marB="0">
                    <a:lnR w="6350">
                      <a:solidFill>
                        <a:srgbClr val="231F20"/>
                      </a:solidFill>
                      <a:prstDash val="solid"/>
                    </a:lnR>
                    <a:lnT w="19050">
                      <a:solidFill>
                        <a:srgbClr val="231F20"/>
                      </a:solidFill>
                      <a:prstDash val="solid"/>
                    </a:lnT>
                    <a:lnB w="19050">
                      <a:solidFill>
                        <a:srgbClr val="231F20"/>
                      </a:solidFill>
                      <a:prstDash val="solid"/>
                    </a:lnB>
                    <a:solidFill>
                      <a:srgbClr val="C7EAFB"/>
                    </a:solidFill>
                  </a:tcPr>
                </a:tc>
                <a:tc>
                  <a:txBody>
                    <a:bodyPr/>
                    <a:lstStyle/>
                    <a:p>
                      <a:pPr marL="13970" algn="ctr">
                        <a:lnSpc>
                          <a:spcPct val="100000"/>
                        </a:lnSpc>
                        <a:spcBef>
                          <a:spcPts val="484"/>
                        </a:spcBef>
                      </a:pPr>
                      <a:r>
                        <a:rPr sz="1100" spc="-30" dirty="0">
                          <a:solidFill>
                            <a:srgbClr val="231F20"/>
                          </a:solidFill>
                          <a:latin typeface="ＭＳ ゴシック"/>
                          <a:cs typeface="ＭＳ ゴシック"/>
                        </a:rPr>
                        <a:t>29</a:t>
                      </a:r>
                      <a:r>
                        <a:rPr sz="1100" spc="-50" dirty="0">
                          <a:solidFill>
                            <a:srgbClr val="231F20"/>
                          </a:solidFill>
                          <a:latin typeface="ＭＳ ゴシック"/>
                          <a:cs typeface="ＭＳ ゴシック"/>
                        </a:rPr>
                        <a:t>年</a:t>
                      </a:r>
                      <a:endParaRPr sz="1100">
                        <a:latin typeface="ＭＳ ゴシック"/>
                        <a:cs typeface="ＭＳ ゴシック"/>
                      </a:endParaRPr>
                    </a:p>
                  </a:txBody>
                  <a:tcPr marL="0" marR="0" marT="61594"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C7EAFB"/>
                    </a:solidFill>
                  </a:tcPr>
                </a:tc>
                <a:tc>
                  <a:txBody>
                    <a:bodyPr/>
                    <a:lstStyle/>
                    <a:p>
                      <a:pPr algn="ctr">
                        <a:lnSpc>
                          <a:spcPct val="100000"/>
                        </a:lnSpc>
                        <a:spcBef>
                          <a:spcPts val="484"/>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0.4</a:t>
                      </a:r>
                      <a:endParaRPr sz="1100">
                        <a:latin typeface="ＭＳ ゴシック"/>
                        <a:cs typeface="ＭＳ ゴシック"/>
                      </a:endParaRPr>
                    </a:p>
                  </a:txBody>
                  <a:tcPr marL="0" marR="0" marT="61594"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C7EAFB"/>
                    </a:solidFill>
                  </a:tcPr>
                </a:tc>
                <a:tc>
                  <a:txBody>
                    <a:bodyPr/>
                    <a:lstStyle/>
                    <a:p>
                      <a:pPr marR="11430" algn="ctr">
                        <a:lnSpc>
                          <a:spcPct val="100000"/>
                        </a:lnSpc>
                        <a:spcBef>
                          <a:spcPts val="484"/>
                        </a:spcBef>
                      </a:pPr>
                      <a:r>
                        <a:rPr sz="1100" spc="-25" dirty="0">
                          <a:solidFill>
                            <a:srgbClr val="231F20"/>
                          </a:solidFill>
                          <a:latin typeface="ＭＳ ゴシック"/>
                          <a:cs typeface="ＭＳ ゴシック"/>
                        </a:rPr>
                        <a:t>1.2</a:t>
                      </a:r>
                      <a:endParaRPr sz="1100">
                        <a:latin typeface="ＭＳ ゴシック"/>
                        <a:cs typeface="ＭＳ ゴシック"/>
                      </a:endParaRPr>
                    </a:p>
                  </a:txBody>
                  <a:tcPr marL="0" marR="0" marT="61594"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C7EAFB"/>
                    </a:solidFill>
                  </a:tcPr>
                </a:tc>
                <a:tc>
                  <a:txBody>
                    <a:bodyPr/>
                    <a:lstStyle/>
                    <a:p>
                      <a:pPr algn="ctr">
                        <a:lnSpc>
                          <a:spcPct val="100000"/>
                        </a:lnSpc>
                        <a:spcBef>
                          <a:spcPts val="484"/>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0.5</a:t>
                      </a:r>
                      <a:endParaRPr sz="1100">
                        <a:latin typeface="ＭＳ ゴシック"/>
                        <a:cs typeface="ＭＳ ゴシック"/>
                      </a:endParaRPr>
                    </a:p>
                  </a:txBody>
                  <a:tcPr marL="0" marR="0" marT="61594"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C7EAFB"/>
                    </a:solidFill>
                  </a:tcPr>
                </a:tc>
                <a:tc>
                  <a:txBody>
                    <a:bodyPr/>
                    <a:lstStyle/>
                    <a:p>
                      <a:pPr marR="22860" algn="ctr">
                        <a:lnSpc>
                          <a:spcPct val="100000"/>
                        </a:lnSpc>
                        <a:spcBef>
                          <a:spcPts val="484"/>
                        </a:spcBef>
                      </a:pPr>
                      <a:r>
                        <a:rPr sz="1100" spc="-25" dirty="0">
                          <a:solidFill>
                            <a:srgbClr val="231F20"/>
                          </a:solidFill>
                          <a:latin typeface="ＭＳ ゴシック"/>
                          <a:cs typeface="ＭＳ ゴシック"/>
                        </a:rPr>
                        <a:t>0.1</a:t>
                      </a:r>
                      <a:endParaRPr sz="1100">
                        <a:latin typeface="ＭＳ ゴシック"/>
                        <a:cs typeface="ＭＳ ゴシック"/>
                      </a:endParaRPr>
                    </a:p>
                  </a:txBody>
                  <a:tcPr marL="0" marR="0" marT="61594" marB="0">
                    <a:lnL w="6350">
                      <a:solidFill>
                        <a:srgbClr val="231F20"/>
                      </a:solidFill>
                      <a:prstDash val="solid"/>
                    </a:lnL>
                    <a:lnT w="19050">
                      <a:solidFill>
                        <a:srgbClr val="231F20"/>
                      </a:solidFill>
                      <a:prstDash val="solid"/>
                    </a:lnT>
                    <a:lnB w="6350">
                      <a:solidFill>
                        <a:srgbClr val="231F20"/>
                      </a:solidFill>
                      <a:prstDash val="solid"/>
                    </a:lnB>
                    <a:solidFill>
                      <a:srgbClr val="C7EAFB"/>
                    </a:solidFill>
                  </a:tcPr>
                </a:tc>
                <a:extLst>
                  <a:ext uri="{0D108BD9-81ED-4DB2-BD59-A6C34878D82A}">
                    <a16:rowId xmlns:a16="http://schemas.microsoft.com/office/drawing/2014/main" val="10002"/>
                  </a:ext>
                </a:extLst>
              </a:tr>
              <a:tr h="306070">
                <a:tc vMerge="1">
                  <a:txBody>
                    <a:bodyPr/>
                    <a:lstStyle/>
                    <a:p>
                      <a:endParaRPr/>
                    </a:p>
                  </a:txBody>
                  <a:tcPr marL="0" marR="0" marT="0" marB="0">
                    <a:lnR w="6350">
                      <a:solidFill>
                        <a:srgbClr val="231F20"/>
                      </a:solidFill>
                      <a:prstDash val="solid"/>
                    </a:lnR>
                    <a:lnT w="19050">
                      <a:solidFill>
                        <a:srgbClr val="231F20"/>
                      </a:solidFill>
                      <a:prstDash val="solid"/>
                    </a:lnT>
                    <a:lnB w="19050">
                      <a:solidFill>
                        <a:srgbClr val="231F20"/>
                      </a:solidFill>
                      <a:prstDash val="solid"/>
                    </a:lnB>
                    <a:solidFill>
                      <a:srgbClr val="C7EAFB"/>
                    </a:solidFill>
                  </a:tcPr>
                </a:tc>
                <a:tc>
                  <a:txBody>
                    <a:bodyPr/>
                    <a:lstStyle/>
                    <a:p>
                      <a:pPr marL="14604" algn="ctr">
                        <a:lnSpc>
                          <a:spcPct val="100000"/>
                        </a:lnSpc>
                        <a:spcBef>
                          <a:spcPts val="490"/>
                        </a:spcBef>
                      </a:pPr>
                      <a:r>
                        <a:rPr sz="1100" spc="-30" dirty="0">
                          <a:solidFill>
                            <a:srgbClr val="231F20"/>
                          </a:solidFill>
                          <a:latin typeface="ＭＳ ゴシック"/>
                          <a:cs typeface="ＭＳ ゴシック"/>
                        </a:rPr>
                        <a:t>28</a:t>
                      </a:r>
                      <a:r>
                        <a:rPr sz="1100" spc="-50" dirty="0">
                          <a:solidFill>
                            <a:srgbClr val="231F20"/>
                          </a:solidFill>
                          <a:latin typeface="ＭＳ ゴシック"/>
                          <a:cs typeface="ＭＳ ゴシック"/>
                        </a:rPr>
                        <a:t>年</a:t>
                      </a:r>
                      <a:endParaRPr sz="1100">
                        <a:latin typeface="ＭＳ ゴシック"/>
                        <a:cs typeface="ＭＳ ゴシック"/>
                      </a:endParaRPr>
                    </a:p>
                  </a:txBody>
                  <a:tcPr marL="0" marR="0" marT="622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C7EAFB"/>
                    </a:solidFill>
                  </a:tcPr>
                </a:tc>
                <a:tc>
                  <a:txBody>
                    <a:bodyPr/>
                    <a:lstStyle/>
                    <a:p>
                      <a:pPr algn="ctr">
                        <a:lnSpc>
                          <a:spcPct val="100000"/>
                        </a:lnSpc>
                        <a:spcBef>
                          <a:spcPts val="490"/>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0.7</a:t>
                      </a:r>
                      <a:endParaRPr sz="1100">
                        <a:latin typeface="ＭＳ ゴシック"/>
                        <a:cs typeface="ＭＳ ゴシック"/>
                      </a:endParaRPr>
                    </a:p>
                  </a:txBody>
                  <a:tcPr marL="0" marR="0" marT="622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C7EAFB"/>
                    </a:solidFill>
                  </a:tcPr>
                </a:tc>
                <a:tc>
                  <a:txBody>
                    <a:bodyPr/>
                    <a:lstStyle/>
                    <a:p>
                      <a:pPr algn="ctr">
                        <a:lnSpc>
                          <a:spcPct val="100000"/>
                        </a:lnSpc>
                        <a:spcBef>
                          <a:spcPts val="490"/>
                        </a:spcBef>
                      </a:pPr>
                      <a:r>
                        <a:rPr sz="1100" spc="-25" dirty="0">
                          <a:solidFill>
                            <a:srgbClr val="231F20"/>
                          </a:solidFill>
                          <a:latin typeface="ＭＳ ゴシック"/>
                          <a:cs typeface="ＭＳ ゴシック"/>
                        </a:rPr>
                        <a:t>1.6</a:t>
                      </a:r>
                      <a:endParaRPr sz="1100">
                        <a:latin typeface="ＭＳ ゴシック"/>
                        <a:cs typeface="ＭＳ ゴシック"/>
                      </a:endParaRPr>
                    </a:p>
                  </a:txBody>
                  <a:tcPr marL="0" marR="0" marT="622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C7EAFB"/>
                    </a:solidFill>
                  </a:tcPr>
                </a:tc>
                <a:tc>
                  <a:txBody>
                    <a:bodyPr/>
                    <a:lstStyle/>
                    <a:p>
                      <a:pPr algn="ctr">
                        <a:lnSpc>
                          <a:spcPct val="100000"/>
                        </a:lnSpc>
                        <a:spcBef>
                          <a:spcPts val="490"/>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1.2</a:t>
                      </a:r>
                      <a:endParaRPr sz="1100">
                        <a:latin typeface="ＭＳ ゴシック"/>
                        <a:cs typeface="ＭＳ ゴシック"/>
                      </a:endParaRPr>
                    </a:p>
                  </a:txBody>
                  <a:tcPr marL="0" marR="0" marT="6223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C7EAFB"/>
                    </a:solidFill>
                  </a:tcPr>
                </a:tc>
                <a:tc>
                  <a:txBody>
                    <a:bodyPr/>
                    <a:lstStyle/>
                    <a:p>
                      <a:pPr algn="ctr">
                        <a:lnSpc>
                          <a:spcPct val="100000"/>
                        </a:lnSpc>
                        <a:spcBef>
                          <a:spcPts val="490"/>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0.1</a:t>
                      </a:r>
                      <a:endParaRPr sz="1100">
                        <a:latin typeface="ＭＳ ゴシック"/>
                        <a:cs typeface="ＭＳ ゴシック"/>
                      </a:endParaRPr>
                    </a:p>
                  </a:txBody>
                  <a:tcPr marL="0" marR="0" marT="62230" marB="0">
                    <a:lnL w="6350">
                      <a:solidFill>
                        <a:srgbClr val="231F20"/>
                      </a:solidFill>
                      <a:prstDash val="solid"/>
                    </a:lnL>
                    <a:lnT w="6350">
                      <a:solidFill>
                        <a:srgbClr val="231F20"/>
                      </a:solidFill>
                      <a:prstDash val="solid"/>
                    </a:lnT>
                    <a:lnB w="6350">
                      <a:solidFill>
                        <a:srgbClr val="231F20"/>
                      </a:solidFill>
                      <a:prstDash val="solid"/>
                    </a:lnB>
                    <a:solidFill>
                      <a:srgbClr val="C7EAFB"/>
                    </a:solidFill>
                  </a:tcPr>
                </a:tc>
                <a:extLst>
                  <a:ext uri="{0D108BD9-81ED-4DB2-BD59-A6C34878D82A}">
                    <a16:rowId xmlns:a16="http://schemas.microsoft.com/office/drawing/2014/main" val="10003"/>
                  </a:ext>
                </a:extLst>
              </a:tr>
              <a:tr h="306070">
                <a:tc vMerge="1">
                  <a:txBody>
                    <a:bodyPr/>
                    <a:lstStyle/>
                    <a:p>
                      <a:endParaRPr/>
                    </a:p>
                  </a:txBody>
                  <a:tcPr marL="0" marR="0" marT="0" marB="0">
                    <a:lnR w="6350">
                      <a:solidFill>
                        <a:srgbClr val="231F20"/>
                      </a:solidFill>
                      <a:prstDash val="solid"/>
                    </a:lnR>
                    <a:lnT w="19050">
                      <a:solidFill>
                        <a:srgbClr val="231F20"/>
                      </a:solidFill>
                      <a:prstDash val="solid"/>
                    </a:lnT>
                    <a:lnB w="19050">
                      <a:solidFill>
                        <a:srgbClr val="231F20"/>
                      </a:solidFill>
                      <a:prstDash val="solid"/>
                    </a:lnB>
                    <a:solidFill>
                      <a:srgbClr val="C7EAFB"/>
                    </a:solidFill>
                  </a:tcPr>
                </a:tc>
                <a:tc>
                  <a:txBody>
                    <a:bodyPr/>
                    <a:lstStyle/>
                    <a:p>
                      <a:pPr marL="9525" algn="ctr">
                        <a:lnSpc>
                          <a:spcPct val="100000"/>
                        </a:lnSpc>
                        <a:spcBef>
                          <a:spcPts val="500"/>
                        </a:spcBef>
                      </a:pPr>
                      <a:r>
                        <a:rPr sz="1100" spc="-65" dirty="0">
                          <a:solidFill>
                            <a:srgbClr val="231F20"/>
                          </a:solidFill>
                          <a:latin typeface="ＭＳ ゴシック"/>
                          <a:cs typeface="ＭＳ ゴシック"/>
                        </a:rPr>
                        <a:t>27</a:t>
                      </a:r>
                      <a:r>
                        <a:rPr sz="1100" spc="-50" dirty="0">
                          <a:solidFill>
                            <a:srgbClr val="231F20"/>
                          </a:solidFill>
                          <a:latin typeface="ＭＳ ゴシック"/>
                          <a:cs typeface="ＭＳ ゴシック"/>
                        </a:rPr>
                        <a:t>年</a:t>
                      </a:r>
                      <a:endParaRPr sz="1100">
                        <a:latin typeface="ＭＳ ゴシック"/>
                        <a:cs typeface="ＭＳ ゴシック"/>
                      </a:endParaRPr>
                    </a:p>
                  </a:txBody>
                  <a:tcPr marL="0" marR="0" marT="635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C7EAFB"/>
                    </a:solidFill>
                  </a:tcPr>
                </a:tc>
                <a:tc>
                  <a:txBody>
                    <a:bodyPr/>
                    <a:lstStyle/>
                    <a:p>
                      <a:pPr algn="ctr">
                        <a:lnSpc>
                          <a:spcPct val="100000"/>
                        </a:lnSpc>
                        <a:spcBef>
                          <a:spcPts val="500"/>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1.3</a:t>
                      </a:r>
                      <a:endParaRPr sz="1100">
                        <a:latin typeface="ＭＳ ゴシック"/>
                        <a:cs typeface="ＭＳ ゴシック"/>
                      </a:endParaRPr>
                    </a:p>
                  </a:txBody>
                  <a:tcPr marL="0" marR="0" marT="635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C7EAFB"/>
                    </a:solidFill>
                  </a:tcPr>
                </a:tc>
                <a:tc>
                  <a:txBody>
                    <a:bodyPr/>
                    <a:lstStyle/>
                    <a:p>
                      <a:pPr algn="ctr">
                        <a:lnSpc>
                          <a:spcPct val="100000"/>
                        </a:lnSpc>
                        <a:spcBef>
                          <a:spcPts val="500"/>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1.2</a:t>
                      </a:r>
                      <a:endParaRPr sz="1100">
                        <a:latin typeface="ＭＳ ゴシック"/>
                        <a:cs typeface="ＭＳ ゴシック"/>
                      </a:endParaRPr>
                    </a:p>
                  </a:txBody>
                  <a:tcPr marL="0" marR="0" marT="635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C7EAFB"/>
                    </a:solidFill>
                  </a:tcPr>
                </a:tc>
                <a:tc>
                  <a:txBody>
                    <a:bodyPr/>
                    <a:lstStyle/>
                    <a:p>
                      <a:pPr algn="ctr">
                        <a:lnSpc>
                          <a:spcPct val="100000"/>
                        </a:lnSpc>
                        <a:spcBef>
                          <a:spcPts val="500"/>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1.9</a:t>
                      </a:r>
                      <a:endParaRPr sz="1100">
                        <a:latin typeface="ＭＳ ゴシック"/>
                        <a:cs typeface="ＭＳ ゴシック"/>
                      </a:endParaRPr>
                    </a:p>
                  </a:txBody>
                  <a:tcPr marL="0" marR="0" marT="6350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C7EAFB"/>
                    </a:solidFill>
                  </a:tcPr>
                </a:tc>
                <a:tc>
                  <a:txBody>
                    <a:bodyPr/>
                    <a:lstStyle/>
                    <a:p>
                      <a:pPr algn="ctr">
                        <a:lnSpc>
                          <a:spcPct val="100000"/>
                        </a:lnSpc>
                        <a:spcBef>
                          <a:spcPts val="500"/>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1.3</a:t>
                      </a:r>
                      <a:endParaRPr sz="1100">
                        <a:latin typeface="ＭＳ ゴシック"/>
                        <a:cs typeface="ＭＳ ゴシック"/>
                      </a:endParaRPr>
                    </a:p>
                  </a:txBody>
                  <a:tcPr marL="0" marR="0" marT="63500" marB="0">
                    <a:lnL w="6350">
                      <a:solidFill>
                        <a:srgbClr val="231F20"/>
                      </a:solidFill>
                      <a:prstDash val="solid"/>
                    </a:lnL>
                    <a:lnT w="6350">
                      <a:solidFill>
                        <a:srgbClr val="231F20"/>
                      </a:solidFill>
                      <a:prstDash val="solid"/>
                    </a:lnT>
                    <a:lnB w="6350">
                      <a:solidFill>
                        <a:srgbClr val="231F20"/>
                      </a:solidFill>
                      <a:prstDash val="solid"/>
                    </a:lnB>
                    <a:solidFill>
                      <a:srgbClr val="C7EAFB"/>
                    </a:solidFill>
                  </a:tcPr>
                </a:tc>
                <a:extLst>
                  <a:ext uri="{0D108BD9-81ED-4DB2-BD59-A6C34878D82A}">
                    <a16:rowId xmlns:a16="http://schemas.microsoft.com/office/drawing/2014/main" val="10004"/>
                  </a:ext>
                </a:extLst>
              </a:tr>
              <a:tr h="306070">
                <a:tc vMerge="1">
                  <a:txBody>
                    <a:bodyPr/>
                    <a:lstStyle/>
                    <a:p>
                      <a:endParaRPr/>
                    </a:p>
                  </a:txBody>
                  <a:tcPr marL="0" marR="0" marT="0" marB="0">
                    <a:lnR w="6350">
                      <a:solidFill>
                        <a:srgbClr val="231F20"/>
                      </a:solidFill>
                      <a:prstDash val="solid"/>
                    </a:lnR>
                    <a:lnT w="19050">
                      <a:solidFill>
                        <a:srgbClr val="231F20"/>
                      </a:solidFill>
                      <a:prstDash val="solid"/>
                    </a:lnT>
                    <a:lnB w="19050">
                      <a:solidFill>
                        <a:srgbClr val="231F20"/>
                      </a:solidFill>
                      <a:prstDash val="solid"/>
                    </a:lnB>
                    <a:solidFill>
                      <a:srgbClr val="C7EAFB"/>
                    </a:solidFill>
                  </a:tcPr>
                </a:tc>
                <a:tc>
                  <a:txBody>
                    <a:bodyPr/>
                    <a:lstStyle/>
                    <a:p>
                      <a:pPr marL="13970" algn="ctr">
                        <a:lnSpc>
                          <a:spcPct val="100000"/>
                        </a:lnSpc>
                        <a:spcBef>
                          <a:spcPts val="505"/>
                        </a:spcBef>
                      </a:pPr>
                      <a:r>
                        <a:rPr sz="1100" spc="-35" dirty="0">
                          <a:solidFill>
                            <a:srgbClr val="231F20"/>
                          </a:solidFill>
                          <a:latin typeface="ＭＳ ゴシック"/>
                          <a:cs typeface="ＭＳ ゴシック"/>
                        </a:rPr>
                        <a:t>26</a:t>
                      </a:r>
                      <a:r>
                        <a:rPr sz="1100" spc="-50" dirty="0">
                          <a:solidFill>
                            <a:srgbClr val="231F20"/>
                          </a:solidFill>
                          <a:latin typeface="ＭＳ ゴシック"/>
                          <a:cs typeface="ＭＳ ゴシック"/>
                        </a:rPr>
                        <a:t>年</a:t>
                      </a:r>
                      <a:endParaRPr sz="1100">
                        <a:latin typeface="ＭＳ ゴシック"/>
                        <a:cs typeface="ＭＳ ゴシック"/>
                      </a:endParaRPr>
                    </a:p>
                  </a:txBody>
                  <a:tcPr marL="0" marR="0" marT="641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C7EAFB"/>
                    </a:solidFill>
                  </a:tcPr>
                </a:tc>
                <a:tc>
                  <a:txBody>
                    <a:bodyPr/>
                    <a:lstStyle/>
                    <a:p>
                      <a:pPr algn="ctr">
                        <a:lnSpc>
                          <a:spcPct val="100000"/>
                        </a:lnSpc>
                        <a:spcBef>
                          <a:spcPts val="505"/>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1.9</a:t>
                      </a:r>
                      <a:endParaRPr sz="1100">
                        <a:latin typeface="ＭＳ ゴシック"/>
                        <a:cs typeface="ＭＳ ゴシック"/>
                      </a:endParaRPr>
                    </a:p>
                  </a:txBody>
                  <a:tcPr marL="0" marR="0" marT="641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C7EAFB"/>
                    </a:solidFill>
                  </a:tcPr>
                </a:tc>
                <a:tc>
                  <a:txBody>
                    <a:bodyPr/>
                    <a:lstStyle/>
                    <a:p>
                      <a:pPr algn="ctr">
                        <a:lnSpc>
                          <a:spcPct val="100000"/>
                        </a:lnSpc>
                        <a:spcBef>
                          <a:spcPts val="505"/>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2.8</a:t>
                      </a:r>
                      <a:endParaRPr sz="1100">
                        <a:latin typeface="ＭＳ ゴシック"/>
                        <a:cs typeface="ＭＳ ゴシック"/>
                      </a:endParaRPr>
                    </a:p>
                  </a:txBody>
                  <a:tcPr marL="0" marR="0" marT="641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C7EAFB"/>
                    </a:solidFill>
                  </a:tcPr>
                </a:tc>
                <a:tc>
                  <a:txBody>
                    <a:bodyPr/>
                    <a:lstStyle/>
                    <a:p>
                      <a:pPr algn="ctr">
                        <a:lnSpc>
                          <a:spcPct val="100000"/>
                        </a:lnSpc>
                        <a:spcBef>
                          <a:spcPts val="505"/>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2.7</a:t>
                      </a:r>
                      <a:endParaRPr sz="1100">
                        <a:latin typeface="ＭＳ ゴシック"/>
                        <a:cs typeface="ＭＳ ゴシック"/>
                      </a:endParaRPr>
                    </a:p>
                  </a:txBody>
                  <a:tcPr marL="0" marR="0" marT="6413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C7EAFB"/>
                    </a:solidFill>
                  </a:tcPr>
                </a:tc>
                <a:tc>
                  <a:txBody>
                    <a:bodyPr/>
                    <a:lstStyle/>
                    <a:p>
                      <a:pPr algn="ctr">
                        <a:lnSpc>
                          <a:spcPct val="100000"/>
                        </a:lnSpc>
                        <a:spcBef>
                          <a:spcPts val="505"/>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2.2</a:t>
                      </a:r>
                      <a:endParaRPr sz="1100">
                        <a:latin typeface="ＭＳ ゴシック"/>
                        <a:cs typeface="ＭＳ ゴシック"/>
                      </a:endParaRPr>
                    </a:p>
                  </a:txBody>
                  <a:tcPr marL="0" marR="0" marT="64135" marB="0">
                    <a:lnL w="6350">
                      <a:solidFill>
                        <a:srgbClr val="231F20"/>
                      </a:solidFill>
                      <a:prstDash val="solid"/>
                    </a:lnL>
                    <a:lnT w="6350">
                      <a:solidFill>
                        <a:srgbClr val="231F20"/>
                      </a:solidFill>
                      <a:prstDash val="solid"/>
                    </a:lnT>
                    <a:lnB w="6350">
                      <a:solidFill>
                        <a:srgbClr val="231F20"/>
                      </a:solidFill>
                      <a:prstDash val="solid"/>
                    </a:lnB>
                    <a:solidFill>
                      <a:srgbClr val="C7EAFB"/>
                    </a:solidFill>
                  </a:tcPr>
                </a:tc>
                <a:extLst>
                  <a:ext uri="{0D108BD9-81ED-4DB2-BD59-A6C34878D82A}">
                    <a16:rowId xmlns:a16="http://schemas.microsoft.com/office/drawing/2014/main" val="10005"/>
                  </a:ext>
                </a:extLst>
              </a:tr>
              <a:tr h="306070">
                <a:tc vMerge="1">
                  <a:txBody>
                    <a:bodyPr/>
                    <a:lstStyle/>
                    <a:p>
                      <a:endParaRPr/>
                    </a:p>
                  </a:txBody>
                  <a:tcPr marL="0" marR="0" marT="0" marB="0">
                    <a:lnR w="6350">
                      <a:solidFill>
                        <a:srgbClr val="231F20"/>
                      </a:solidFill>
                      <a:prstDash val="solid"/>
                    </a:lnR>
                    <a:lnT w="19050">
                      <a:solidFill>
                        <a:srgbClr val="231F20"/>
                      </a:solidFill>
                      <a:prstDash val="solid"/>
                    </a:lnT>
                    <a:lnB w="19050">
                      <a:solidFill>
                        <a:srgbClr val="231F20"/>
                      </a:solidFill>
                      <a:prstDash val="solid"/>
                    </a:lnB>
                    <a:solidFill>
                      <a:srgbClr val="C7EAFB"/>
                    </a:solidFill>
                  </a:tcPr>
                </a:tc>
                <a:tc>
                  <a:txBody>
                    <a:bodyPr/>
                    <a:lstStyle/>
                    <a:p>
                      <a:pPr marL="13335" algn="ctr">
                        <a:lnSpc>
                          <a:spcPct val="100000"/>
                        </a:lnSpc>
                        <a:spcBef>
                          <a:spcPts val="515"/>
                        </a:spcBef>
                      </a:pPr>
                      <a:r>
                        <a:rPr sz="1100" spc="-40" dirty="0">
                          <a:solidFill>
                            <a:srgbClr val="231F20"/>
                          </a:solidFill>
                          <a:latin typeface="ＭＳ ゴシック"/>
                          <a:cs typeface="ＭＳ ゴシック"/>
                        </a:rPr>
                        <a:t>25</a:t>
                      </a:r>
                      <a:r>
                        <a:rPr sz="1100" spc="-50" dirty="0">
                          <a:solidFill>
                            <a:srgbClr val="231F20"/>
                          </a:solidFill>
                          <a:latin typeface="ＭＳ ゴシック"/>
                          <a:cs typeface="ＭＳ ゴシック"/>
                        </a:rPr>
                        <a:t>年</a:t>
                      </a:r>
                      <a:endParaRPr sz="1100">
                        <a:latin typeface="ＭＳ ゴシック"/>
                        <a:cs typeface="ＭＳ ゴシック"/>
                      </a:endParaRPr>
                    </a:p>
                  </a:txBody>
                  <a:tcPr marL="0" marR="0" marT="65405"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C7EAFB"/>
                    </a:solidFill>
                  </a:tcPr>
                </a:tc>
                <a:tc>
                  <a:txBody>
                    <a:bodyPr/>
                    <a:lstStyle/>
                    <a:p>
                      <a:pPr algn="ctr">
                        <a:lnSpc>
                          <a:spcPct val="100000"/>
                        </a:lnSpc>
                        <a:spcBef>
                          <a:spcPts val="515"/>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3.0</a:t>
                      </a:r>
                      <a:endParaRPr sz="1100">
                        <a:latin typeface="ＭＳ ゴシック"/>
                        <a:cs typeface="ＭＳ ゴシック"/>
                      </a:endParaRPr>
                    </a:p>
                  </a:txBody>
                  <a:tcPr marL="0" marR="0" marT="65405"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C7EAFB"/>
                    </a:solidFill>
                  </a:tcPr>
                </a:tc>
                <a:tc>
                  <a:txBody>
                    <a:bodyPr/>
                    <a:lstStyle/>
                    <a:p>
                      <a:pPr algn="ctr">
                        <a:lnSpc>
                          <a:spcPct val="100000"/>
                        </a:lnSpc>
                        <a:spcBef>
                          <a:spcPts val="515"/>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4.0</a:t>
                      </a:r>
                      <a:endParaRPr sz="1100">
                        <a:latin typeface="ＭＳ ゴシック"/>
                        <a:cs typeface="ＭＳ ゴシック"/>
                      </a:endParaRPr>
                    </a:p>
                  </a:txBody>
                  <a:tcPr marL="0" marR="0" marT="65405"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C7EAFB"/>
                    </a:solidFill>
                  </a:tcPr>
                </a:tc>
                <a:tc>
                  <a:txBody>
                    <a:bodyPr/>
                    <a:lstStyle/>
                    <a:p>
                      <a:pPr algn="ctr">
                        <a:lnSpc>
                          <a:spcPct val="100000"/>
                        </a:lnSpc>
                        <a:spcBef>
                          <a:spcPts val="515"/>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4.4</a:t>
                      </a:r>
                      <a:endParaRPr sz="1100">
                        <a:latin typeface="ＭＳ ゴシック"/>
                        <a:cs typeface="ＭＳ ゴシック"/>
                      </a:endParaRPr>
                    </a:p>
                  </a:txBody>
                  <a:tcPr marL="0" marR="0" marT="65405"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C7EAFB"/>
                    </a:solidFill>
                  </a:tcPr>
                </a:tc>
                <a:tc>
                  <a:txBody>
                    <a:bodyPr/>
                    <a:lstStyle/>
                    <a:p>
                      <a:pPr algn="ctr">
                        <a:lnSpc>
                          <a:spcPct val="100000"/>
                        </a:lnSpc>
                        <a:spcBef>
                          <a:spcPts val="515"/>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3.4</a:t>
                      </a:r>
                      <a:endParaRPr sz="1100">
                        <a:latin typeface="ＭＳ ゴシック"/>
                        <a:cs typeface="ＭＳ ゴシック"/>
                      </a:endParaRPr>
                    </a:p>
                  </a:txBody>
                  <a:tcPr marL="0" marR="0" marT="65405" marB="0">
                    <a:lnL w="6350">
                      <a:solidFill>
                        <a:srgbClr val="231F20"/>
                      </a:solidFill>
                      <a:prstDash val="solid"/>
                    </a:lnL>
                    <a:lnT w="6350">
                      <a:solidFill>
                        <a:srgbClr val="231F20"/>
                      </a:solidFill>
                      <a:prstDash val="solid"/>
                    </a:lnT>
                    <a:lnB w="19050">
                      <a:solidFill>
                        <a:srgbClr val="231F20"/>
                      </a:solidFill>
                      <a:prstDash val="solid"/>
                    </a:lnB>
                    <a:solidFill>
                      <a:srgbClr val="C7EAFB"/>
                    </a:solidFill>
                  </a:tcPr>
                </a:tc>
                <a:extLst>
                  <a:ext uri="{0D108BD9-81ED-4DB2-BD59-A6C34878D82A}">
                    <a16:rowId xmlns:a16="http://schemas.microsoft.com/office/drawing/2014/main" val="10006"/>
                  </a:ext>
                </a:extLst>
              </a:tr>
              <a:tr h="306070">
                <a:tc rowSpan="5">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5"/>
                        </a:spcBef>
                      </a:pPr>
                      <a:endParaRPr sz="1400">
                        <a:latin typeface="Times New Roman"/>
                        <a:cs typeface="Times New Roman"/>
                      </a:endParaRPr>
                    </a:p>
                    <a:p>
                      <a:pPr marL="97790">
                        <a:lnSpc>
                          <a:spcPct val="100000"/>
                        </a:lnSpc>
                      </a:pPr>
                      <a:r>
                        <a:rPr sz="1100" spc="-55" dirty="0">
                          <a:solidFill>
                            <a:srgbClr val="231F20"/>
                          </a:solidFill>
                          <a:latin typeface="ＭＳ ゴシック"/>
                          <a:cs typeface="ＭＳ ゴシック"/>
                        </a:rPr>
                        <a:t>金沢市</a:t>
                      </a:r>
                      <a:endParaRPr sz="1100">
                        <a:latin typeface="ＭＳ ゴシック"/>
                        <a:cs typeface="ＭＳ ゴシック"/>
                      </a:endParaRPr>
                    </a:p>
                  </a:txBody>
                  <a:tcPr marL="0" marR="0" marT="0" marB="0">
                    <a:lnR w="6350">
                      <a:solidFill>
                        <a:srgbClr val="231F20"/>
                      </a:solidFill>
                      <a:prstDash val="solid"/>
                    </a:lnR>
                    <a:lnT w="19050">
                      <a:solidFill>
                        <a:srgbClr val="231F20"/>
                      </a:solidFill>
                      <a:prstDash val="solid"/>
                    </a:lnT>
                    <a:lnB w="19050">
                      <a:solidFill>
                        <a:srgbClr val="231F20"/>
                      </a:solidFill>
                      <a:prstDash val="solid"/>
                    </a:lnB>
                    <a:solidFill>
                      <a:srgbClr val="A2DEF9"/>
                    </a:solidFill>
                  </a:tcPr>
                </a:tc>
                <a:tc>
                  <a:txBody>
                    <a:bodyPr/>
                    <a:lstStyle/>
                    <a:p>
                      <a:pPr marL="13970" algn="ctr">
                        <a:lnSpc>
                          <a:spcPct val="100000"/>
                        </a:lnSpc>
                        <a:spcBef>
                          <a:spcPts val="520"/>
                        </a:spcBef>
                      </a:pPr>
                      <a:r>
                        <a:rPr sz="1100" spc="-30" dirty="0">
                          <a:solidFill>
                            <a:srgbClr val="231F20"/>
                          </a:solidFill>
                          <a:latin typeface="ＭＳ ゴシック"/>
                          <a:cs typeface="ＭＳ ゴシック"/>
                        </a:rPr>
                        <a:t>29</a:t>
                      </a:r>
                      <a:r>
                        <a:rPr sz="1100" spc="-50" dirty="0">
                          <a:solidFill>
                            <a:srgbClr val="231F20"/>
                          </a:solidFill>
                          <a:latin typeface="ＭＳ ゴシック"/>
                          <a:cs typeface="ＭＳ ゴシック"/>
                        </a:rPr>
                        <a:t>年</a:t>
                      </a:r>
                      <a:endParaRPr sz="1100">
                        <a:latin typeface="ＭＳ ゴシック"/>
                        <a:cs typeface="ＭＳ ゴシック"/>
                      </a:endParaRPr>
                    </a:p>
                  </a:txBody>
                  <a:tcPr marL="0" marR="0" marT="66040"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2DEF9"/>
                    </a:solidFill>
                  </a:tcPr>
                </a:tc>
                <a:tc>
                  <a:txBody>
                    <a:bodyPr/>
                    <a:lstStyle/>
                    <a:p>
                      <a:pPr marR="13335" algn="ctr">
                        <a:lnSpc>
                          <a:spcPct val="100000"/>
                        </a:lnSpc>
                        <a:spcBef>
                          <a:spcPts val="520"/>
                        </a:spcBef>
                      </a:pPr>
                      <a:r>
                        <a:rPr sz="1100" spc="-25" dirty="0">
                          <a:solidFill>
                            <a:srgbClr val="231F20"/>
                          </a:solidFill>
                          <a:latin typeface="ＭＳ ゴシック"/>
                          <a:cs typeface="ＭＳ ゴシック"/>
                        </a:rPr>
                        <a:t>0.8</a:t>
                      </a:r>
                      <a:endParaRPr sz="1100">
                        <a:latin typeface="ＭＳ ゴシック"/>
                        <a:cs typeface="ＭＳ ゴシック"/>
                      </a:endParaRPr>
                    </a:p>
                  </a:txBody>
                  <a:tcPr marL="0" marR="0" marT="66040"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2DEF9"/>
                    </a:solidFill>
                  </a:tcPr>
                </a:tc>
                <a:tc>
                  <a:txBody>
                    <a:bodyPr/>
                    <a:lstStyle/>
                    <a:p>
                      <a:pPr marR="13335" algn="ctr">
                        <a:lnSpc>
                          <a:spcPct val="100000"/>
                        </a:lnSpc>
                        <a:spcBef>
                          <a:spcPts val="520"/>
                        </a:spcBef>
                      </a:pPr>
                      <a:r>
                        <a:rPr sz="1100" spc="-25" dirty="0">
                          <a:solidFill>
                            <a:srgbClr val="231F20"/>
                          </a:solidFill>
                          <a:latin typeface="ＭＳ ゴシック"/>
                          <a:cs typeface="ＭＳ ゴシック"/>
                        </a:rPr>
                        <a:t>4.5</a:t>
                      </a:r>
                      <a:endParaRPr sz="1100">
                        <a:latin typeface="ＭＳ ゴシック"/>
                        <a:cs typeface="ＭＳ ゴシック"/>
                      </a:endParaRPr>
                    </a:p>
                  </a:txBody>
                  <a:tcPr marL="0" marR="0" marT="66040"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2DEF9"/>
                    </a:solidFill>
                  </a:tcPr>
                </a:tc>
                <a:tc>
                  <a:txBody>
                    <a:bodyPr/>
                    <a:lstStyle/>
                    <a:p>
                      <a:pPr algn="ctr">
                        <a:lnSpc>
                          <a:spcPct val="100000"/>
                        </a:lnSpc>
                        <a:spcBef>
                          <a:spcPts val="520"/>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0.5</a:t>
                      </a:r>
                      <a:endParaRPr sz="1100">
                        <a:latin typeface="ＭＳ ゴシック"/>
                        <a:cs typeface="ＭＳ ゴシック"/>
                      </a:endParaRPr>
                    </a:p>
                  </a:txBody>
                  <a:tcPr marL="0" marR="0" marT="66040"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2DEF9"/>
                    </a:solidFill>
                  </a:tcPr>
                </a:tc>
                <a:tc>
                  <a:txBody>
                    <a:bodyPr/>
                    <a:lstStyle/>
                    <a:p>
                      <a:pPr marR="13970" algn="ctr">
                        <a:lnSpc>
                          <a:spcPct val="100000"/>
                        </a:lnSpc>
                        <a:spcBef>
                          <a:spcPts val="520"/>
                        </a:spcBef>
                      </a:pPr>
                      <a:r>
                        <a:rPr sz="1100" spc="-25" dirty="0">
                          <a:solidFill>
                            <a:srgbClr val="231F20"/>
                          </a:solidFill>
                          <a:latin typeface="ＭＳ ゴシック"/>
                          <a:cs typeface="ＭＳ ゴシック"/>
                        </a:rPr>
                        <a:t>1.8</a:t>
                      </a:r>
                      <a:endParaRPr sz="1100">
                        <a:latin typeface="ＭＳ ゴシック"/>
                        <a:cs typeface="ＭＳ ゴシック"/>
                      </a:endParaRPr>
                    </a:p>
                  </a:txBody>
                  <a:tcPr marL="0" marR="0" marT="66040" marB="0">
                    <a:lnL w="6350">
                      <a:solidFill>
                        <a:srgbClr val="231F20"/>
                      </a:solidFill>
                      <a:prstDash val="solid"/>
                    </a:lnL>
                    <a:lnT w="19050">
                      <a:solidFill>
                        <a:srgbClr val="231F20"/>
                      </a:solidFill>
                      <a:prstDash val="solid"/>
                    </a:lnT>
                    <a:lnB w="6350">
                      <a:solidFill>
                        <a:srgbClr val="231F20"/>
                      </a:solidFill>
                      <a:prstDash val="solid"/>
                    </a:lnB>
                    <a:solidFill>
                      <a:srgbClr val="A2DEF9"/>
                    </a:solidFill>
                  </a:tcPr>
                </a:tc>
                <a:extLst>
                  <a:ext uri="{0D108BD9-81ED-4DB2-BD59-A6C34878D82A}">
                    <a16:rowId xmlns:a16="http://schemas.microsoft.com/office/drawing/2014/main" val="10007"/>
                  </a:ext>
                </a:extLst>
              </a:tr>
              <a:tr h="306070">
                <a:tc vMerge="1">
                  <a:txBody>
                    <a:bodyPr/>
                    <a:lstStyle/>
                    <a:p>
                      <a:endParaRPr/>
                    </a:p>
                  </a:txBody>
                  <a:tcPr marL="0" marR="0" marT="0" marB="0">
                    <a:lnR w="6350">
                      <a:solidFill>
                        <a:srgbClr val="231F20"/>
                      </a:solidFill>
                      <a:prstDash val="solid"/>
                    </a:lnR>
                    <a:lnT w="19050">
                      <a:solidFill>
                        <a:srgbClr val="231F20"/>
                      </a:solidFill>
                      <a:prstDash val="solid"/>
                    </a:lnT>
                    <a:lnB w="19050">
                      <a:solidFill>
                        <a:srgbClr val="231F20"/>
                      </a:solidFill>
                      <a:prstDash val="solid"/>
                    </a:lnB>
                    <a:solidFill>
                      <a:srgbClr val="A2DEF9"/>
                    </a:solidFill>
                  </a:tcPr>
                </a:tc>
                <a:tc>
                  <a:txBody>
                    <a:bodyPr/>
                    <a:lstStyle/>
                    <a:p>
                      <a:pPr marL="13970" algn="ctr">
                        <a:lnSpc>
                          <a:spcPct val="100000"/>
                        </a:lnSpc>
                        <a:spcBef>
                          <a:spcPts val="530"/>
                        </a:spcBef>
                      </a:pPr>
                      <a:r>
                        <a:rPr sz="1100" spc="-30" dirty="0">
                          <a:solidFill>
                            <a:srgbClr val="231F20"/>
                          </a:solidFill>
                          <a:latin typeface="ＭＳ ゴシック"/>
                          <a:cs typeface="ＭＳ ゴシック"/>
                        </a:rPr>
                        <a:t>28</a:t>
                      </a:r>
                      <a:r>
                        <a:rPr sz="1100" spc="-50" dirty="0">
                          <a:solidFill>
                            <a:srgbClr val="231F20"/>
                          </a:solidFill>
                          <a:latin typeface="ＭＳ ゴシック"/>
                          <a:cs typeface="ＭＳ ゴシック"/>
                        </a:rPr>
                        <a:t>年</a:t>
                      </a:r>
                      <a:endParaRPr sz="1100">
                        <a:latin typeface="ＭＳ ゴシック"/>
                        <a:cs typeface="ＭＳ ゴシック"/>
                      </a:endParaRPr>
                    </a:p>
                  </a:txBody>
                  <a:tcPr marL="0" marR="0" marT="673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2DEF9"/>
                    </a:solidFill>
                  </a:tcPr>
                </a:tc>
                <a:tc>
                  <a:txBody>
                    <a:bodyPr/>
                    <a:lstStyle/>
                    <a:p>
                      <a:pPr algn="ctr">
                        <a:lnSpc>
                          <a:spcPct val="100000"/>
                        </a:lnSpc>
                        <a:spcBef>
                          <a:spcPts val="530"/>
                        </a:spcBef>
                      </a:pPr>
                      <a:r>
                        <a:rPr sz="1100" spc="-25" dirty="0">
                          <a:solidFill>
                            <a:srgbClr val="231F20"/>
                          </a:solidFill>
                          <a:latin typeface="ＭＳ ゴシック"/>
                          <a:cs typeface="ＭＳ ゴシック"/>
                        </a:rPr>
                        <a:t>0.6</a:t>
                      </a:r>
                      <a:endParaRPr sz="1100">
                        <a:latin typeface="ＭＳ ゴシック"/>
                        <a:cs typeface="ＭＳ ゴシック"/>
                      </a:endParaRPr>
                    </a:p>
                  </a:txBody>
                  <a:tcPr marL="0" marR="0" marT="673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2DEF9"/>
                    </a:solidFill>
                  </a:tcPr>
                </a:tc>
                <a:tc>
                  <a:txBody>
                    <a:bodyPr/>
                    <a:lstStyle/>
                    <a:p>
                      <a:pPr algn="ctr">
                        <a:lnSpc>
                          <a:spcPct val="100000"/>
                        </a:lnSpc>
                        <a:spcBef>
                          <a:spcPts val="530"/>
                        </a:spcBef>
                      </a:pPr>
                      <a:r>
                        <a:rPr sz="1100" spc="-25" dirty="0">
                          <a:solidFill>
                            <a:srgbClr val="231F20"/>
                          </a:solidFill>
                          <a:latin typeface="ＭＳ ゴシック"/>
                          <a:cs typeface="ＭＳ ゴシック"/>
                        </a:rPr>
                        <a:t>5.4</a:t>
                      </a:r>
                      <a:endParaRPr sz="1100">
                        <a:latin typeface="ＭＳ ゴシック"/>
                        <a:cs typeface="ＭＳ ゴシック"/>
                      </a:endParaRPr>
                    </a:p>
                  </a:txBody>
                  <a:tcPr marL="0" marR="0" marT="673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2DEF9"/>
                    </a:solidFill>
                  </a:tcPr>
                </a:tc>
                <a:tc>
                  <a:txBody>
                    <a:bodyPr/>
                    <a:lstStyle/>
                    <a:p>
                      <a:pPr algn="ctr">
                        <a:lnSpc>
                          <a:spcPct val="100000"/>
                        </a:lnSpc>
                        <a:spcBef>
                          <a:spcPts val="530"/>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1.2</a:t>
                      </a:r>
                      <a:endParaRPr sz="1100">
                        <a:latin typeface="ＭＳ ゴシック"/>
                        <a:cs typeface="ＭＳ ゴシック"/>
                      </a:endParaRPr>
                    </a:p>
                  </a:txBody>
                  <a:tcPr marL="0" marR="0" marT="6731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2DEF9"/>
                    </a:solidFill>
                  </a:tcPr>
                </a:tc>
                <a:tc>
                  <a:txBody>
                    <a:bodyPr/>
                    <a:lstStyle/>
                    <a:p>
                      <a:pPr marR="14604" algn="ctr">
                        <a:lnSpc>
                          <a:spcPct val="100000"/>
                        </a:lnSpc>
                        <a:spcBef>
                          <a:spcPts val="530"/>
                        </a:spcBef>
                      </a:pPr>
                      <a:r>
                        <a:rPr sz="1100" spc="-25" dirty="0">
                          <a:solidFill>
                            <a:srgbClr val="231F20"/>
                          </a:solidFill>
                          <a:latin typeface="ＭＳ ゴシック"/>
                          <a:cs typeface="ＭＳ ゴシック"/>
                        </a:rPr>
                        <a:t>1.9</a:t>
                      </a:r>
                      <a:endParaRPr sz="1100">
                        <a:latin typeface="ＭＳ ゴシック"/>
                        <a:cs typeface="ＭＳ ゴシック"/>
                      </a:endParaRPr>
                    </a:p>
                  </a:txBody>
                  <a:tcPr marL="0" marR="0" marT="67310" marB="0">
                    <a:lnL w="6350">
                      <a:solidFill>
                        <a:srgbClr val="231F20"/>
                      </a:solidFill>
                      <a:prstDash val="solid"/>
                    </a:lnL>
                    <a:lnT w="6350">
                      <a:solidFill>
                        <a:srgbClr val="231F20"/>
                      </a:solidFill>
                      <a:prstDash val="solid"/>
                    </a:lnT>
                    <a:lnB w="6350">
                      <a:solidFill>
                        <a:srgbClr val="231F20"/>
                      </a:solidFill>
                      <a:prstDash val="solid"/>
                    </a:lnB>
                    <a:solidFill>
                      <a:srgbClr val="A2DEF9"/>
                    </a:solidFill>
                  </a:tcPr>
                </a:tc>
                <a:extLst>
                  <a:ext uri="{0D108BD9-81ED-4DB2-BD59-A6C34878D82A}">
                    <a16:rowId xmlns:a16="http://schemas.microsoft.com/office/drawing/2014/main" val="10008"/>
                  </a:ext>
                </a:extLst>
              </a:tr>
              <a:tr h="306070">
                <a:tc vMerge="1">
                  <a:txBody>
                    <a:bodyPr/>
                    <a:lstStyle/>
                    <a:p>
                      <a:endParaRPr/>
                    </a:p>
                  </a:txBody>
                  <a:tcPr marL="0" marR="0" marT="0" marB="0">
                    <a:lnR w="6350">
                      <a:solidFill>
                        <a:srgbClr val="231F20"/>
                      </a:solidFill>
                      <a:prstDash val="solid"/>
                    </a:lnR>
                    <a:lnT w="19050">
                      <a:solidFill>
                        <a:srgbClr val="231F20"/>
                      </a:solidFill>
                      <a:prstDash val="solid"/>
                    </a:lnT>
                    <a:lnB w="19050">
                      <a:solidFill>
                        <a:srgbClr val="231F20"/>
                      </a:solidFill>
                      <a:prstDash val="solid"/>
                    </a:lnB>
                    <a:solidFill>
                      <a:srgbClr val="A2DEF9"/>
                    </a:solidFill>
                  </a:tcPr>
                </a:tc>
                <a:tc>
                  <a:txBody>
                    <a:bodyPr/>
                    <a:lstStyle/>
                    <a:p>
                      <a:pPr marL="9525" algn="ctr">
                        <a:lnSpc>
                          <a:spcPct val="100000"/>
                        </a:lnSpc>
                        <a:spcBef>
                          <a:spcPts val="540"/>
                        </a:spcBef>
                      </a:pPr>
                      <a:r>
                        <a:rPr sz="1100" spc="-65" dirty="0">
                          <a:solidFill>
                            <a:srgbClr val="231F20"/>
                          </a:solidFill>
                          <a:latin typeface="ＭＳ ゴシック"/>
                          <a:cs typeface="ＭＳ ゴシック"/>
                        </a:rPr>
                        <a:t>27</a:t>
                      </a:r>
                      <a:r>
                        <a:rPr sz="1100" spc="-50" dirty="0">
                          <a:solidFill>
                            <a:srgbClr val="231F20"/>
                          </a:solidFill>
                          <a:latin typeface="ＭＳ ゴシック"/>
                          <a:cs typeface="ＭＳ ゴシック"/>
                        </a:rPr>
                        <a:t>年</a:t>
                      </a:r>
                      <a:endParaRPr sz="1100">
                        <a:latin typeface="ＭＳ ゴシック"/>
                        <a:cs typeface="ＭＳ ゴシック"/>
                      </a:endParaRPr>
                    </a:p>
                  </a:txBody>
                  <a:tcPr marL="0" marR="0" marT="685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2DEF9"/>
                    </a:solidFill>
                  </a:tcPr>
                </a:tc>
                <a:tc>
                  <a:txBody>
                    <a:bodyPr/>
                    <a:lstStyle/>
                    <a:p>
                      <a:pPr marR="13970" algn="ctr">
                        <a:lnSpc>
                          <a:spcPct val="100000"/>
                        </a:lnSpc>
                        <a:spcBef>
                          <a:spcPts val="540"/>
                        </a:spcBef>
                      </a:pPr>
                      <a:r>
                        <a:rPr sz="1100" spc="-25" dirty="0">
                          <a:solidFill>
                            <a:srgbClr val="231F20"/>
                          </a:solidFill>
                          <a:latin typeface="ＭＳ ゴシック"/>
                          <a:cs typeface="ＭＳ ゴシック"/>
                        </a:rPr>
                        <a:t>0.0</a:t>
                      </a:r>
                      <a:endParaRPr sz="1100">
                        <a:latin typeface="ＭＳ ゴシック"/>
                        <a:cs typeface="ＭＳ ゴシック"/>
                      </a:endParaRPr>
                    </a:p>
                  </a:txBody>
                  <a:tcPr marL="0" marR="0" marT="685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2DEF9"/>
                    </a:solidFill>
                  </a:tcPr>
                </a:tc>
                <a:tc>
                  <a:txBody>
                    <a:bodyPr/>
                    <a:lstStyle/>
                    <a:p>
                      <a:pPr marR="13335" algn="ctr">
                        <a:lnSpc>
                          <a:spcPct val="100000"/>
                        </a:lnSpc>
                        <a:spcBef>
                          <a:spcPts val="540"/>
                        </a:spcBef>
                      </a:pPr>
                      <a:r>
                        <a:rPr sz="1100" spc="-25" dirty="0">
                          <a:solidFill>
                            <a:srgbClr val="231F20"/>
                          </a:solidFill>
                          <a:latin typeface="ＭＳ ゴシック"/>
                          <a:cs typeface="ＭＳ ゴシック"/>
                        </a:rPr>
                        <a:t>1.3</a:t>
                      </a:r>
                      <a:endParaRPr sz="1100">
                        <a:latin typeface="ＭＳ ゴシック"/>
                        <a:cs typeface="ＭＳ ゴシック"/>
                      </a:endParaRPr>
                    </a:p>
                  </a:txBody>
                  <a:tcPr marL="0" marR="0" marT="685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2DEF9"/>
                    </a:solidFill>
                  </a:tcPr>
                </a:tc>
                <a:tc>
                  <a:txBody>
                    <a:bodyPr/>
                    <a:lstStyle/>
                    <a:p>
                      <a:pPr algn="ctr">
                        <a:lnSpc>
                          <a:spcPct val="100000"/>
                        </a:lnSpc>
                        <a:spcBef>
                          <a:spcPts val="540"/>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1.9</a:t>
                      </a:r>
                      <a:endParaRPr sz="1100">
                        <a:latin typeface="ＭＳ ゴシック"/>
                        <a:cs typeface="ＭＳ ゴシック"/>
                      </a:endParaRPr>
                    </a:p>
                  </a:txBody>
                  <a:tcPr marL="0" marR="0" marT="6858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2DEF9"/>
                    </a:solidFill>
                  </a:tcPr>
                </a:tc>
                <a:tc>
                  <a:txBody>
                    <a:bodyPr/>
                    <a:lstStyle/>
                    <a:p>
                      <a:pPr marR="11430" algn="ctr">
                        <a:lnSpc>
                          <a:spcPct val="100000"/>
                        </a:lnSpc>
                        <a:spcBef>
                          <a:spcPts val="540"/>
                        </a:spcBef>
                      </a:pPr>
                      <a:r>
                        <a:rPr sz="1100" spc="-25" dirty="0">
                          <a:solidFill>
                            <a:srgbClr val="231F20"/>
                          </a:solidFill>
                          <a:latin typeface="ＭＳ ゴシック"/>
                          <a:cs typeface="ＭＳ ゴシック"/>
                        </a:rPr>
                        <a:t>0.2</a:t>
                      </a:r>
                      <a:endParaRPr sz="1100">
                        <a:latin typeface="ＭＳ ゴシック"/>
                        <a:cs typeface="ＭＳ ゴシック"/>
                      </a:endParaRPr>
                    </a:p>
                  </a:txBody>
                  <a:tcPr marL="0" marR="0" marT="68580" marB="0">
                    <a:lnL w="6350">
                      <a:solidFill>
                        <a:srgbClr val="231F20"/>
                      </a:solidFill>
                      <a:prstDash val="solid"/>
                    </a:lnL>
                    <a:lnT w="6350">
                      <a:solidFill>
                        <a:srgbClr val="231F20"/>
                      </a:solidFill>
                      <a:prstDash val="solid"/>
                    </a:lnT>
                    <a:lnB w="6350">
                      <a:solidFill>
                        <a:srgbClr val="231F20"/>
                      </a:solidFill>
                      <a:prstDash val="solid"/>
                    </a:lnB>
                    <a:solidFill>
                      <a:srgbClr val="A2DEF9"/>
                    </a:solidFill>
                  </a:tcPr>
                </a:tc>
                <a:extLst>
                  <a:ext uri="{0D108BD9-81ED-4DB2-BD59-A6C34878D82A}">
                    <a16:rowId xmlns:a16="http://schemas.microsoft.com/office/drawing/2014/main" val="10009"/>
                  </a:ext>
                </a:extLst>
              </a:tr>
              <a:tr h="306070">
                <a:tc vMerge="1">
                  <a:txBody>
                    <a:bodyPr/>
                    <a:lstStyle/>
                    <a:p>
                      <a:endParaRPr/>
                    </a:p>
                  </a:txBody>
                  <a:tcPr marL="0" marR="0" marT="0" marB="0">
                    <a:lnR w="6350">
                      <a:solidFill>
                        <a:srgbClr val="231F20"/>
                      </a:solidFill>
                      <a:prstDash val="solid"/>
                    </a:lnR>
                    <a:lnT w="19050">
                      <a:solidFill>
                        <a:srgbClr val="231F20"/>
                      </a:solidFill>
                      <a:prstDash val="solid"/>
                    </a:lnT>
                    <a:lnB w="19050">
                      <a:solidFill>
                        <a:srgbClr val="231F20"/>
                      </a:solidFill>
                      <a:prstDash val="solid"/>
                    </a:lnB>
                    <a:solidFill>
                      <a:srgbClr val="A2DEF9"/>
                    </a:solidFill>
                  </a:tcPr>
                </a:tc>
                <a:tc>
                  <a:txBody>
                    <a:bodyPr/>
                    <a:lstStyle/>
                    <a:p>
                      <a:pPr marL="13970" algn="ctr">
                        <a:lnSpc>
                          <a:spcPct val="100000"/>
                        </a:lnSpc>
                        <a:spcBef>
                          <a:spcPts val="545"/>
                        </a:spcBef>
                      </a:pPr>
                      <a:r>
                        <a:rPr sz="1100" spc="-35" dirty="0">
                          <a:solidFill>
                            <a:srgbClr val="231F20"/>
                          </a:solidFill>
                          <a:latin typeface="ＭＳ ゴシック"/>
                          <a:cs typeface="ＭＳ ゴシック"/>
                        </a:rPr>
                        <a:t>26</a:t>
                      </a:r>
                      <a:r>
                        <a:rPr sz="1100" spc="-50" dirty="0">
                          <a:solidFill>
                            <a:srgbClr val="231F20"/>
                          </a:solidFill>
                          <a:latin typeface="ＭＳ ゴシック"/>
                          <a:cs typeface="ＭＳ ゴシック"/>
                        </a:rPr>
                        <a:t>年</a:t>
                      </a:r>
                      <a:endParaRPr sz="1100">
                        <a:latin typeface="ＭＳ ゴシック"/>
                        <a:cs typeface="ＭＳ ゴシック"/>
                      </a:endParaRPr>
                    </a:p>
                  </a:txBody>
                  <a:tcPr marL="0" marR="0" marT="692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2DEF9"/>
                    </a:solidFill>
                  </a:tcPr>
                </a:tc>
                <a:tc>
                  <a:txBody>
                    <a:bodyPr/>
                    <a:lstStyle/>
                    <a:p>
                      <a:pPr algn="ctr">
                        <a:lnSpc>
                          <a:spcPct val="100000"/>
                        </a:lnSpc>
                        <a:spcBef>
                          <a:spcPts val="545"/>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0.6</a:t>
                      </a:r>
                      <a:endParaRPr sz="1100">
                        <a:latin typeface="ＭＳ ゴシック"/>
                        <a:cs typeface="ＭＳ ゴシック"/>
                      </a:endParaRPr>
                    </a:p>
                  </a:txBody>
                  <a:tcPr marL="0" marR="0" marT="692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2DEF9"/>
                    </a:solidFill>
                  </a:tcPr>
                </a:tc>
                <a:tc>
                  <a:txBody>
                    <a:bodyPr/>
                    <a:lstStyle/>
                    <a:p>
                      <a:pPr algn="ctr">
                        <a:lnSpc>
                          <a:spcPct val="100000"/>
                        </a:lnSpc>
                        <a:spcBef>
                          <a:spcPts val="545"/>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0.7</a:t>
                      </a:r>
                      <a:endParaRPr sz="1100">
                        <a:latin typeface="ＭＳ ゴシック"/>
                        <a:cs typeface="ＭＳ ゴシック"/>
                      </a:endParaRPr>
                    </a:p>
                  </a:txBody>
                  <a:tcPr marL="0" marR="0" marT="692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2DEF9"/>
                    </a:solidFill>
                  </a:tcPr>
                </a:tc>
                <a:tc>
                  <a:txBody>
                    <a:bodyPr/>
                    <a:lstStyle/>
                    <a:p>
                      <a:pPr algn="ctr">
                        <a:lnSpc>
                          <a:spcPct val="100000"/>
                        </a:lnSpc>
                        <a:spcBef>
                          <a:spcPts val="545"/>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2.7</a:t>
                      </a:r>
                      <a:endParaRPr sz="1100">
                        <a:latin typeface="ＭＳ ゴシック"/>
                        <a:cs typeface="ＭＳ ゴシック"/>
                      </a:endParaRPr>
                    </a:p>
                  </a:txBody>
                  <a:tcPr marL="0" marR="0" marT="692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2DEF9"/>
                    </a:solidFill>
                  </a:tcPr>
                </a:tc>
                <a:tc>
                  <a:txBody>
                    <a:bodyPr/>
                    <a:lstStyle/>
                    <a:p>
                      <a:pPr algn="ctr">
                        <a:lnSpc>
                          <a:spcPct val="100000"/>
                        </a:lnSpc>
                        <a:spcBef>
                          <a:spcPts val="545"/>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0.9</a:t>
                      </a:r>
                      <a:endParaRPr sz="1100">
                        <a:latin typeface="ＭＳ ゴシック"/>
                        <a:cs typeface="ＭＳ ゴシック"/>
                      </a:endParaRPr>
                    </a:p>
                  </a:txBody>
                  <a:tcPr marL="0" marR="0" marT="69215" marB="0">
                    <a:lnL w="6350">
                      <a:solidFill>
                        <a:srgbClr val="231F20"/>
                      </a:solidFill>
                      <a:prstDash val="solid"/>
                    </a:lnL>
                    <a:lnT w="6350">
                      <a:solidFill>
                        <a:srgbClr val="231F20"/>
                      </a:solidFill>
                      <a:prstDash val="solid"/>
                    </a:lnT>
                    <a:lnB w="6350">
                      <a:solidFill>
                        <a:srgbClr val="231F20"/>
                      </a:solidFill>
                      <a:prstDash val="solid"/>
                    </a:lnB>
                    <a:solidFill>
                      <a:srgbClr val="A2DEF9"/>
                    </a:solidFill>
                  </a:tcPr>
                </a:tc>
                <a:extLst>
                  <a:ext uri="{0D108BD9-81ED-4DB2-BD59-A6C34878D82A}">
                    <a16:rowId xmlns:a16="http://schemas.microsoft.com/office/drawing/2014/main" val="10010"/>
                  </a:ext>
                </a:extLst>
              </a:tr>
              <a:tr h="306070">
                <a:tc vMerge="1">
                  <a:txBody>
                    <a:bodyPr/>
                    <a:lstStyle/>
                    <a:p>
                      <a:endParaRPr/>
                    </a:p>
                  </a:txBody>
                  <a:tcPr marL="0" marR="0" marT="0" marB="0">
                    <a:lnR w="6350">
                      <a:solidFill>
                        <a:srgbClr val="231F20"/>
                      </a:solidFill>
                      <a:prstDash val="solid"/>
                    </a:lnR>
                    <a:lnT w="19050">
                      <a:solidFill>
                        <a:srgbClr val="231F20"/>
                      </a:solidFill>
                      <a:prstDash val="solid"/>
                    </a:lnT>
                    <a:lnB w="19050">
                      <a:solidFill>
                        <a:srgbClr val="231F20"/>
                      </a:solidFill>
                      <a:prstDash val="solid"/>
                    </a:lnB>
                    <a:solidFill>
                      <a:srgbClr val="A2DEF9"/>
                    </a:solidFill>
                  </a:tcPr>
                </a:tc>
                <a:tc>
                  <a:txBody>
                    <a:bodyPr/>
                    <a:lstStyle/>
                    <a:p>
                      <a:pPr marL="13335" algn="ctr">
                        <a:lnSpc>
                          <a:spcPct val="100000"/>
                        </a:lnSpc>
                        <a:spcBef>
                          <a:spcPts val="555"/>
                        </a:spcBef>
                      </a:pPr>
                      <a:r>
                        <a:rPr sz="1100" spc="-40" dirty="0">
                          <a:solidFill>
                            <a:srgbClr val="231F20"/>
                          </a:solidFill>
                          <a:latin typeface="ＭＳ ゴシック"/>
                          <a:cs typeface="ＭＳ ゴシック"/>
                        </a:rPr>
                        <a:t>25</a:t>
                      </a:r>
                      <a:r>
                        <a:rPr sz="1100" spc="-50" dirty="0">
                          <a:solidFill>
                            <a:srgbClr val="231F20"/>
                          </a:solidFill>
                          <a:latin typeface="ＭＳ ゴシック"/>
                          <a:cs typeface="ＭＳ ゴシック"/>
                        </a:rPr>
                        <a:t>年</a:t>
                      </a:r>
                      <a:endParaRPr sz="1100">
                        <a:latin typeface="ＭＳ ゴシック"/>
                        <a:cs typeface="ＭＳ ゴシック"/>
                      </a:endParaRPr>
                    </a:p>
                  </a:txBody>
                  <a:tcPr marL="0" marR="0" marT="70485"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A2DEF9"/>
                    </a:solidFill>
                  </a:tcPr>
                </a:tc>
                <a:tc>
                  <a:txBody>
                    <a:bodyPr/>
                    <a:lstStyle/>
                    <a:p>
                      <a:pPr algn="ctr">
                        <a:lnSpc>
                          <a:spcPct val="100000"/>
                        </a:lnSpc>
                        <a:spcBef>
                          <a:spcPts val="555"/>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2.3</a:t>
                      </a:r>
                      <a:endParaRPr sz="1100">
                        <a:latin typeface="ＭＳ ゴシック"/>
                        <a:cs typeface="ＭＳ ゴシック"/>
                      </a:endParaRPr>
                    </a:p>
                  </a:txBody>
                  <a:tcPr marL="0" marR="0" marT="70485"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A2DEF9"/>
                    </a:solidFill>
                  </a:tcPr>
                </a:tc>
                <a:tc>
                  <a:txBody>
                    <a:bodyPr/>
                    <a:lstStyle/>
                    <a:p>
                      <a:pPr algn="ctr">
                        <a:lnSpc>
                          <a:spcPct val="100000"/>
                        </a:lnSpc>
                        <a:spcBef>
                          <a:spcPts val="555"/>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2.8</a:t>
                      </a:r>
                      <a:endParaRPr sz="1100">
                        <a:latin typeface="ＭＳ ゴシック"/>
                        <a:cs typeface="ＭＳ ゴシック"/>
                      </a:endParaRPr>
                    </a:p>
                  </a:txBody>
                  <a:tcPr marL="0" marR="0" marT="70485"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A2DEF9"/>
                    </a:solidFill>
                  </a:tcPr>
                </a:tc>
                <a:tc>
                  <a:txBody>
                    <a:bodyPr/>
                    <a:lstStyle/>
                    <a:p>
                      <a:pPr algn="ctr">
                        <a:lnSpc>
                          <a:spcPct val="100000"/>
                        </a:lnSpc>
                        <a:spcBef>
                          <a:spcPts val="555"/>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4.4</a:t>
                      </a:r>
                      <a:endParaRPr sz="1100">
                        <a:latin typeface="ＭＳ ゴシック"/>
                        <a:cs typeface="ＭＳ ゴシック"/>
                      </a:endParaRPr>
                    </a:p>
                  </a:txBody>
                  <a:tcPr marL="0" marR="0" marT="70485"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A2DEF9"/>
                    </a:solidFill>
                  </a:tcPr>
                </a:tc>
                <a:tc>
                  <a:txBody>
                    <a:bodyPr/>
                    <a:lstStyle/>
                    <a:p>
                      <a:pPr algn="ctr">
                        <a:lnSpc>
                          <a:spcPct val="100000"/>
                        </a:lnSpc>
                        <a:spcBef>
                          <a:spcPts val="555"/>
                        </a:spcBef>
                      </a:pPr>
                      <a:r>
                        <a:rPr sz="1100" dirty="0">
                          <a:solidFill>
                            <a:srgbClr val="231F20"/>
                          </a:solidFill>
                          <a:latin typeface="ＭＳ ゴシック"/>
                          <a:cs typeface="ＭＳ ゴシック"/>
                        </a:rPr>
                        <a:t>△ </a:t>
                      </a:r>
                      <a:r>
                        <a:rPr sz="1100" spc="-25" dirty="0">
                          <a:solidFill>
                            <a:srgbClr val="231F20"/>
                          </a:solidFill>
                          <a:latin typeface="ＭＳ ゴシック"/>
                          <a:cs typeface="ＭＳ ゴシック"/>
                        </a:rPr>
                        <a:t>2.7</a:t>
                      </a:r>
                      <a:endParaRPr sz="1100" dirty="0">
                        <a:latin typeface="ＭＳ ゴシック"/>
                        <a:cs typeface="ＭＳ ゴシック"/>
                      </a:endParaRPr>
                    </a:p>
                  </a:txBody>
                  <a:tcPr marL="0" marR="0" marT="70485" marB="0">
                    <a:lnL w="6350">
                      <a:solidFill>
                        <a:srgbClr val="231F20"/>
                      </a:solidFill>
                      <a:prstDash val="solid"/>
                    </a:lnL>
                    <a:lnT w="6350">
                      <a:solidFill>
                        <a:srgbClr val="231F20"/>
                      </a:solidFill>
                      <a:prstDash val="solid"/>
                    </a:lnT>
                    <a:lnB w="19050">
                      <a:solidFill>
                        <a:srgbClr val="231F20"/>
                      </a:solidFill>
                      <a:prstDash val="solid"/>
                    </a:lnB>
                    <a:solidFill>
                      <a:srgbClr val="A2DEF9"/>
                    </a:solidFill>
                  </a:tcPr>
                </a:tc>
                <a:extLst>
                  <a:ext uri="{0D108BD9-81ED-4DB2-BD59-A6C34878D82A}">
                    <a16:rowId xmlns:a16="http://schemas.microsoft.com/office/drawing/2014/main" val="10011"/>
                  </a:ext>
                </a:extLst>
              </a:tr>
            </a:tbl>
          </a:graphicData>
        </a:graphic>
      </p:graphicFrame>
      <p:sp>
        <p:nvSpPr>
          <p:cNvPr id="3" name="object 3"/>
          <p:cNvSpPr txBox="1"/>
          <p:nvPr/>
        </p:nvSpPr>
        <p:spPr>
          <a:xfrm>
            <a:off x="2115418" y="2201870"/>
            <a:ext cx="2075180" cy="254000"/>
          </a:xfrm>
          <a:prstGeom prst="rect">
            <a:avLst/>
          </a:prstGeom>
        </p:spPr>
        <p:txBody>
          <a:bodyPr vert="horz" wrap="square" lIns="0" tIns="12700" rIns="0" bIns="0" rtlCol="0">
            <a:spAutoFit/>
          </a:bodyPr>
          <a:lstStyle/>
          <a:p>
            <a:pPr marL="12700">
              <a:lnSpc>
                <a:spcPct val="100000"/>
              </a:lnSpc>
              <a:spcBef>
                <a:spcPts val="100"/>
              </a:spcBef>
            </a:pPr>
            <a:r>
              <a:rPr sz="1500" spc="-50" dirty="0">
                <a:solidFill>
                  <a:srgbClr val="231F20"/>
                </a:solidFill>
                <a:latin typeface="ＭＳ ゴシック"/>
                <a:cs typeface="ＭＳ ゴシック"/>
              </a:rPr>
              <a:t>本県の平均変動率の推移</a:t>
            </a:r>
            <a:endParaRPr sz="1500">
              <a:latin typeface="ＭＳ ゴシック"/>
              <a:cs typeface="ＭＳ ゴシック"/>
            </a:endParaRPr>
          </a:p>
        </p:txBody>
      </p:sp>
      <p:sp>
        <p:nvSpPr>
          <p:cNvPr id="4" name="object 4"/>
          <p:cNvSpPr/>
          <p:nvPr/>
        </p:nvSpPr>
        <p:spPr>
          <a:xfrm>
            <a:off x="512772" y="6792300"/>
            <a:ext cx="9612630" cy="0"/>
          </a:xfrm>
          <a:custGeom>
            <a:avLst/>
            <a:gdLst/>
            <a:ahLst/>
            <a:cxnLst/>
            <a:rect l="l" t="t" r="r" b="b"/>
            <a:pathLst>
              <a:path w="9612630">
                <a:moveTo>
                  <a:pt x="0" y="0"/>
                </a:moveTo>
                <a:lnTo>
                  <a:pt x="9612553" y="0"/>
                </a:lnTo>
              </a:path>
            </a:pathLst>
          </a:custGeom>
          <a:ln w="6350">
            <a:solidFill>
              <a:srgbClr val="231F20"/>
            </a:solidFill>
          </a:ln>
        </p:spPr>
        <p:txBody>
          <a:bodyPr wrap="square" lIns="0" tIns="0" rIns="0" bIns="0" rtlCol="0"/>
          <a:lstStyle/>
          <a:p>
            <a:endParaRPr/>
          </a:p>
        </p:txBody>
      </p:sp>
      <p:sp>
        <p:nvSpPr>
          <p:cNvPr id="5" name="object 5"/>
          <p:cNvSpPr/>
          <p:nvPr/>
        </p:nvSpPr>
        <p:spPr>
          <a:xfrm>
            <a:off x="512775" y="1086154"/>
            <a:ext cx="9612630" cy="682625"/>
          </a:xfrm>
          <a:custGeom>
            <a:avLst/>
            <a:gdLst/>
            <a:ahLst/>
            <a:cxnLst/>
            <a:rect l="l" t="t" r="r" b="b"/>
            <a:pathLst>
              <a:path w="9612630" h="682625">
                <a:moveTo>
                  <a:pt x="9612553" y="0"/>
                </a:moveTo>
                <a:lnTo>
                  <a:pt x="0" y="0"/>
                </a:lnTo>
                <a:lnTo>
                  <a:pt x="0" y="682561"/>
                </a:lnTo>
                <a:lnTo>
                  <a:pt x="9612553" y="682561"/>
                </a:lnTo>
                <a:lnTo>
                  <a:pt x="9612553" y="0"/>
                </a:lnTo>
                <a:close/>
              </a:path>
            </a:pathLst>
          </a:custGeom>
          <a:solidFill>
            <a:srgbClr val="00B9F2"/>
          </a:solidFill>
        </p:spPr>
        <p:txBody>
          <a:bodyPr wrap="square" lIns="0" tIns="0" rIns="0" bIns="0" rtlCol="0"/>
          <a:lstStyle/>
          <a:p>
            <a:endParaRPr/>
          </a:p>
        </p:txBody>
      </p:sp>
      <p:sp>
        <p:nvSpPr>
          <p:cNvPr id="6" name="object 6"/>
          <p:cNvSpPr txBox="1"/>
          <p:nvPr/>
        </p:nvSpPr>
        <p:spPr>
          <a:xfrm>
            <a:off x="1839565" y="1189354"/>
            <a:ext cx="3836670" cy="452120"/>
          </a:xfrm>
          <a:prstGeom prst="rect">
            <a:avLst/>
          </a:prstGeom>
        </p:spPr>
        <p:txBody>
          <a:bodyPr vert="horz" wrap="square" lIns="0" tIns="12700" rIns="0" bIns="0" rtlCol="0">
            <a:spAutoFit/>
          </a:bodyPr>
          <a:lstStyle/>
          <a:p>
            <a:pPr marL="12700">
              <a:lnSpc>
                <a:spcPct val="100000"/>
              </a:lnSpc>
              <a:spcBef>
                <a:spcPts val="100"/>
              </a:spcBef>
            </a:pPr>
            <a:r>
              <a:rPr sz="2800" spc="-90" dirty="0">
                <a:solidFill>
                  <a:srgbClr val="FFFFFF"/>
                </a:solidFill>
                <a:latin typeface="ＭＳ ゴシック"/>
                <a:cs typeface="ＭＳ ゴシック"/>
              </a:rPr>
              <a:t>地価の平均変動率の推移</a:t>
            </a:r>
            <a:endParaRPr sz="2800">
              <a:latin typeface="ＭＳ ゴシック"/>
              <a:cs typeface="ＭＳ ゴシック"/>
            </a:endParaRPr>
          </a:p>
        </p:txBody>
      </p:sp>
      <p:sp>
        <p:nvSpPr>
          <p:cNvPr id="7" name="object 7"/>
          <p:cNvSpPr/>
          <p:nvPr/>
        </p:nvSpPr>
        <p:spPr>
          <a:xfrm>
            <a:off x="787916" y="974514"/>
            <a:ext cx="904240" cy="904240"/>
          </a:xfrm>
          <a:custGeom>
            <a:avLst/>
            <a:gdLst/>
            <a:ahLst/>
            <a:cxnLst/>
            <a:rect l="l" t="t" r="r" b="b"/>
            <a:pathLst>
              <a:path w="904239" h="904239">
                <a:moveTo>
                  <a:pt x="451942" y="0"/>
                </a:moveTo>
                <a:lnTo>
                  <a:pt x="402697" y="2651"/>
                </a:lnTo>
                <a:lnTo>
                  <a:pt x="354988" y="10423"/>
                </a:lnTo>
                <a:lnTo>
                  <a:pt x="309091" y="23039"/>
                </a:lnTo>
                <a:lnTo>
                  <a:pt x="265282" y="40224"/>
                </a:lnTo>
                <a:lnTo>
                  <a:pt x="223836" y="61702"/>
                </a:lnTo>
                <a:lnTo>
                  <a:pt x="185028" y="87197"/>
                </a:lnTo>
                <a:lnTo>
                  <a:pt x="149136" y="116433"/>
                </a:lnTo>
                <a:lnTo>
                  <a:pt x="116433" y="149136"/>
                </a:lnTo>
                <a:lnTo>
                  <a:pt x="87197" y="185028"/>
                </a:lnTo>
                <a:lnTo>
                  <a:pt x="61702" y="223836"/>
                </a:lnTo>
                <a:lnTo>
                  <a:pt x="40224" y="265282"/>
                </a:lnTo>
                <a:lnTo>
                  <a:pt x="23039" y="309091"/>
                </a:lnTo>
                <a:lnTo>
                  <a:pt x="10423" y="354988"/>
                </a:lnTo>
                <a:lnTo>
                  <a:pt x="2651" y="402697"/>
                </a:lnTo>
                <a:lnTo>
                  <a:pt x="0" y="451942"/>
                </a:lnTo>
                <a:lnTo>
                  <a:pt x="2651" y="501187"/>
                </a:lnTo>
                <a:lnTo>
                  <a:pt x="10423" y="548895"/>
                </a:lnTo>
                <a:lnTo>
                  <a:pt x="23039" y="594792"/>
                </a:lnTo>
                <a:lnTo>
                  <a:pt x="40224" y="638602"/>
                </a:lnTo>
                <a:lnTo>
                  <a:pt x="61702" y="680048"/>
                </a:lnTo>
                <a:lnTo>
                  <a:pt x="87197" y="718855"/>
                </a:lnTo>
                <a:lnTo>
                  <a:pt x="116433" y="754748"/>
                </a:lnTo>
                <a:lnTo>
                  <a:pt x="149136" y="787450"/>
                </a:lnTo>
                <a:lnTo>
                  <a:pt x="185028" y="816687"/>
                </a:lnTo>
                <a:lnTo>
                  <a:pt x="223836" y="842182"/>
                </a:lnTo>
                <a:lnTo>
                  <a:pt x="265282" y="863659"/>
                </a:lnTo>
                <a:lnTo>
                  <a:pt x="309091" y="880844"/>
                </a:lnTo>
                <a:lnTo>
                  <a:pt x="354988" y="893460"/>
                </a:lnTo>
                <a:lnTo>
                  <a:pt x="402697" y="901232"/>
                </a:lnTo>
                <a:lnTo>
                  <a:pt x="451942" y="903884"/>
                </a:lnTo>
                <a:lnTo>
                  <a:pt x="501187" y="901232"/>
                </a:lnTo>
                <a:lnTo>
                  <a:pt x="548895" y="893460"/>
                </a:lnTo>
                <a:lnTo>
                  <a:pt x="594792" y="880844"/>
                </a:lnTo>
                <a:lnTo>
                  <a:pt x="638602" y="863659"/>
                </a:lnTo>
                <a:lnTo>
                  <a:pt x="680048" y="842182"/>
                </a:lnTo>
                <a:lnTo>
                  <a:pt x="718855" y="816687"/>
                </a:lnTo>
                <a:lnTo>
                  <a:pt x="754748" y="787450"/>
                </a:lnTo>
                <a:lnTo>
                  <a:pt x="787450" y="754748"/>
                </a:lnTo>
                <a:lnTo>
                  <a:pt x="816687" y="718855"/>
                </a:lnTo>
                <a:lnTo>
                  <a:pt x="842182" y="680048"/>
                </a:lnTo>
                <a:lnTo>
                  <a:pt x="863659" y="638602"/>
                </a:lnTo>
                <a:lnTo>
                  <a:pt x="880844" y="594792"/>
                </a:lnTo>
                <a:lnTo>
                  <a:pt x="893460" y="548895"/>
                </a:lnTo>
                <a:lnTo>
                  <a:pt x="901232" y="501187"/>
                </a:lnTo>
                <a:lnTo>
                  <a:pt x="903884" y="451942"/>
                </a:lnTo>
                <a:lnTo>
                  <a:pt x="901232" y="402697"/>
                </a:lnTo>
                <a:lnTo>
                  <a:pt x="893460" y="354988"/>
                </a:lnTo>
                <a:lnTo>
                  <a:pt x="880844" y="309091"/>
                </a:lnTo>
                <a:lnTo>
                  <a:pt x="863659" y="265282"/>
                </a:lnTo>
                <a:lnTo>
                  <a:pt x="842182" y="223836"/>
                </a:lnTo>
                <a:lnTo>
                  <a:pt x="816687" y="185028"/>
                </a:lnTo>
                <a:lnTo>
                  <a:pt x="787450" y="149136"/>
                </a:lnTo>
                <a:lnTo>
                  <a:pt x="754748" y="116433"/>
                </a:lnTo>
                <a:lnTo>
                  <a:pt x="718855" y="87197"/>
                </a:lnTo>
                <a:lnTo>
                  <a:pt x="680048" y="61702"/>
                </a:lnTo>
                <a:lnTo>
                  <a:pt x="638602" y="40224"/>
                </a:lnTo>
                <a:lnTo>
                  <a:pt x="594792" y="23039"/>
                </a:lnTo>
                <a:lnTo>
                  <a:pt x="548895" y="10423"/>
                </a:lnTo>
                <a:lnTo>
                  <a:pt x="501187" y="2651"/>
                </a:lnTo>
                <a:lnTo>
                  <a:pt x="451942" y="0"/>
                </a:lnTo>
                <a:close/>
              </a:path>
            </a:pathLst>
          </a:custGeom>
          <a:solidFill>
            <a:srgbClr val="FFFFFF"/>
          </a:solidFill>
        </p:spPr>
        <p:txBody>
          <a:bodyPr wrap="square" lIns="0" tIns="0" rIns="0" bIns="0" rtlCol="0"/>
          <a:lstStyle/>
          <a:p>
            <a:endParaRPr/>
          </a:p>
        </p:txBody>
      </p:sp>
      <p:sp>
        <p:nvSpPr>
          <p:cNvPr id="8" name="object 8"/>
          <p:cNvSpPr txBox="1">
            <a:spLocks noGrp="1"/>
          </p:cNvSpPr>
          <p:nvPr>
            <p:ph type="title"/>
          </p:nvPr>
        </p:nvSpPr>
        <p:spPr>
          <a:prstGeom prst="rect">
            <a:avLst/>
          </a:prstGeom>
        </p:spPr>
        <p:txBody>
          <a:bodyPr vert="horz" wrap="square" lIns="0" tIns="12700" rIns="0" bIns="0" rtlCol="0">
            <a:spAutoFit/>
          </a:bodyPr>
          <a:lstStyle/>
          <a:p>
            <a:pPr>
              <a:lnSpc>
                <a:spcPct val="100000"/>
              </a:lnSpc>
              <a:spcBef>
                <a:spcPts val="100"/>
              </a:spcBef>
            </a:pPr>
            <a:r>
              <a:rPr dirty="0"/>
              <a:t>4</a:t>
            </a:r>
          </a:p>
        </p:txBody>
      </p:sp>
      <p:sp>
        <p:nvSpPr>
          <p:cNvPr id="9" name="object 9"/>
          <p:cNvSpPr txBox="1"/>
          <p:nvPr/>
        </p:nvSpPr>
        <p:spPr>
          <a:xfrm>
            <a:off x="512762" y="700764"/>
            <a:ext cx="3623310" cy="299720"/>
          </a:xfrm>
          <a:prstGeom prst="rect">
            <a:avLst/>
          </a:prstGeom>
        </p:spPr>
        <p:txBody>
          <a:bodyPr vert="horz" wrap="square" lIns="0" tIns="12700" rIns="0" bIns="0" rtlCol="0">
            <a:spAutoFit/>
          </a:bodyPr>
          <a:lstStyle/>
          <a:p>
            <a:pPr marL="12700">
              <a:lnSpc>
                <a:spcPct val="100000"/>
              </a:lnSpc>
              <a:spcBef>
                <a:spcPts val="100"/>
              </a:spcBef>
            </a:pPr>
            <a:r>
              <a:rPr sz="1800" spc="-160" dirty="0">
                <a:solidFill>
                  <a:srgbClr val="00B9F2"/>
                </a:solidFill>
                <a:latin typeface="ＭＳ ゴシック"/>
                <a:cs typeface="ＭＳ ゴシック"/>
              </a:rPr>
              <a:t>生徒が持ってくると想定されるデータ</a:t>
            </a:r>
            <a:endParaRPr sz="1800">
              <a:latin typeface="ＭＳ ゴシック"/>
              <a:cs typeface="ＭＳ ゴシック"/>
            </a:endParaRPr>
          </a:p>
        </p:txBody>
      </p:sp>
      <p:sp>
        <p:nvSpPr>
          <p:cNvPr id="10" name="object 10"/>
          <p:cNvSpPr txBox="1"/>
          <p:nvPr/>
        </p:nvSpPr>
        <p:spPr>
          <a:xfrm>
            <a:off x="5576601" y="1999628"/>
            <a:ext cx="3003550" cy="432434"/>
          </a:xfrm>
          <a:prstGeom prst="rect">
            <a:avLst/>
          </a:prstGeom>
        </p:spPr>
        <p:txBody>
          <a:bodyPr vert="horz" wrap="square" lIns="0" tIns="48260" rIns="0" bIns="0" rtlCol="0">
            <a:spAutoFit/>
          </a:bodyPr>
          <a:lstStyle/>
          <a:p>
            <a:pPr marL="82550">
              <a:lnSpc>
                <a:spcPct val="100000"/>
              </a:lnSpc>
              <a:spcBef>
                <a:spcPts val="380"/>
              </a:spcBef>
            </a:pPr>
            <a:r>
              <a:rPr sz="1100" spc="-105" dirty="0">
                <a:solidFill>
                  <a:srgbClr val="231F20"/>
                </a:solidFill>
                <a:latin typeface="ＭＳ ゴシック"/>
                <a:cs typeface="ＭＳ ゴシック"/>
              </a:rPr>
              <a:t>石川県のＨＰにある</a:t>
            </a:r>
            <a:endParaRPr sz="1100">
              <a:latin typeface="ＭＳ ゴシック"/>
              <a:cs typeface="ＭＳ ゴシック"/>
            </a:endParaRPr>
          </a:p>
          <a:p>
            <a:pPr marL="12700">
              <a:lnSpc>
                <a:spcPct val="100000"/>
              </a:lnSpc>
              <a:spcBef>
                <a:spcPts val="280"/>
              </a:spcBef>
            </a:pPr>
            <a:r>
              <a:rPr sz="1100" spc="-145" dirty="0">
                <a:solidFill>
                  <a:srgbClr val="231F20"/>
                </a:solidFill>
                <a:latin typeface="ＭＳ ゴシック"/>
                <a:cs typeface="ＭＳ ゴシック"/>
              </a:rPr>
              <a:t>「平成２９年地価公示</a:t>
            </a:r>
            <a:r>
              <a:rPr sz="1100" dirty="0">
                <a:solidFill>
                  <a:srgbClr val="231F20"/>
                </a:solidFill>
                <a:latin typeface="ＭＳ ゴシック"/>
                <a:cs typeface="ＭＳ ゴシック"/>
              </a:rPr>
              <a:t>（</a:t>
            </a:r>
            <a:r>
              <a:rPr sz="1100" spc="-60" dirty="0">
                <a:solidFill>
                  <a:srgbClr val="231F20"/>
                </a:solidFill>
                <a:latin typeface="ＭＳ ゴシック"/>
                <a:cs typeface="ＭＳ ゴシック"/>
              </a:rPr>
              <a:t>石川県分</a:t>
            </a:r>
            <a:r>
              <a:rPr sz="1100" spc="-550" dirty="0">
                <a:solidFill>
                  <a:srgbClr val="231F20"/>
                </a:solidFill>
                <a:latin typeface="ＭＳ ゴシック"/>
                <a:cs typeface="ＭＳ ゴシック"/>
              </a:rPr>
              <a:t>）</a:t>
            </a:r>
            <a:r>
              <a:rPr sz="1100" spc="-130" dirty="0">
                <a:solidFill>
                  <a:srgbClr val="231F20"/>
                </a:solidFill>
                <a:latin typeface="ＭＳ ゴシック"/>
                <a:cs typeface="ＭＳ ゴシック"/>
              </a:rPr>
              <a:t>結果の概要」より</a:t>
            </a:r>
            <a:endParaRPr sz="1100">
              <a:latin typeface="ＭＳ ゴシック"/>
              <a:cs typeface="ＭＳ ゴシック"/>
            </a:endParaRPr>
          </a:p>
        </p:txBody>
      </p:sp>
      <p:sp>
        <p:nvSpPr>
          <p:cNvPr id="11" name="object 11"/>
          <p:cNvSpPr txBox="1"/>
          <p:nvPr/>
        </p:nvSpPr>
        <p:spPr>
          <a:xfrm>
            <a:off x="2086781" y="6349685"/>
            <a:ext cx="1224915" cy="147320"/>
          </a:xfrm>
          <a:prstGeom prst="rect">
            <a:avLst/>
          </a:prstGeom>
        </p:spPr>
        <p:txBody>
          <a:bodyPr vert="horz" wrap="square" lIns="0" tIns="12700" rIns="0" bIns="0" rtlCol="0">
            <a:spAutoFit/>
          </a:bodyPr>
          <a:lstStyle/>
          <a:p>
            <a:pPr marL="12700">
              <a:lnSpc>
                <a:spcPct val="100000"/>
              </a:lnSpc>
              <a:spcBef>
                <a:spcPts val="100"/>
              </a:spcBef>
            </a:pPr>
            <a:r>
              <a:rPr sz="800" spc="-35" dirty="0">
                <a:solidFill>
                  <a:srgbClr val="231F20"/>
                </a:solidFill>
                <a:latin typeface="ＭＳ ゴシック"/>
                <a:cs typeface="ＭＳ ゴシック"/>
              </a:rPr>
              <a:t>【注】継続標準地から算出</a:t>
            </a:r>
            <a:endParaRPr sz="800">
              <a:latin typeface="ＭＳ ゴシック"/>
              <a:cs typeface="ＭＳ ゴシック"/>
            </a:endParaRPr>
          </a:p>
        </p:txBody>
      </p:sp>
      <p:sp>
        <p:nvSpPr>
          <p:cNvPr id="12" name="object 12"/>
          <p:cNvSpPr txBox="1"/>
          <p:nvPr/>
        </p:nvSpPr>
        <p:spPr>
          <a:xfrm>
            <a:off x="8153215" y="6339931"/>
            <a:ext cx="51244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ＭＳ ゴシック"/>
                <a:cs typeface="ＭＳ ゴシック"/>
              </a:rPr>
              <a:t>（</a:t>
            </a:r>
            <a:r>
              <a:rPr sz="800" spc="-50" dirty="0">
                <a:solidFill>
                  <a:srgbClr val="231F20"/>
                </a:solidFill>
                <a:latin typeface="ＭＳ ゴシック"/>
                <a:cs typeface="ＭＳ ゴシック"/>
              </a:rPr>
              <a:t>単位:</a:t>
            </a:r>
            <a:r>
              <a:rPr sz="800" spc="-25" dirty="0">
                <a:solidFill>
                  <a:srgbClr val="231F20"/>
                </a:solidFill>
                <a:latin typeface="ＭＳ ゴシック"/>
                <a:cs typeface="ＭＳ ゴシック"/>
              </a:rPr>
              <a:t>%）</a:t>
            </a:r>
            <a:endParaRPr sz="800">
              <a:latin typeface="ＭＳ ゴシック"/>
              <a:cs typeface="ＭＳ ゴシック"/>
            </a:endParaRPr>
          </a:p>
        </p:txBody>
      </p:sp>
      <p:sp>
        <p:nvSpPr>
          <p:cNvPr id="14" name="object 7"/>
          <p:cNvSpPr txBox="1">
            <a:spLocks noGrp="1"/>
          </p:cNvSpPr>
          <p:nvPr>
            <p:ph type="ftr" sz="quarter" idx="5"/>
          </p:nvPr>
        </p:nvSpPr>
        <p:spPr>
          <a:xfrm>
            <a:off x="5324003" y="6868400"/>
            <a:ext cx="4844415" cy="266355"/>
          </a:xfrm>
          <a:prstGeom prst="rect">
            <a:avLst/>
          </a:prstGeom>
        </p:spPr>
        <p:txBody>
          <a:bodyPr vert="horz" wrap="square" lIns="0" tIns="0" rIns="0" bIns="0" rtlCol="0">
            <a:spAutoFit/>
          </a:bodyPr>
          <a:lstStyle/>
          <a:p>
            <a:pPr marL="12700" algn="r">
              <a:lnSpc>
                <a:spcPts val="1055"/>
              </a:lnSpc>
            </a:pPr>
            <a:r>
              <a:rPr spc="-70" dirty="0" err="1"/>
              <a:t>内閣官房</a:t>
            </a:r>
            <a:r>
              <a:rPr lang="ja-JP" altLang="en-US" spc="-70" dirty="0"/>
              <a:t>新しい地方経済・生活環境創生本部事務局　内閣府地方創生推進室　</a:t>
            </a:r>
            <a:r>
              <a:rPr spc="-70" dirty="0" err="1"/>
              <a:t>ビッグデータチーム</a:t>
            </a:r>
            <a:endParaRPr lang="en-US" spc="-70" dirty="0"/>
          </a:p>
          <a:p>
            <a:pPr marL="12700" algn="r">
              <a:lnSpc>
                <a:spcPts val="1055"/>
              </a:lnSpc>
            </a:pPr>
            <a:r>
              <a:rPr spc="-10" dirty="0" err="1"/>
              <a:t>RESAS</a:t>
            </a:r>
            <a:r>
              <a:rPr spc="-50" dirty="0" err="1"/>
              <a:t>副教材作成委員会</a:t>
            </a:r>
            <a:endParaRPr spc="-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3743" y="3200987"/>
            <a:ext cx="2483662" cy="967740"/>
          </a:xfrm>
          <a:prstGeom prst="rect">
            <a:avLst/>
          </a:prstGeom>
        </p:spPr>
        <p:txBody>
          <a:bodyPr vert="horz" wrap="square" lIns="0" tIns="12700" rIns="0" bIns="0" rtlCol="0">
            <a:spAutoFit/>
          </a:bodyPr>
          <a:lstStyle/>
          <a:p>
            <a:pPr marL="192405" marR="52069" indent="-180340">
              <a:lnSpc>
                <a:spcPct val="125699"/>
              </a:lnSpc>
              <a:spcBef>
                <a:spcPts val="100"/>
              </a:spcBef>
              <a:buChar char="□"/>
              <a:tabLst>
                <a:tab pos="193040" algn="l"/>
              </a:tabLst>
            </a:pPr>
            <a:r>
              <a:rPr sz="1800" spc="-202" baseline="4629" dirty="0">
                <a:solidFill>
                  <a:srgbClr val="231F20"/>
                </a:solidFill>
                <a:latin typeface="ＭＳ ゴシック"/>
                <a:cs typeface="ＭＳ ゴシック"/>
              </a:rPr>
              <a:t>真ん中</a:t>
            </a:r>
            <a:r>
              <a:rPr sz="1800" baseline="4629" dirty="0">
                <a:solidFill>
                  <a:srgbClr val="231F20"/>
                </a:solidFill>
                <a:latin typeface="ＭＳ ゴシック"/>
                <a:cs typeface="ＭＳ ゴシック"/>
              </a:rPr>
              <a:t>（</a:t>
            </a:r>
            <a:r>
              <a:rPr sz="1800" spc="-82" baseline="4629" dirty="0">
                <a:solidFill>
                  <a:srgbClr val="231F20"/>
                </a:solidFill>
                <a:latin typeface="ＭＳ ゴシック"/>
                <a:cs typeface="ＭＳ ゴシック"/>
              </a:rPr>
              <a:t> バタフライのおなか</a:t>
            </a:r>
            <a:r>
              <a:rPr sz="1800" spc="-712" baseline="4629" dirty="0">
                <a:solidFill>
                  <a:srgbClr val="231F20"/>
                </a:solidFill>
                <a:latin typeface="ＭＳ ゴシック"/>
                <a:cs typeface="ＭＳ ゴシック"/>
              </a:rPr>
              <a:t>）</a:t>
            </a:r>
            <a:r>
              <a:rPr sz="1800" spc="-787" baseline="4629" dirty="0">
                <a:solidFill>
                  <a:srgbClr val="231F20"/>
                </a:solidFill>
                <a:latin typeface="ＭＳ ゴシック"/>
                <a:cs typeface="ＭＳ ゴシック"/>
              </a:rPr>
              <a:t>に</a:t>
            </a:r>
            <a:r>
              <a:rPr sz="1200" spc="-85" dirty="0">
                <a:solidFill>
                  <a:srgbClr val="231F20"/>
                </a:solidFill>
                <a:latin typeface="ＭＳ ゴシック"/>
                <a:cs typeface="ＭＳ ゴシック"/>
              </a:rPr>
              <a:t>テーマを記す。</a:t>
            </a:r>
            <a:endParaRPr sz="1200" dirty="0">
              <a:latin typeface="ＭＳ ゴシック"/>
              <a:cs typeface="ＭＳ ゴシック"/>
            </a:endParaRPr>
          </a:p>
          <a:p>
            <a:pPr marL="192405" marR="67945" indent="-180340">
              <a:lnSpc>
                <a:spcPct val="125600"/>
              </a:lnSpc>
              <a:spcBef>
                <a:spcPts val="180"/>
              </a:spcBef>
              <a:buChar char="□"/>
              <a:tabLst>
                <a:tab pos="193040" algn="l"/>
              </a:tabLst>
            </a:pPr>
            <a:r>
              <a:rPr sz="1800" spc="-397" baseline="4629" dirty="0">
                <a:solidFill>
                  <a:srgbClr val="231F20"/>
                </a:solidFill>
                <a:latin typeface="ＭＳ ゴシック"/>
                <a:cs typeface="ＭＳ ゴシック"/>
              </a:rPr>
              <a:t>右と左</a:t>
            </a:r>
            <a:r>
              <a:rPr sz="1800" baseline="4629" dirty="0">
                <a:solidFill>
                  <a:srgbClr val="231F20"/>
                </a:solidFill>
                <a:latin typeface="ＭＳ ゴシック"/>
                <a:cs typeface="ＭＳ ゴシック"/>
              </a:rPr>
              <a:t>（</a:t>
            </a:r>
            <a:r>
              <a:rPr sz="1800" spc="-120" baseline="4629" dirty="0">
                <a:solidFill>
                  <a:srgbClr val="231F20"/>
                </a:solidFill>
                <a:latin typeface="ＭＳ ゴシック"/>
                <a:cs typeface="ＭＳ ゴシック"/>
              </a:rPr>
              <a:t>バタフライの羽の部分</a:t>
            </a:r>
            <a:r>
              <a:rPr sz="1800" spc="-832" baseline="4629" dirty="0">
                <a:solidFill>
                  <a:srgbClr val="231F20"/>
                </a:solidFill>
                <a:latin typeface="ＭＳ ゴシック"/>
                <a:cs typeface="ＭＳ ゴシック"/>
              </a:rPr>
              <a:t>）</a:t>
            </a:r>
            <a:r>
              <a:rPr sz="1800" spc="-907" baseline="4629" dirty="0">
                <a:solidFill>
                  <a:srgbClr val="231F20"/>
                </a:solidFill>
                <a:latin typeface="ＭＳ ゴシック"/>
                <a:cs typeface="ＭＳ ゴシック"/>
              </a:rPr>
              <a:t>に</a:t>
            </a:r>
            <a:r>
              <a:rPr sz="1200" spc="-105" dirty="0">
                <a:solidFill>
                  <a:srgbClr val="231F20"/>
                </a:solidFill>
                <a:latin typeface="ＭＳ ゴシック"/>
                <a:cs typeface="ＭＳ ゴシック"/>
              </a:rPr>
              <a:t>賛成、反対の根拠を記す。</a:t>
            </a:r>
            <a:endParaRPr sz="1200" dirty="0">
              <a:latin typeface="ＭＳ ゴシック"/>
              <a:cs typeface="ＭＳ ゴシック"/>
            </a:endParaRPr>
          </a:p>
        </p:txBody>
      </p:sp>
      <p:sp>
        <p:nvSpPr>
          <p:cNvPr id="3" name="object 3"/>
          <p:cNvSpPr txBox="1">
            <a:spLocks noGrp="1"/>
          </p:cNvSpPr>
          <p:nvPr>
            <p:ph type="title"/>
          </p:nvPr>
        </p:nvSpPr>
        <p:spPr>
          <a:xfrm>
            <a:off x="506831" y="767841"/>
            <a:ext cx="9611995" cy="1001394"/>
          </a:xfrm>
          <a:prstGeom prst="rect">
            <a:avLst/>
          </a:prstGeom>
          <a:solidFill>
            <a:srgbClr val="00B9F2"/>
          </a:solidFill>
        </p:spPr>
        <p:txBody>
          <a:bodyPr vert="horz" wrap="square" lIns="0" tIns="78105" rIns="0" bIns="0" rtlCol="0">
            <a:spAutoFit/>
          </a:bodyPr>
          <a:lstStyle/>
          <a:p>
            <a:pPr marL="462280" marR="311785" indent="-270510">
              <a:lnSpc>
                <a:spcPct val="125000"/>
              </a:lnSpc>
              <a:spcBef>
                <a:spcPts val="615"/>
              </a:spcBef>
            </a:pPr>
            <a:r>
              <a:rPr sz="2000" spc="-220" dirty="0">
                <a:solidFill>
                  <a:srgbClr val="FFFFFF"/>
                </a:solidFill>
              </a:rPr>
              <a:t>「石川県は北陸新幹線が開通したことで以前よりも暮らしやすくなった」という考えに</a:t>
            </a:r>
            <a:r>
              <a:rPr sz="2000" spc="-50" dirty="0">
                <a:solidFill>
                  <a:srgbClr val="FFFFFF"/>
                </a:solidFill>
              </a:rPr>
              <a:t> </a:t>
            </a:r>
            <a:r>
              <a:rPr sz="2000" spc="15" dirty="0">
                <a:solidFill>
                  <a:srgbClr val="FFFFFF"/>
                </a:solidFill>
              </a:rPr>
              <a:t>“賛成</a:t>
            </a:r>
            <a:r>
              <a:rPr sz="2000" spc="-229" dirty="0">
                <a:solidFill>
                  <a:srgbClr val="FFFFFF"/>
                </a:solidFill>
              </a:rPr>
              <a:t>”“反対”の理由をそれぞれ考えて、その理由の根拠となるデータを選ぼう</a:t>
            </a:r>
            <a:endParaRPr sz="2000"/>
          </a:p>
        </p:txBody>
      </p:sp>
      <p:grpSp>
        <p:nvGrpSpPr>
          <p:cNvPr id="4" name="object 4"/>
          <p:cNvGrpSpPr/>
          <p:nvPr/>
        </p:nvGrpSpPr>
        <p:grpSpPr>
          <a:xfrm>
            <a:off x="3805125" y="2164562"/>
            <a:ext cx="5774690" cy="4208780"/>
            <a:chOff x="3805125" y="2164562"/>
            <a:chExt cx="5774690" cy="4208780"/>
          </a:xfrm>
        </p:grpSpPr>
        <p:sp>
          <p:nvSpPr>
            <p:cNvPr id="5" name="object 5"/>
            <p:cNvSpPr/>
            <p:nvPr/>
          </p:nvSpPr>
          <p:spPr>
            <a:xfrm>
              <a:off x="3817825" y="2177262"/>
              <a:ext cx="2533015" cy="4183379"/>
            </a:xfrm>
            <a:custGeom>
              <a:avLst/>
              <a:gdLst/>
              <a:ahLst/>
              <a:cxnLst/>
              <a:rect l="l" t="t" r="r" b="b"/>
              <a:pathLst>
                <a:path w="2533015" h="4183379">
                  <a:moveTo>
                    <a:pt x="0" y="4183100"/>
                  </a:moveTo>
                  <a:lnTo>
                    <a:pt x="1785340" y="4183100"/>
                  </a:lnTo>
                  <a:lnTo>
                    <a:pt x="2532697" y="3435743"/>
                  </a:lnTo>
                  <a:lnTo>
                    <a:pt x="2532697" y="747356"/>
                  </a:lnTo>
                  <a:lnTo>
                    <a:pt x="1785340" y="0"/>
                  </a:lnTo>
                  <a:lnTo>
                    <a:pt x="0" y="0"/>
                  </a:lnTo>
                  <a:lnTo>
                    <a:pt x="0" y="4183100"/>
                  </a:lnTo>
                  <a:close/>
                </a:path>
              </a:pathLst>
            </a:custGeom>
            <a:ln w="25400">
              <a:solidFill>
                <a:srgbClr val="231F20"/>
              </a:solidFill>
            </a:ln>
          </p:spPr>
          <p:txBody>
            <a:bodyPr wrap="square" lIns="0" tIns="0" rIns="0" bIns="0" rtlCol="0"/>
            <a:lstStyle/>
            <a:p>
              <a:endParaRPr/>
            </a:p>
          </p:txBody>
        </p:sp>
        <p:sp>
          <p:nvSpPr>
            <p:cNvPr id="6" name="object 6"/>
            <p:cNvSpPr/>
            <p:nvPr/>
          </p:nvSpPr>
          <p:spPr>
            <a:xfrm>
              <a:off x="6455627" y="2568884"/>
              <a:ext cx="473709" cy="3769360"/>
            </a:xfrm>
            <a:custGeom>
              <a:avLst/>
              <a:gdLst/>
              <a:ahLst/>
              <a:cxnLst/>
              <a:rect l="l" t="t" r="r" b="b"/>
              <a:pathLst>
                <a:path w="473709" h="3769360">
                  <a:moveTo>
                    <a:pt x="473646" y="1884502"/>
                  </a:moveTo>
                  <a:lnTo>
                    <a:pt x="473448" y="1962180"/>
                  </a:lnTo>
                  <a:lnTo>
                    <a:pt x="472861" y="2039060"/>
                  </a:lnTo>
                  <a:lnTo>
                    <a:pt x="471891" y="2115079"/>
                  </a:lnTo>
                  <a:lnTo>
                    <a:pt x="470546" y="2190177"/>
                  </a:lnTo>
                  <a:lnTo>
                    <a:pt x="468834" y="2264293"/>
                  </a:lnTo>
                  <a:lnTo>
                    <a:pt x="466763" y="2337368"/>
                  </a:lnTo>
                  <a:lnTo>
                    <a:pt x="464340" y="2409340"/>
                  </a:lnTo>
                  <a:lnTo>
                    <a:pt x="461572" y="2480149"/>
                  </a:lnTo>
                  <a:lnTo>
                    <a:pt x="458468" y="2549733"/>
                  </a:lnTo>
                  <a:lnTo>
                    <a:pt x="455035" y="2618033"/>
                  </a:lnTo>
                  <a:lnTo>
                    <a:pt x="451280" y="2684988"/>
                  </a:lnTo>
                  <a:lnTo>
                    <a:pt x="447212" y="2750537"/>
                  </a:lnTo>
                  <a:lnTo>
                    <a:pt x="442837" y="2814620"/>
                  </a:lnTo>
                  <a:lnTo>
                    <a:pt x="438164" y="2877175"/>
                  </a:lnTo>
                  <a:lnTo>
                    <a:pt x="433200" y="2938143"/>
                  </a:lnTo>
                  <a:lnTo>
                    <a:pt x="427952" y="2997462"/>
                  </a:lnTo>
                  <a:lnTo>
                    <a:pt x="422429" y="3055073"/>
                  </a:lnTo>
                  <a:lnTo>
                    <a:pt x="416638" y="3110914"/>
                  </a:lnTo>
                  <a:lnTo>
                    <a:pt x="410586" y="3164925"/>
                  </a:lnTo>
                  <a:lnTo>
                    <a:pt x="404282" y="3217044"/>
                  </a:lnTo>
                  <a:lnTo>
                    <a:pt x="397732" y="3267213"/>
                  </a:lnTo>
                  <a:lnTo>
                    <a:pt x="390945" y="3315369"/>
                  </a:lnTo>
                  <a:lnTo>
                    <a:pt x="383927" y="3361453"/>
                  </a:lnTo>
                  <a:lnTo>
                    <a:pt x="376688" y="3405403"/>
                  </a:lnTo>
                  <a:lnTo>
                    <a:pt x="369233" y="3447159"/>
                  </a:lnTo>
                  <a:lnTo>
                    <a:pt x="361572" y="3486661"/>
                  </a:lnTo>
                  <a:lnTo>
                    <a:pt x="345658" y="3558658"/>
                  </a:lnTo>
                  <a:lnTo>
                    <a:pt x="329006" y="3620910"/>
                  </a:lnTo>
                  <a:lnTo>
                    <a:pt x="311679" y="3672930"/>
                  </a:lnTo>
                  <a:lnTo>
                    <a:pt x="293737" y="3714235"/>
                  </a:lnTo>
                  <a:lnTo>
                    <a:pt x="265804" y="3755039"/>
                  </a:lnTo>
                  <a:lnTo>
                    <a:pt x="236829" y="3769004"/>
                  </a:lnTo>
                  <a:lnTo>
                    <a:pt x="227067" y="3767432"/>
                  </a:lnTo>
                  <a:lnTo>
                    <a:pt x="189100" y="3730717"/>
                  </a:lnTo>
                  <a:lnTo>
                    <a:pt x="170871" y="3694952"/>
                  </a:lnTo>
                  <a:lnTo>
                    <a:pt x="153228" y="3648229"/>
                  </a:lnTo>
                  <a:lnTo>
                    <a:pt x="136230" y="3591033"/>
                  </a:lnTo>
                  <a:lnTo>
                    <a:pt x="119939" y="3523848"/>
                  </a:lnTo>
                  <a:lnTo>
                    <a:pt x="104415" y="3447159"/>
                  </a:lnTo>
                  <a:lnTo>
                    <a:pt x="96961" y="3405403"/>
                  </a:lnTo>
                  <a:lnTo>
                    <a:pt x="89721" y="3361453"/>
                  </a:lnTo>
                  <a:lnTo>
                    <a:pt x="82703" y="3315369"/>
                  </a:lnTo>
                  <a:lnTo>
                    <a:pt x="75915" y="3267213"/>
                  </a:lnTo>
                  <a:lnTo>
                    <a:pt x="69365" y="3217044"/>
                  </a:lnTo>
                  <a:lnTo>
                    <a:pt x="63061" y="3164925"/>
                  </a:lnTo>
                  <a:lnTo>
                    <a:pt x="57009" y="3110914"/>
                  </a:lnTo>
                  <a:lnTo>
                    <a:pt x="51217" y="3055073"/>
                  </a:lnTo>
                  <a:lnTo>
                    <a:pt x="45694" y="2997462"/>
                  </a:lnTo>
                  <a:lnTo>
                    <a:pt x="40446" y="2938143"/>
                  </a:lnTo>
                  <a:lnTo>
                    <a:pt x="35482" y="2877175"/>
                  </a:lnTo>
                  <a:lnTo>
                    <a:pt x="30809" y="2814620"/>
                  </a:lnTo>
                  <a:lnTo>
                    <a:pt x="26434" y="2750537"/>
                  </a:lnTo>
                  <a:lnTo>
                    <a:pt x="22365" y="2684988"/>
                  </a:lnTo>
                  <a:lnTo>
                    <a:pt x="18611" y="2618033"/>
                  </a:lnTo>
                  <a:lnTo>
                    <a:pt x="15177" y="2549733"/>
                  </a:lnTo>
                  <a:lnTo>
                    <a:pt x="12073" y="2480149"/>
                  </a:lnTo>
                  <a:lnTo>
                    <a:pt x="9306" y="2409340"/>
                  </a:lnTo>
                  <a:lnTo>
                    <a:pt x="6882" y="2337368"/>
                  </a:lnTo>
                  <a:lnTo>
                    <a:pt x="4811" y="2264293"/>
                  </a:lnTo>
                  <a:lnTo>
                    <a:pt x="3099" y="2190177"/>
                  </a:lnTo>
                  <a:lnTo>
                    <a:pt x="1755" y="2115079"/>
                  </a:lnTo>
                  <a:lnTo>
                    <a:pt x="785" y="2039060"/>
                  </a:lnTo>
                  <a:lnTo>
                    <a:pt x="197" y="1962180"/>
                  </a:lnTo>
                  <a:lnTo>
                    <a:pt x="0" y="1884502"/>
                  </a:lnTo>
                  <a:lnTo>
                    <a:pt x="197" y="1806823"/>
                  </a:lnTo>
                  <a:lnTo>
                    <a:pt x="785" y="1729944"/>
                  </a:lnTo>
                  <a:lnTo>
                    <a:pt x="1755" y="1653925"/>
                  </a:lnTo>
                  <a:lnTo>
                    <a:pt x="3099" y="1578827"/>
                  </a:lnTo>
                  <a:lnTo>
                    <a:pt x="4811" y="1504710"/>
                  </a:lnTo>
                  <a:lnTo>
                    <a:pt x="6882" y="1431635"/>
                  </a:lnTo>
                  <a:lnTo>
                    <a:pt x="9306" y="1359663"/>
                  </a:lnTo>
                  <a:lnTo>
                    <a:pt x="12073" y="1288855"/>
                  </a:lnTo>
                  <a:lnTo>
                    <a:pt x="15177" y="1219270"/>
                  </a:lnTo>
                  <a:lnTo>
                    <a:pt x="18611" y="1150970"/>
                  </a:lnTo>
                  <a:lnTo>
                    <a:pt x="22365" y="1084015"/>
                  </a:lnTo>
                  <a:lnTo>
                    <a:pt x="26434" y="1018466"/>
                  </a:lnTo>
                  <a:lnTo>
                    <a:pt x="30809" y="954384"/>
                  </a:lnTo>
                  <a:lnTo>
                    <a:pt x="35482" y="891828"/>
                  </a:lnTo>
                  <a:lnTo>
                    <a:pt x="40446" y="830860"/>
                  </a:lnTo>
                  <a:lnTo>
                    <a:pt x="45694" y="771541"/>
                  </a:lnTo>
                  <a:lnTo>
                    <a:pt x="51217" y="713930"/>
                  </a:lnTo>
                  <a:lnTo>
                    <a:pt x="57009" y="658090"/>
                  </a:lnTo>
                  <a:lnTo>
                    <a:pt x="63061" y="604079"/>
                  </a:lnTo>
                  <a:lnTo>
                    <a:pt x="69365" y="551959"/>
                  </a:lnTo>
                  <a:lnTo>
                    <a:pt x="75915" y="501791"/>
                  </a:lnTo>
                  <a:lnTo>
                    <a:pt x="82703" y="453634"/>
                  </a:lnTo>
                  <a:lnTo>
                    <a:pt x="89721" y="407551"/>
                  </a:lnTo>
                  <a:lnTo>
                    <a:pt x="96961" y="363600"/>
                  </a:lnTo>
                  <a:lnTo>
                    <a:pt x="104415" y="321844"/>
                  </a:lnTo>
                  <a:lnTo>
                    <a:pt x="112077" y="282342"/>
                  </a:lnTo>
                  <a:lnTo>
                    <a:pt x="127992" y="210345"/>
                  </a:lnTo>
                  <a:lnTo>
                    <a:pt x="144644" y="148094"/>
                  </a:lnTo>
                  <a:lnTo>
                    <a:pt x="161973" y="96073"/>
                  </a:lnTo>
                  <a:lnTo>
                    <a:pt x="179916" y="54768"/>
                  </a:lnTo>
                  <a:lnTo>
                    <a:pt x="207852" y="13965"/>
                  </a:lnTo>
                  <a:lnTo>
                    <a:pt x="236829" y="0"/>
                  </a:lnTo>
                  <a:lnTo>
                    <a:pt x="246590" y="1571"/>
                  </a:lnTo>
                  <a:lnTo>
                    <a:pt x="284554" y="38286"/>
                  </a:lnTo>
                  <a:lnTo>
                    <a:pt x="302781" y="74051"/>
                  </a:lnTo>
                  <a:lnTo>
                    <a:pt x="320424" y="120774"/>
                  </a:lnTo>
                  <a:lnTo>
                    <a:pt x="337420" y="177971"/>
                  </a:lnTo>
                  <a:lnTo>
                    <a:pt x="353711" y="245156"/>
                  </a:lnTo>
                  <a:lnTo>
                    <a:pt x="369233" y="321844"/>
                  </a:lnTo>
                  <a:lnTo>
                    <a:pt x="376688" y="363600"/>
                  </a:lnTo>
                  <a:lnTo>
                    <a:pt x="383927" y="407551"/>
                  </a:lnTo>
                  <a:lnTo>
                    <a:pt x="390945" y="453634"/>
                  </a:lnTo>
                  <a:lnTo>
                    <a:pt x="397732" y="501791"/>
                  </a:lnTo>
                  <a:lnTo>
                    <a:pt x="404282" y="551959"/>
                  </a:lnTo>
                  <a:lnTo>
                    <a:pt x="410586" y="604079"/>
                  </a:lnTo>
                  <a:lnTo>
                    <a:pt x="416638" y="658090"/>
                  </a:lnTo>
                  <a:lnTo>
                    <a:pt x="422429" y="713930"/>
                  </a:lnTo>
                  <a:lnTo>
                    <a:pt x="427952" y="771541"/>
                  </a:lnTo>
                  <a:lnTo>
                    <a:pt x="433200" y="830860"/>
                  </a:lnTo>
                  <a:lnTo>
                    <a:pt x="438164" y="891828"/>
                  </a:lnTo>
                  <a:lnTo>
                    <a:pt x="442837" y="954384"/>
                  </a:lnTo>
                  <a:lnTo>
                    <a:pt x="447212" y="1018466"/>
                  </a:lnTo>
                  <a:lnTo>
                    <a:pt x="451280" y="1084015"/>
                  </a:lnTo>
                  <a:lnTo>
                    <a:pt x="455035" y="1150970"/>
                  </a:lnTo>
                  <a:lnTo>
                    <a:pt x="458468" y="1219270"/>
                  </a:lnTo>
                  <a:lnTo>
                    <a:pt x="461572" y="1288855"/>
                  </a:lnTo>
                  <a:lnTo>
                    <a:pt x="464340" y="1359663"/>
                  </a:lnTo>
                  <a:lnTo>
                    <a:pt x="466763" y="1431635"/>
                  </a:lnTo>
                  <a:lnTo>
                    <a:pt x="468834" y="1504710"/>
                  </a:lnTo>
                  <a:lnTo>
                    <a:pt x="470546" y="1578827"/>
                  </a:lnTo>
                  <a:lnTo>
                    <a:pt x="471891" y="1653925"/>
                  </a:lnTo>
                  <a:lnTo>
                    <a:pt x="472861" y="1729944"/>
                  </a:lnTo>
                  <a:lnTo>
                    <a:pt x="473448" y="1806823"/>
                  </a:lnTo>
                  <a:lnTo>
                    <a:pt x="473646" y="1884502"/>
                  </a:lnTo>
                  <a:close/>
                </a:path>
              </a:pathLst>
            </a:custGeom>
            <a:ln w="25400">
              <a:solidFill>
                <a:srgbClr val="231F20"/>
              </a:solidFill>
            </a:ln>
          </p:spPr>
          <p:txBody>
            <a:bodyPr wrap="square" lIns="0" tIns="0" rIns="0" bIns="0" rtlCol="0"/>
            <a:lstStyle/>
            <a:p>
              <a:endParaRPr/>
            </a:p>
          </p:txBody>
        </p:sp>
        <p:sp>
          <p:nvSpPr>
            <p:cNvPr id="7" name="object 7"/>
            <p:cNvSpPr/>
            <p:nvPr/>
          </p:nvSpPr>
          <p:spPr>
            <a:xfrm>
              <a:off x="6369968" y="2286711"/>
              <a:ext cx="273685" cy="314960"/>
            </a:xfrm>
            <a:custGeom>
              <a:avLst/>
              <a:gdLst/>
              <a:ahLst/>
              <a:cxnLst/>
              <a:rect l="l" t="t" r="r" b="b"/>
              <a:pathLst>
                <a:path w="273684" h="314960">
                  <a:moveTo>
                    <a:pt x="0" y="0"/>
                  </a:moveTo>
                  <a:lnTo>
                    <a:pt x="273672" y="314794"/>
                  </a:lnTo>
                </a:path>
              </a:pathLst>
            </a:custGeom>
            <a:ln w="25400">
              <a:solidFill>
                <a:srgbClr val="231F20"/>
              </a:solidFill>
            </a:ln>
          </p:spPr>
          <p:txBody>
            <a:bodyPr wrap="square" lIns="0" tIns="0" rIns="0" bIns="0" rtlCol="0"/>
            <a:lstStyle/>
            <a:p>
              <a:endParaRPr/>
            </a:p>
          </p:txBody>
        </p:sp>
        <p:sp>
          <p:nvSpPr>
            <p:cNvPr id="8" name="object 8"/>
            <p:cNvSpPr/>
            <p:nvPr/>
          </p:nvSpPr>
          <p:spPr>
            <a:xfrm>
              <a:off x="7034377" y="2177262"/>
              <a:ext cx="2533015" cy="4183379"/>
            </a:xfrm>
            <a:custGeom>
              <a:avLst/>
              <a:gdLst/>
              <a:ahLst/>
              <a:cxnLst/>
              <a:rect l="l" t="t" r="r" b="b"/>
              <a:pathLst>
                <a:path w="2533015" h="4183379">
                  <a:moveTo>
                    <a:pt x="2532697" y="4183100"/>
                  </a:moveTo>
                  <a:lnTo>
                    <a:pt x="747356" y="4183100"/>
                  </a:lnTo>
                  <a:lnTo>
                    <a:pt x="0" y="3435743"/>
                  </a:lnTo>
                  <a:lnTo>
                    <a:pt x="0" y="747356"/>
                  </a:lnTo>
                  <a:lnTo>
                    <a:pt x="747356" y="0"/>
                  </a:lnTo>
                  <a:lnTo>
                    <a:pt x="2532697" y="0"/>
                  </a:lnTo>
                  <a:lnTo>
                    <a:pt x="2532697" y="4183100"/>
                  </a:lnTo>
                  <a:close/>
                </a:path>
              </a:pathLst>
            </a:custGeom>
            <a:ln w="25400">
              <a:solidFill>
                <a:srgbClr val="231F20"/>
              </a:solidFill>
            </a:ln>
          </p:spPr>
          <p:txBody>
            <a:bodyPr wrap="square" lIns="0" tIns="0" rIns="0" bIns="0" rtlCol="0"/>
            <a:lstStyle/>
            <a:p>
              <a:endParaRPr/>
            </a:p>
          </p:txBody>
        </p:sp>
        <p:sp>
          <p:nvSpPr>
            <p:cNvPr id="9" name="object 9"/>
            <p:cNvSpPr/>
            <p:nvPr/>
          </p:nvSpPr>
          <p:spPr>
            <a:xfrm>
              <a:off x="6741260" y="2286711"/>
              <a:ext cx="273685" cy="314960"/>
            </a:xfrm>
            <a:custGeom>
              <a:avLst/>
              <a:gdLst/>
              <a:ahLst/>
              <a:cxnLst/>
              <a:rect l="l" t="t" r="r" b="b"/>
              <a:pathLst>
                <a:path w="273684" h="314960">
                  <a:moveTo>
                    <a:pt x="273672" y="0"/>
                  </a:moveTo>
                  <a:lnTo>
                    <a:pt x="0" y="314794"/>
                  </a:lnTo>
                </a:path>
              </a:pathLst>
            </a:custGeom>
            <a:ln w="25400">
              <a:solidFill>
                <a:srgbClr val="231F20"/>
              </a:solidFill>
            </a:ln>
          </p:spPr>
          <p:txBody>
            <a:bodyPr wrap="square" lIns="0" tIns="0" rIns="0" bIns="0" rtlCol="0"/>
            <a:lstStyle/>
            <a:p>
              <a:endParaRPr/>
            </a:p>
          </p:txBody>
        </p:sp>
      </p:grpSp>
      <p:grpSp>
        <p:nvGrpSpPr>
          <p:cNvPr id="10" name="object 10"/>
          <p:cNvGrpSpPr/>
          <p:nvPr/>
        </p:nvGrpSpPr>
        <p:grpSpPr>
          <a:xfrm>
            <a:off x="984189" y="2596527"/>
            <a:ext cx="1887855" cy="436245"/>
            <a:chOff x="984189" y="2596527"/>
            <a:chExt cx="1887855" cy="436245"/>
          </a:xfrm>
        </p:grpSpPr>
        <p:pic>
          <p:nvPicPr>
            <p:cNvPr id="11" name="object 11"/>
            <p:cNvPicPr/>
            <p:nvPr/>
          </p:nvPicPr>
          <p:blipFill>
            <a:blip r:embed="rId2" cstate="print"/>
            <a:stretch>
              <a:fillRect/>
            </a:stretch>
          </p:blipFill>
          <p:spPr>
            <a:xfrm>
              <a:off x="2700489" y="2596527"/>
              <a:ext cx="140919" cy="140931"/>
            </a:xfrm>
            <a:prstGeom prst="rect">
              <a:avLst/>
            </a:prstGeom>
          </p:spPr>
        </p:pic>
        <p:sp>
          <p:nvSpPr>
            <p:cNvPr id="12" name="object 12"/>
            <p:cNvSpPr/>
            <p:nvPr/>
          </p:nvSpPr>
          <p:spPr>
            <a:xfrm>
              <a:off x="984186" y="2597035"/>
              <a:ext cx="1887855" cy="436245"/>
            </a:xfrm>
            <a:custGeom>
              <a:avLst/>
              <a:gdLst/>
              <a:ahLst/>
              <a:cxnLst/>
              <a:rect l="l" t="t" r="r" b="b"/>
              <a:pathLst>
                <a:path w="1887855" h="436244">
                  <a:moveTo>
                    <a:pt x="1856727" y="132435"/>
                  </a:moveTo>
                  <a:lnTo>
                    <a:pt x="1856054" y="130822"/>
                  </a:lnTo>
                  <a:lnTo>
                    <a:pt x="1844090" y="118859"/>
                  </a:lnTo>
                  <a:lnTo>
                    <a:pt x="1844090" y="136728"/>
                  </a:lnTo>
                  <a:lnTo>
                    <a:pt x="1844090" y="392010"/>
                  </a:lnTo>
                  <a:lnTo>
                    <a:pt x="12636" y="392010"/>
                  </a:lnTo>
                  <a:lnTo>
                    <a:pt x="12636" y="12636"/>
                  </a:lnTo>
                  <a:lnTo>
                    <a:pt x="1719999" y="12636"/>
                  </a:lnTo>
                  <a:lnTo>
                    <a:pt x="1844090" y="136728"/>
                  </a:lnTo>
                  <a:lnTo>
                    <a:pt x="1844090" y="118859"/>
                  </a:lnTo>
                  <a:lnTo>
                    <a:pt x="1737868" y="12636"/>
                  </a:lnTo>
                  <a:lnTo>
                    <a:pt x="1725904" y="673"/>
                  </a:lnTo>
                  <a:lnTo>
                    <a:pt x="1724291" y="0"/>
                  </a:lnTo>
                  <a:lnTo>
                    <a:pt x="2832" y="0"/>
                  </a:lnTo>
                  <a:lnTo>
                    <a:pt x="0" y="2832"/>
                  </a:lnTo>
                  <a:lnTo>
                    <a:pt x="0" y="401828"/>
                  </a:lnTo>
                  <a:lnTo>
                    <a:pt x="2832" y="404647"/>
                  </a:lnTo>
                  <a:lnTo>
                    <a:pt x="1853895" y="404647"/>
                  </a:lnTo>
                  <a:lnTo>
                    <a:pt x="1856727" y="401828"/>
                  </a:lnTo>
                  <a:lnTo>
                    <a:pt x="1856727" y="392010"/>
                  </a:lnTo>
                  <a:lnTo>
                    <a:pt x="1856727" y="132435"/>
                  </a:lnTo>
                  <a:close/>
                </a:path>
                <a:path w="1887855" h="436244">
                  <a:moveTo>
                    <a:pt x="1887740" y="164172"/>
                  </a:moveTo>
                  <a:lnTo>
                    <a:pt x="1884908" y="161340"/>
                  </a:lnTo>
                  <a:lnTo>
                    <a:pt x="1877923" y="161340"/>
                  </a:lnTo>
                  <a:lnTo>
                    <a:pt x="1875091" y="164172"/>
                  </a:lnTo>
                  <a:lnTo>
                    <a:pt x="1875091" y="423024"/>
                  </a:lnTo>
                  <a:lnTo>
                    <a:pt x="33832" y="423024"/>
                  </a:lnTo>
                  <a:lnTo>
                    <a:pt x="31013" y="425843"/>
                  </a:lnTo>
                  <a:lnTo>
                    <a:pt x="31013" y="432828"/>
                  </a:lnTo>
                  <a:lnTo>
                    <a:pt x="33832" y="435660"/>
                  </a:lnTo>
                  <a:lnTo>
                    <a:pt x="1881416" y="435660"/>
                  </a:lnTo>
                  <a:lnTo>
                    <a:pt x="1884908" y="435660"/>
                  </a:lnTo>
                  <a:lnTo>
                    <a:pt x="1887740" y="432828"/>
                  </a:lnTo>
                  <a:lnTo>
                    <a:pt x="1887740" y="164172"/>
                  </a:lnTo>
                  <a:close/>
                </a:path>
              </a:pathLst>
            </a:custGeom>
            <a:solidFill>
              <a:srgbClr val="00B9F2"/>
            </a:solidFill>
          </p:spPr>
          <p:txBody>
            <a:bodyPr wrap="square" lIns="0" tIns="0" rIns="0" bIns="0" rtlCol="0"/>
            <a:lstStyle/>
            <a:p>
              <a:endParaRPr/>
            </a:p>
          </p:txBody>
        </p:sp>
      </p:grpSp>
      <p:sp>
        <p:nvSpPr>
          <p:cNvPr id="13" name="object 13"/>
          <p:cNvSpPr txBox="1"/>
          <p:nvPr/>
        </p:nvSpPr>
        <p:spPr>
          <a:xfrm>
            <a:off x="1169181" y="2682721"/>
            <a:ext cx="1346835" cy="223520"/>
          </a:xfrm>
          <a:prstGeom prst="rect">
            <a:avLst/>
          </a:prstGeom>
        </p:spPr>
        <p:txBody>
          <a:bodyPr vert="horz" wrap="square" lIns="0" tIns="12700" rIns="0" bIns="0" rtlCol="0">
            <a:spAutoFit/>
          </a:bodyPr>
          <a:lstStyle/>
          <a:p>
            <a:pPr marL="12700">
              <a:lnSpc>
                <a:spcPct val="100000"/>
              </a:lnSpc>
              <a:spcBef>
                <a:spcPts val="100"/>
              </a:spcBef>
            </a:pPr>
            <a:r>
              <a:rPr sz="1300" spc="-150" dirty="0">
                <a:solidFill>
                  <a:srgbClr val="00B9F2"/>
                </a:solidFill>
                <a:latin typeface="ＭＳ ゴシック"/>
                <a:cs typeface="ＭＳ ゴシック"/>
              </a:rPr>
              <a:t>バタフライチャート</a:t>
            </a:r>
            <a:endParaRPr sz="1300">
              <a:latin typeface="ＭＳ ゴシック"/>
              <a:cs typeface="ＭＳ ゴシック"/>
            </a:endParaRPr>
          </a:p>
        </p:txBody>
      </p:sp>
      <p:sp>
        <p:nvSpPr>
          <p:cNvPr id="14" name="object 14"/>
          <p:cNvSpPr txBox="1"/>
          <p:nvPr/>
        </p:nvSpPr>
        <p:spPr>
          <a:xfrm>
            <a:off x="4592853" y="2374480"/>
            <a:ext cx="529590" cy="352425"/>
          </a:xfrm>
          <a:prstGeom prst="rect">
            <a:avLst/>
          </a:prstGeom>
          <a:ln w="6350">
            <a:solidFill>
              <a:srgbClr val="231F20"/>
            </a:solidFill>
          </a:ln>
        </p:spPr>
        <p:txBody>
          <a:bodyPr vert="horz" wrap="square" lIns="0" tIns="80010" rIns="0" bIns="0" rtlCol="0">
            <a:spAutoFit/>
          </a:bodyPr>
          <a:lstStyle/>
          <a:p>
            <a:pPr marL="114300">
              <a:lnSpc>
                <a:spcPct val="100000"/>
              </a:lnSpc>
              <a:spcBef>
                <a:spcPts val="630"/>
              </a:spcBef>
            </a:pPr>
            <a:r>
              <a:rPr sz="1200" spc="-45" dirty="0">
                <a:solidFill>
                  <a:srgbClr val="231F20"/>
                </a:solidFill>
                <a:latin typeface="ＭＳ ゴシック"/>
                <a:cs typeface="ＭＳ ゴシック"/>
              </a:rPr>
              <a:t>反対</a:t>
            </a:r>
            <a:endParaRPr sz="1200">
              <a:latin typeface="ＭＳ ゴシック"/>
              <a:cs typeface="ＭＳ ゴシック"/>
            </a:endParaRPr>
          </a:p>
        </p:txBody>
      </p:sp>
      <p:sp>
        <p:nvSpPr>
          <p:cNvPr id="15" name="object 15"/>
          <p:cNvSpPr txBox="1"/>
          <p:nvPr/>
        </p:nvSpPr>
        <p:spPr>
          <a:xfrm>
            <a:off x="4353745" y="3480222"/>
            <a:ext cx="1007744" cy="635000"/>
          </a:xfrm>
          <a:prstGeom prst="rect">
            <a:avLst/>
          </a:prstGeom>
        </p:spPr>
        <p:txBody>
          <a:bodyPr vert="horz" wrap="square" lIns="0" tIns="12700" rIns="0" bIns="0" rtlCol="0">
            <a:spAutoFit/>
          </a:bodyPr>
          <a:lstStyle/>
          <a:p>
            <a:pPr marL="133350" marR="5080" indent="-121285">
              <a:lnSpc>
                <a:spcPct val="111100"/>
              </a:lnSpc>
              <a:spcBef>
                <a:spcPts val="100"/>
              </a:spcBef>
            </a:pPr>
            <a:r>
              <a:rPr sz="1200" spc="-110" dirty="0">
                <a:solidFill>
                  <a:srgbClr val="00B9F2"/>
                </a:solidFill>
                <a:latin typeface="ＭＳ ゴシック"/>
                <a:cs typeface="ＭＳ ゴシック"/>
              </a:rPr>
              <a:t>データなどから</a:t>
            </a:r>
            <a:r>
              <a:rPr sz="1200" spc="-50" dirty="0">
                <a:solidFill>
                  <a:srgbClr val="00B9F2"/>
                </a:solidFill>
                <a:latin typeface="ＭＳ ゴシック"/>
                <a:cs typeface="ＭＳ ゴシック"/>
              </a:rPr>
              <a:t>反対意見の</a:t>
            </a:r>
            <a:r>
              <a:rPr sz="1200" spc="-70" dirty="0">
                <a:solidFill>
                  <a:srgbClr val="00B9F2"/>
                </a:solidFill>
                <a:latin typeface="ＭＳ ゴシック"/>
                <a:cs typeface="ＭＳ ゴシック"/>
              </a:rPr>
              <a:t>根拠を示す</a:t>
            </a:r>
            <a:endParaRPr sz="1200">
              <a:latin typeface="ＭＳ ゴシック"/>
              <a:cs typeface="ＭＳ ゴシック"/>
            </a:endParaRPr>
          </a:p>
        </p:txBody>
      </p:sp>
      <p:sp>
        <p:nvSpPr>
          <p:cNvPr id="16" name="object 16"/>
          <p:cNvSpPr txBox="1"/>
          <p:nvPr/>
        </p:nvSpPr>
        <p:spPr>
          <a:xfrm>
            <a:off x="8262670" y="2374480"/>
            <a:ext cx="529590" cy="352425"/>
          </a:xfrm>
          <a:prstGeom prst="rect">
            <a:avLst/>
          </a:prstGeom>
          <a:ln w="6350">
            <a:solidFill>
              <a:srgbClr val="231F20"/>
            </a:solidFill>
          </a:ln>
        </p:spPr>
        <p:txBody>
          <a:bodyPr vert="horz" wrap="square" lIns="0" tIns="80010" rIns="0" bIns="0" rtlCol="0">
            <a:spAutoFit/>
          </a:bodyPr>
          <a:lstStyle/>
          <a:p>
            <a:pPr marL="114935">
              <a:lnSpc>
                <a:spcPct val="100000"/>
              </a:lnSpc>
              <a:spcBef>
                <a:spcPts val="630"/>
              </a:spcBef>
            </a:pPr>
            <a:r>
              <a:rPr sz="1200" spc="-55" dirty="0">
                <a:solidFill>
                  <a:srgbClr val="231F20"/>
                </a:solidFill>
                <a:latin typeface="ＭＳ ゴシック"/>
                <a:cs typeface="ＭＳ ゴシック"/>
              </a:rPr>
              <a:t>賛成</a:t>
            </a:r>
            <a:endParaRPr sz="1200">
              <a:latin typeface="ＭＳ ゴシック"/>
              <a:cs typeface="ＭＳ ゴシック"/>
            </a:endParaRPr>
          </a:p>
        </p:txBody>
      </p:sp>
      <p:sp>
        <p:nvSpPr>
          <p:cNvPr id="17" name="object 17"/>
          <p:cNvSpPr/>
          <p:nvPr/>
        </p:nvSpPr>
        <p:spPr>
          <a:xfrm>
            <a:off x="4145591" y="2901769"/>
            <a:ext cx="1424305" cy="1600835"/>
          </a:xfrm>
          <a:custGeom>
            <a:avLst/>
            <a:gdLst/>
            <a:ahLst/>
            <a:cxnLst/>
            <a:rect l="l" t="t" r="r" b="b"/>
            <a:pathLst>
              <a:path w="1424304" h="1600835">
                <a:moveTo>
                  <a:pt x="779348" y="179717"/>
                </a:moveTo>
                <a:lnTo>
                  <a:pt x="711949" y="0"/>
                </a:lnTo>
                <a:lnTo>
                  <a:pt x="644563" y="179717"/>
                </a:lnTo>
                <a:lnTo>
                  <a:pt x="597862" y="185664"/>
                </a:lnTo>
                <a:lnTo>
                  <a:pt x="552154" y="194577"/>
                </a:lnTo>
                <a:lnTo>
                  <a:pt x="507539" y="206353"/>
                </a:lnTo>
                <a:lnTo>
                  <a:pt x="464118" y="220893"/>
                </a:lnTo>
                <a:lnTo>
                  <a:pt x="421992" y="238096"/>
                </a:lnTo>
                <a:lnTo>
                  <a:pt x="381261" y="257862"/>
                </a:lnTo>
                <a:lnTo>
                  <a:pt x="342026" y="280089"/>
                </a:lnTo>
                <a:lnTo>
                  <a:pt x="304388" y="304677"/>
                </a:lnTo>
                <a:lnTo>
                  <a:pt x="268448" y="331526"/>
                </a:lnTo>
                <a:lnTo>
                  <a:pt x="234307" y="360535"/>
                </a:lnTo>
                <a:lnTo>
                  <a:pt x="202065" y="391603"/>
                </a:lnTo>
                <a:lnTo>
                  <a:pt x="171823" y="424629"/>
                </a:lnTo>
                <a:lnTo>
                  <a:pt x="143682" y="459514"/>
                </a:lnTo>
                <a:lnTo>
                  <a:pt x="117743" y="496155"/>
                </a:lnTo>
                <a:lnTo>
                  <a:pt x="94107" y="534454"/>
                </a:lnTo>
                <a:lnTo>
                  <a:pt x="72873" y="574308"/>
                </a:lnTo>
                <a:lnTo>
                  <a:pt x="54144" y="615617"/>
                </a:lnTo>
                <a:lnTo>
                  <a:pt x="38020" y="658282"/>
                </a:lnTo>
                <a:lnTo>
                  <a:pt x="24601" y="702200"/>
                </a:lnTo>
                <a:lnTo>
                  <a:pt x="13989" y="747272"/>
                </a:lnTo>
                <a:lnTo>
                  <a:pt x="6284" y="793397"/>
                </a:lnTo>
                <a:lnTo>
                  <a:pt x="1588" y="840474"/>
                </a:lnTo>
                <a:lnTo>
                  <a:pt x="0" y="888403"/>
                </a:lnTo>
                <a:lnTo>
                  <a:pt x="1642" y="937146"/>
                </a:lnTo>
                <a:lnTo>
                  <a:pt x="6499" y="985008"/>
                </a:lnTo>
                <a:lnTo>
                  <a:pt x="14464" y="1031883"/>
                </a:lnTo>
                <a:lnTo>
                  <a:pt x="25431" y="1077665"/>
                </a:lnTo>
                <a:lnTo>
                  <a:pt x="39295" y="1122246"/>
                </a:lnTo>
                <a:lnTo>
                  <a:pt x="55949" y="1165523"/>
                </a:lnTo>
                <a:lnTo>
                  <a:pt x="75287" y="1207387"/>
                </a:lnTo>
                <a:lnTo>
                  <a:pt x="97203" y="1247734"/>
                </a:lnTo>
                <a:lnTo>
                  <a:pt x="121591" y="1286457"/>
                </a:lnTo>
                <a:lnTo>
                  <a:pt x="148345" y="1323451"/>
                </a:lnTo>
                <a:lnTo>
                  <a:pt x="177359" y="1358608"/>
                </a:lnTo>
                <a:lnTo>
                  <a:pt x="208527" y="1391824"/>
                </a:lnTo>
                <a:lnTo>
                  <a:pt x="241743" y="1422992"/>
                </a:lnTo>
                <a:lnTo>
                  <a:pt x="276901" y="1452006"/>
                </a:lnTo>
                <a:lnTo>
                  <a:pt x="313894" y="1478760"/>
                </a:lnTo>
                <a:lnTo>
                  <a:pt x="352617" y="1503148"/>
                </a:lnTo>
                <a:lnTo>
                  <a:pt x="392964" y="1525064"/>
                </a:lnTo>
                <a:lnTo>
                  <a:pt x="434829" y="1544402"/>
                </a:lnTo>
                <a:lnTo>
                  <a:pt x="478105" y="1561056"/>
                </a:lnTo>
                <a:lnTo>
                  <a:pt x="522687" y="1574920"/>
                </a:lnTo>
                <a:lnTo>
                  <a:pt x="568468" y="1585887"/>
                </a:lnTo>
                <a:lnTo>
                  <a:pt x="615343" y="1593853"/>
                </a:lnTo>
                <a:lnTo>
                  <a:pt x="663205" y="1598709"/>
                </a:lnTo>
                <a:lnTo>
                  <a:pt x="711949" y="1600352"/>
                </a:lnTo>
                <a:lnTo>
                  <a:pt x="760694" y="1598709"/>
                </a:lnTo>
                <a:lnTo>
                  <a:pt x="808557" y="1593853"/>
                </a:lnTo>
                <a:lnTo>
                  <a:pt x="855433" y="1585887"/>
                </a:lnTo>
                <a:lnTo>
                  <a:pt x="901215" y="1574920"/>
                </a:lnTo>
                <a:lnTo>
                  <a:pt x="945798" y="1561056"/>
                </a:lnTo>
                <a:lnTo>
                  <a:pt x="989074" y="1544402"/>
                </a:lnTo>
                <a:lnTo>
                  <a:pt x="1030939" y="1525064"/>
                </a:lnTo>
                <a:lnTo>
                  <a:pt x="1071286" y="1503148"/>
                </a:lnTo>
                <a:lnTo>
                  <a:pt x="1110009" y="1478760"/>
                </a:lnTo>
                <a:lnTo>
                  <a:pt x="1147002" y="1452006"/>
                </a:lnTo>
                <a:lnTo>
                  <a:pt x="1182160" y="1422992"/>
                </a:lnTo>
                <a:lnTo>
                  <a:pt x="1215375" y="1391824"/>
                </a:lnTo>
                <a:lnTo>
                  <a:pt x="1246543" y="1358608"/>
                </a:lnTo>
                <a:lnTo>
                  <a:pt x="1275556" y="1323451"/>
                </a:lnTo>
                <a:lnTo>
                  <a:pt x="1302310" y="1286457"/>
                </a:lnTo>
                <a:lnTo>
                  <a:pt x="1326697" y="1247734"/>
                </a:lnTo>
                <a:lnTo>
                  <a:pt x="1348613" y="1207387"/>
                </a:lnTo>
                <a:lnTo>
                  <a:pt x="1367950" y="1165523"/>
                </a:lnTo>
                <a:lnTo>
                  <a:pt x="1384604" y="1122246"/>
                </a:lnTo>
                <a:lnTo>
                  <a:pt x="1398467" y="1077665"/>
                </a:lnTo>
                <a:lnTo>
                  <a:pt x="1409434" y="1031883"/>
                </a:lnTo>
                <a:lnTo>
                  <a:pt x="1417399" y="985008"/>
                </a:lnTo>
                <a:lnTo>
                  <a:pt x="1422256" y="937146"/>
                </a:lnTo>
                <a:lnTo>
                  <a:pt x="1423898" y="888403"/>
                </a:lnTo>
                <a:lnTo>
                  <a:pt x="1422310" y="840474"/>
                </a:lnTo>
                <a:lnTo>
                  <a:pt x="1417614" y="793397"/>
                </a:lnTo>
                <a:lnTo>
                  <a:pt x="1409909" y="747272"/>
                </a:lnTo>
                <a:lnTo>
                  <a:pt x="1399297" y="702200"/>
                </a:lnTo>
                <a:lnTo>
                  <a:pt x="1385879" y="658282"/>
                </a:lnTo>
                <a:lnTo>
                  <a:pt x="1369755" y="615617"/>
                </a:lnTo>
                <a:lnTo>
                  <a:pt x="1351027" y="574308"/>
                </a:lnTo>
                <a:lnTo>
                  <a:pt x="1329794" y="534454"/>
                </a:lnTo>
                <a:lnTo>
                  <a:pt x="1306159" y="496155"/>
                </a:lnTo>
                <a:lnTo>
                  <a:pt x="1280220" y="459514"/>
                </a:lnTo>
                <a:lnTo>
                  <a:pt x="1252080" y="424629"/>
                </a:lnTo>
                <a:lnTo>
                  <a:pt x="1221839" y="391603"/>
                </a:lnTo>
                <a:lnTo>
                  <a:pt x="1189598" y="360535"/>
                </a:lnTo>
                <a:lnTo>
                  <a:pt x="1155458" y="331526"/>
                </a:lnTo>
                <a:lnTo>
                  <a:pt x="1119518" y="304677"/>
                </a:lnTo>
                <a:lnTo>
                  <a:pt x="1081881" y="280089"/>
                </a:lnTo>
                <a:lnTo>
                  <a:pt x="1042647" y="257862"/>
                </a:lnTo>
                <a:lnTo>
                  <a:pt x="1001917" y="238096"/>
                </a:lnTo>
                <a:lnTo>
                  <a:pt x="959791" y="220893"/>
                </a:lnTo>
                <a:lnTo>
                  <a:pt x="916370" y="206353"/>
                </a:lnTo>
                <a:lnTo>
                  <a:pt x="871756" y="194577"/>
                </a:lnTo>
                <a:lnTo>
                  <a:pt x="826048" y="185664"/>
                </a:lnTo>
                <a:lnTo>
                  <a:pt x="779348" y="179717"/>
                </a:lnTo>
                <a:close/>
              </a:path>
            </a:pathLst>
          </a:custGeom>
          <a:ln w="12700">
            <a:solidFill>
              <a:srgbClr val="00B9F2"/>
            </a:solidFill>
          </a:ln>
        </p:spPr>
        <p:txBody>
          <a:bodyPr wrap="square" lIns="0" tIns="0" rIns="0" bIns="0" rtlCol="0"/>
          <a:lstStyle/>
          <a:p>
            <a:endParaRPr/>
          </a:p>
        </p:txBody>
      </p:sp>
      <p:sp>
        <p:nvSpPr>
          <p:cNvPr id="18" name="object 18"/>
          <p:cNvSpPr txBox="1"/>
          <p:nvPr/>
        </p:nvSpPr>
        <p:spPr>
          <a:xfrm>
            <a:off x="8023597" y="3480250"/>
            <a:ext cx="1007744" cy="635000"/>
          </a:xfrm>
          <a:prstGeom prst="rect">
            <a:avLst/>
          </a:prstGeom>
        </p:spPr>
        <p:txBody>
          <a:bodyPr vert="horz" wrap="square" lIns="0" tIns="12700" rIns="0" bIns="0" rtlCol="0">
            <a:spAutoFit/>
          </a:bodyPr>
          <a:lstStyle/>
          <a:p>
            <a:pPr marL="134620" marR="5080" indent="-122555">
              <a:lnSpc>
                <a:spcPct val="111100"/>
              </a:lnSpc>
              <a:spcBef>
                <a:spcPts val="100"/>
              </a:spcBef>
            </a:pPr>
            <a:r>
              <a:rPr sz="1200" spc="-110" dirty="0">
                <a:solidFill>
                  <a:srgbClr val="00B9F2"/>
                </a:solidFill>
                <a:latin typeface="ＭＳ ゴシック"/>
                <a:cs typeface="ＭＳ ゴシック"/>
              </a:rPr>
              <a:t>データなどから</a:t>
            </a:r>
            <a:r>
              <a:rPr sz="1200" spc="-55" dirty="0">
                <a:solidFill>
                  <a:srgbClr val="00B9F2"/>
                </a:solidFill>
                <a:latin typeface="ＭＳ ゴシック"/>
                <a:cs typeface="ＭＳ ゴシック"/>
              </a:rPr>
              <a:t>賛成意見の</a:t>
            </a:r>
            <a:r>
              <a:rPr sz="1200" spc="-70" dirty="0">
                <a:solidFill>
                  <a:srgbClr val="00B9F2"/>
                </a:solidFill>
                <a:latin typeface="ＭＳ ゴシック"/>
                <a:cs typeface="ＭＳ ゴシック"/>
              </a:rPr>
              <a:t>根拠を示す</a:t>
            </a:r>
            <a:endParaRPr sz="1200">
              <a:latin typeface="ＭＳ ゴシック"/>
              <a:cs typeface="ＭＳ ゴシック"/>
            </a:endParaRPr>
          </a:p>
        </p:txBody>
      </p:sp>
      <p:grpSp>
        <p:nvGrpSpPr>
          <p:cNvPr id="19" name="object 19"/>
          <p:cNvGrpSpPr/>
          <p:nvPr/>
        </p:nvGrpSpPr>
        <p:grpSpPr>
          <a:xfrm>
            <a:off x="6767269" y="2895419"/>
            <a:ext cx="2478405" cy="2339340"/>
            <a:chOff x="6767269" y="2895419"/>
            <a:chExt cx="2478405" cy="2339340"/>
          </a:xfrm>
        </p:grpSpPr>
        <p:sp>
          <p:nvSpPr>
            <p:cNvPr id="20" name="object 20"/>
            <p:cNvSpPr/>
            <p:nvPr/>
          </p:nvSpPr>
          <p:spPr>
            <a:xfrm>
              <a:off x="7815402" y="2901769"/>
              <a:ext cx="1424305" cy="1600835"/>
            </a:xfrm>
            <a:custGeom>
              <a:avLst/>
              <a:gdLst/>
              <a:ahLst/>
              <a:cxnLst/>
              <a:rect l="l" t="t" r="r" b="b"/>
              <a:pathLst>
                <a:path w="1424304" h="1600835">
                  <a:moveTo>
                    <a:pt x="779348" y="179717"/>
                  </a:moveTo>
                  <a:lnTo>
                    <a:pt x="711949" y="0"/>
                  </a:lnTo>
                  <a:lnTo>
                    <a:pt x="644563" y="179717"/>
                  </a:lnTo>
                  <a:lnTo>
                    <a:pt x="597862" y="185664"/>
                  </a:lnTo>
                  <a:lnTo>
                    <a:pt x="552154" y="194577"/>
                  </a:lnTo>
                  <a:lnTo>
                    <a:pt x="507539" y="206353"/>
                  </a:lnTo>
                  <a:lnTo>
                    <a:pt x="464118" y="220893"/>
                  </a:lnTo>
                  <a:lnTo>
                    <a:pt x="421992" y="238096"/>
                  </a:lnTo>
                  <a:lnTo>
                    <a:pt x="381261" y="257862"/>
                  </a:lnTo>
                  <a:lnTo>
                    <a:pt x="342026" y="280089"/>
                  </a:lnTo>
                  <a:lnTo>
                    <a:pt x="304388" y="304677"/>
                  </a:lnTo>
                  <a:lnTo>
                    <a:pt x="268448" y="331526"/>
                  </a:lnTo>
                  <a:lnTo>
                    <a:pt x="234307" y="360535"/>
                  </a:lnTo>
                  <a:lnTo>
                    <a:pt x="202065" y="391603"/>
                  </a:lnTo>
                  <a:lnTo>
                    <a:pt x="171823" y="424629"/>
                  </a:lnTo>
                  <a:lnTo>
                    <a:pt x="143682" y="459514"/>
                  </a:lnTo>
                  <a:lnTo>
                    <a:pt x="117743" y="496155"/>
                  </a:lnTo>
                  <a:lnTo>
                    <a:pt x="94107" y="534454"/>
                  </a:lnTo>
                  <a:lnTo>
                    <a:pt x="72873" y="574308"/>
                  </a:lnTo>
                  <a:lnTo>
                    <a:pt x="54144" y="615617"/>
                  </a:lnTo>
                  <a:lnTo>
                    <a:pt x="38020" y="658282"/>
                  </a:lnTo>
                  <a:lnTo>
                    <a:pt x="24601" y="702200"/>
                  </a:lnTo>
                  <a:lnTo>
                    <a:pt x="13989" y="747272"/>
                  </a:lnTo>
                  <a:lnTo>
                    <a:pt x="6284" y="793397"/>
                  </a:lnTo>
                  <a:lnTo>
                    <a:pt x="1588" y="840474"/>
                  </a:lnTo>
                  <a:lnTo>
                    <a:pt x="0" y="888403"/>
                  </a:lnTo>
                  <a:lnTo>
                    <a:pt x="1642" y="937146"/>
                  </a:lnTo>
                  <a:lnTo>
                    <a:pt x="6499" y="985008"/>
                  </a:lnTo>
                  <a:lnTo>
                    <a:pt x="14464" y="1031883"/>
                  </a:lnTo>
                  <a:lnTo>
                    <a:pt x="25431" y="1077665"/>
                  </a:lnTo>
                  <a:lnTo>
                    <a:pt x="39295" y="1122246"/>
                  </a:lnTo>
                  <a:lnTo>
                    <a:pt x="55949" y="1165523"/>
                  </a:lnTo>
                  <a:lnTo>
                    <a:pt x="75287" y="1207387"/>
                  </a:lnTo>
                  <a:lnTo>
                    <a:pt x="97203" y="1247734"/>
                  </a:lnTo>
                  <a:lnTo>
                    <a:pt x="121591" y="1286457"/>
                  </a:lnTo>
                  <a:lnTo>
                    <a:pt x="148345" y="1323451"/>
                  </a:lnTo>
                  <a:lnTo>
                    <a:pt x="177359" y="1358608"/>
                  </a:lnTo>
                  <a:lnTo>
                    <a:pt x="208527" y="1391824"/>
                  </a:lnTo>
                  <a:lnTo>
                    <a:pt x="241743" y="1422992"/>
                  </a:lnTo>
                  <a:lnTo>
                    <a:pt x="276901" y="1452006"/>
                  </a:lnTo>
                  <a:lnTo>
                    <a:pt x="313894" y="1478760"/>
                  </a:lnTo>
                  <a:lnTo>
                    <a:pt x="352617" y="1503148"/>
                  </a:lnTo>
                  <a:lnTo>
                    <a:pt x="392964" y="1525064"/>
                  </a:lnTo>
                  <a:lnTo>
                    <a:pt x="434829" y="1544402"/>
                  </a:lnTo>
                  <a:lnTo>
                    <a:pt x="478105" y="1561056"/>
                  </a:lnTo>
                  <a:lnTo>
                    <a:pt x="522687" y="1574920"/>
                  </a:lnTo>
                  <a:lnTo>
                    <a:pt x="568468" y="1585887"/>
                  </a:lnTo>
                  <a:lnTo>
                    <a:pt x="615343" y="1593853"/>
                  </a:lnTo>
                  <a:lnTo>
                    <a:pt x="663205" y="1598709"/>
                  </a:lnTo>
                  <a:lnTo>
                    <a:pt x="711949" y="1600352"/>
                  </a:lnTo>
                  <a:lnTo>
                    <a:pt x="760694" y="1598709"/>
                  </a:lnTo>
                  <a:lnTo>
                    <a:pt x="808557" y="1593853"/>
                  </a:lnTo>
                  <a:lnTo>
                    <a:pt x="855433" y="1585887"/>
                  </a:lnTo>
                  <a:lnTo>
                    <a:pt x="901215" y="1574920"/>
                  </a:lnTo>
                  <a:lnTo>
                    <a:pt x="945798" y="1561056"/>
                  </a:lnTo>
                  <a:lnTo>
                    <a:pt x="989074" y="1544402"/>
                  </a:lnTo>
                  <a:lnTo>
                    <a:pt x="1030939" y="1525064"/>
                  </a:lnTo>
                  <a:lnTo>
                    <a:pt x="1071286" y="1503148"/>
                  </a:lnTo>
                  <a:lnTo>
                    <a:pt x="1110009" y="1478760"/>
                  </a:lnTo>
                  <a:lnTo>
                    <a:pt x="1147002" y="1452006"/>
                  </a:lnTo>
                  <a:lnTo>
                    <a:pt x="1182160" y="1422992"/>
                  </a:lnTo>
                  <a:lnTo>
                    <a:pt x="1215375" y="1391824"/>
                  </a:lnTo>
                  <a:lnTo>
                    <a:pt x="1246543" y="1358608"/>
                  </a:lnTo>
                  <a:lnTo>
                    <a:pt x="1275556" y="1323451"/>
                  </a:lnTo>
                  <a:lnTo>
                    <a:pt x="1302310" y="1286457"/>
                  </a:lnTo>
                  <a:lnTo>
                    <a:pt x="1326697" y="1247734"/>
                  </a:lnTo>
                  <a:lnTo>
                    <a:pt x="1348613" y="1207387"/>
                  </a:lnTo>
                  <a:lnTo>
                    <a:pt x="1367950" y="1165523"/>
                  </a:lnTo>
                  <a:lnTo>
                    <a:pt x="1384604" y="1122246"/>
                  </a:lnTo>
                  <a:lnTo>
                    <a:pt x="1398467" y="1077665"/>
                  </a:lnTo>
                  <a:lnTo>
                    <a:pt x="1409434" y="1031883"/>
                  </a:lnTo>
                  <a:lnTo>
                    <a:pt x="1417399" y="985008"/>
                  </a:lnTo>
                  <a:lnTo>
                    <a:pt x="1422256" y="937146"/>
                  </a:lnTo>
                  <a:lnTo>
                    <a:pt x="1423898" y="888403"/>
                  </a:lnTo>
                  <a:lnTo>
                    <a:pt x="1422310" y="840474"/>
                  </a:lnTo>
                  <a:lnTo>
                    <a:pt x="1417614" y="793397"/>
                  </a:lnTo>
                  <a:lnTo>
                    <a:pt x="1409909" y="747272"/>
                  </a:lnTo>
                  <a:lnTo>
                    <a:pt x="1399297" y="702200"/>
                  </a:lnTo>
                  <a:lnTo>
                    <a:pt x="1385879" y="658282"/>
                  </a:lnTo>
                  <a:lnTo>
                    <a:pt x="1369755" y="615617"/>
                  </a:lnTo>
                  <a:lnTo>
                    <a:pt x="1351027" y="574308"/>
                  </a:lnTo>
                  <a:lnTo>
                    <a:pt x="1329794" y="534454"/>
                  </a:lnTo>
                  <a:lnTo>
                    <a:pt x="1306159" y="496155"/>
                  </a:lnTo>
                  <a:lnTo>
                    <a:pt x="1280220" y="459514"/>
                  </a:lnTo>
                  <a:lnTo>
                    <a:pt x="1252080" y="424629"/>
                  </a:lnTo>
                  <a:lnTo>
                    <a:pt x="1221839" y="391603"/>
                  </a:lnTo>
                  <a:lnTo>
                    <a:pt x="1189598" y="360535"/>
                  </a:lnTo>
                  <a:lnTo>
                    <a:pt x="1155458" y="331526"/>
                  </a:lnTo>
                  <a:lnTo>
                    <a:pt x="1119518" y="304677"/>
                  </a:lnTo>
                  <a:lnTo>
                    <a:pt x="1081881" y="280089"/>
                  </a:lnTo>
                  <a:lnTo>
                    <a:pt x="1042647" y="257862"/>
                  </a:lnTo>
                  <a:lnTo>
                    <a:pt x="1001917" y="238096"/>
                  </a:lnTo>
                  <a:lnTo>
                    <a:pt x="959791" y="220893"/>
                  </a:lnTo>
                  <a:lnTo>
                    <a:pt x="916370" y="206353"/>
                  </a:lnTo>
                  <a:lnTo>
                    <a:pt x="871756" y="194577"/>
                  </a:lnTo>
                  <a:lnTo>
                    <a:pt x="826048" y="185664"/>
                  </a:lnTo>
                  <a:lnTo>
                    <a:pt x="779348" y="179717"/>
                  </a:lnTo>
                  <a:close/>
                </a:path>
              </a:pathLst>
            </a:custGeom>
            <a:ln w="12700">
              <a:solidFill>
                <a:srgbClr val="00B9F2"/>
              </a:solidFill>
            </a:ln>
          </p:spPr>
          <p:txBody>
            <a:bodyPr wrap="square" lIns="0" tIns="0" rIns="0" bIns="0" rtlCol="0"/>
            <a:lstStyle/>
            <a:p>
              <a:endParaRPr/>
            </a:p>
          </p:txBody>
        </p:sp>
        <p:sp>
          <p:nvSpPr>
            <p:cNvPr id="21" name="object 21"/>
            <p:cNvSpPr/>
            <p:nvPr/>
          </p:nvSpPr>
          <p:spPr>
            <a:xfrm>
              <a:off x="6773619" y="4243518"/>
              <a:ext cx="1107440" cy="984885"/>
            </a:xfrm>
            <a:custGeom>
              <a:avLst/>
              <a:gdLst/>
              <a:ahLst/>
              <a:cxnLst/>
              <a:rect l="l" t="t" r="r" b="b"/>
              <a:pathLst>
                <a:path w="1107440" h="984885">
                  <a:moveTo>
                    <a:pt x="614426" y="0"/>
                  </a:moveTo>
                  <a:lnTo>
                    <a:pt x="566957" y="2258"/>
                  </a:lnTo>
                  <a:lnTo>
                    <a:pt x="520769" y="8897"/>
                  </a:lnTo>
                  <a:lnTo>
                    <a:pt x="476067" y="19709"/>
                  </a:lnTo>
                  <a:lnTo>
                    <a:pt x="433058" y="34486"/>
                  </a:lnTo>
                  <a:lnTo>
                    <a:pt x="391949" y="53022"/>
                  </a:lnTo>
                  <a:lnTo>
                    <a:pt x="352948" y="75110"/>
                  </a:lnTo>
                  <a:lnTo>
                    <a:pt x="316260" y="100542"/>
                  </a:lnTo>
                  <a:lnTo>
                    <a:pt x="282092" y="129112"/>
                  </a:lnTo>
                  <a:lnTo>
                    <a:pt x="250651" y="160613"/>
                  </a:lnTo>
                  <a:lnTo>
                    <a:pt x="222145" y="194837"/>
                  </a:lnTo>
                  <a:lnTo>
                    <a:pt x="196779" y="231578"/>
                  </a:lnTo>
                  <a:lnTo>
                    <a:pt x="174760" y="270628"/>
                  </a:lnTo>
                  <a:lnTo>
                    <a:pt x="156295" y="311780"/>
                  </a:lnTo>
                  <a:lnTo>
                    <a:pt x="141592" y="354828"/>
                  </a:lnTo>
                  <a:lnTo>
                    <a:pt x="130856" y="399565"/>
                  </a:lnTo>
                  <a:lnTo>
                    <a:pt x="124294" y="445782"/>
                  </a:lnTo>
                  <a:lnTo>
                    <a:pt x="0" y="492391"/>
                  </a:lnTo>
                  <a:lnTo>
                    <a:pt x="124294" y="539000"/>
                  </a:lnTo>
                  <a:lnTo>
                    <a:pt x="130856" y="585218"/>
                  </a:lnTo>
                  <a:lnTo>
                    <a:pt x="141592" y="629954"/>
                  </a:lnTo>
                  <a:lnTo>
                    <a:pt x="156295" y="673002"/>
                  </a:lnTo>
                  <a:lnTo>
                    <a:pt x="174760" y="714154"/>
                  </a:lnTo>
                  <a:lnTo>
                    <a:pt x="196779" y="753205"/>
                  </a:lnTo>
                  <a:lnTo>
                    <a:pt x="222145" y="789945"/>
                  </a:lnTo>
                  <a:lnTo>
                    <a:pt x="250651" y="824169"/>
                  </a:lnTo>
                  <a:lnTo>
                    <a:pt x="282092" y="855670"/>
                  </a:lnTo>
                  <a:lnTo>
                    <a:pt x="316260" y="884240"/>
                  </a:lnTo>
                  <a:lnTo>
                    <a:pt x="352948" y="909672"/>
                  </a:lnTo>
                  <a:lnTo>
                    <a:pt x="391949" y="931760"/>
                  </a:lnTo>
                  <a:lnTo>
                    <a:pt x="433058" y="950296"/>
                  </a:lnTo>
                  <a:lnTo>
                    <a:pt x="476067" y="965074"/>
                  </a:lnTo>
                  <a:lnTo>
                    <a:pt x="520769" y="975885"/>
                  </a:lnTo>
                  <a:lnTo>
                    <a:pt x="566957" y="982524"/>
                  </a:lnTo>
                  <a:lnTo>
                    <a:pt x="614426" y="984783"/>
                  </a:lnTo>
                  <a:lnTo>
                    <a:pt x="661847" y="982529"/>
                  </a:lnTo>
                  <a:lnTo>
                    <a:pt x="707993" y="975905"/>
                  </a:lnTo>
                  <a:lnTo>
                    <a:pt x="752658" y="965116"/>
                  </a:lnTo>
                  <a:lnTo>
                    <a:pt x="795634" y="950370"/>
                  </a:lnTo>
                  <a:lnTo>
                    <a:pt x="836717" y="931872"/>
                  </a:lnTo>
                  <a:lnTo>
                    <a:pt x="875698" y="909829"/>
                  </a:lnTo>
                  <a:lnTo>
                    <a:pt x="912373" y="884448"/>
                  </a:lnTo>
                  <a:lnTo>
                    <a:pt x="946534" y="855934"/>
                  </a:lnTo>
                  <a:lnTo>
                    <a:pt x="977975" y="824494"/>
                  </a:lnTo>
                  <a:lnTo>
                    <a:pt x="1006490" y="790334"/>
                  </a:lnTo>
                  <a:lnTo>
                    <a:pt x="1031873" y="753660"/>
                  </a:lnTo>
                  <a:lnTo>
                    <a:pt x="1053916" y="714680"/>
                  </a:lnTo>
                  <a:lnTo>
                    <a:pt x="1072415" y="673598"/>
                  </a:lnTo>
                  <a:lnTo>
                    <a:pt x="1087162" y="630622"/>
                  </a:lnTo>
                  <a:lnTo>
                    <a:pt x="1097951" y="585958"/>
                  </a:lnTo>
                  <a:lnTo>
                    <a:pt x="1104576" y="539813"/>
                  </a:lnTo>
                  <a:lnTo>
                    <a:pt x="1106830" y="492391"/>
                  </a:lnTo>
                  <a:lnTo>
                    <a:pt x="1104576" y="444970"/>
                  </a:lnTo>
                  <a:lnTo>
                    <a:pt x="1097951" y="398824"/>
                  </a:lnTo>
                  <a:lnTo>
                    <a:pt x="1087162" y="354160"/>
                  </a:lnTo>
                  <a:lnTo>
                    <a:pt x="1072415" y="311184"/>
                  </a:lnTo>
                  <a:lnTo>
                    <a:pt x="1053916" y="270103"/>
                  </a:lnTo>
                  <a:lnTo>
                    <a:pt x="1031873" y="231122"/>
                  </a:lnTo>
                  <a:lnTo>
                    <a:pt x="1006490" y="194449"/>
                  </a:lnTo>
                  <a:lnTo>
                    <a:pt x="977975" y="160289"/>
                  </a:lnTo>
                  <a:lnTo>
                    <a:pt x="946534" y="128849"/>
                  </a:lnTo>
                  <a:lnTo>
                    <a:pt x="912373" y="100335"/>
                  </a:lnTo>
                  <a:lnTo>
                    <a:pt x="875698" y="74953"/>
                  </a:lnTo>
                  <a:lnTo>
                    <a:pt x="836717" y="52910"/>
                  </a:lnTo>
                  <a:lnTo>
                    <a:pt x="795634" y="34413"/>
                  </a:lnTo>
                  <a:lnTo>
                    <a:pt x="752658" y="19666"/>
                  </a:lnTo>
                  <a:lnTo>
                    <a:pt x="707993" y="8878"/>
                  </a:lnTo>
                  <a:lnTo>
                    <a:pt x="661847" y="2253"/>
                  </a:lnTo>
                  <a:lnTo>
                    <a:pt x="614426" y="0"/>
                  </a:lnTo>
                  <a:close/>
                </a:path>
              </a:pathLst>
            </a:custGeom>
            <a:solidFill>
              <a:srgbClr val="FFFFFF"/>
            </a:solidFill>
          </p:spPr>
          <p:txBody>
            <a:bodyPr wrap="square" lIns="0" tIns="0" rIns="0" bIns="0" rtlCol="0"/>
            <a:lstStyle/>
            <a:p>
              <a:endParaRPr/>
            </a:p>
          </p:txBody>
        </p:sp>
        <p:sp>
          <p:nvSpPr>
            <p:cNvPr id="22" name="object 22"/>
            <p:cNvSpPr/>
            <p:nvPr/>
          </p:nvSpPr>
          <p:spPr>
            <a:xfrm>
              <a:off x="6773619" y="4243518"/>
              <a:ext cx="1107440" cy="984885"/>
            </a:xfrm>
            <a:custGeom>
              <a:avLst/>
              <a:gdLst/>
              <a:ahLst/>
              <a:cxnLst/>
              <a:rect l="l" t="t" r="r" b="b"/>
              <a:pathLst>
                <a:path w="1107440" h="984885">
                  <a:moveTo>
                    <a:pt x="124294" y="445782"/>
                  </a:moveTo>
                  <a:lnTo>
                    <a:pt x="0" y="492391"/>
                  </a:lnTo>
                  <a:lnTo>
                    <a:pt x="124294" y="539000"/>
                  </a:lnTo>
                  <a:lnTo>
                    <a:pt x="130856" y="585218"/>
                  </a:lnTo>
                  <a:lnTo>
                    <a:pt x="141592" y="629954"/>
                  </a:lnTo>
                  <a:lnTo>
                    <a:pt x="156295" y="673002"/>
                  </a:lnTo>
                  <a:lnTo>
                    <a:pt x="174760" y="714154"/>
                  </a:lnTo>
                  <a:lnTo>
                    <a:pt x="196779" y="753205"/>
                  </a:lnTo>
                  <a:lnTo>
                    <a:pt x="222145" y="789945"/>
                  </a:lnTo>
                  <a:lnTo>
                    <a:pt x="250651" y="824169"/>
                  </a:lnTo>
                  <a:lnTo>
                    <a:pt x="282092" y="855670"/>
                  </a:lnTo>
                  <a:lnTo>
                    <a:pt x="316260" y="884240"/>
                  </a:lnTo>
                  <a:lnTo>
                    <a:pt x="352948" y="909672"/>
                  </a:lnTo>
                  <a:lnTo>
                    <a:pt x="391949" y="931760"/>
                  </a:lnTo>
                  <a:lnTo>
                    <a:pt x="433058" y="950296"/>
                  </a:lnTo>
                  <a:lnTo>
                    <a:pt x="476067" y="965074"/>
                  </a:lnTo>
                  <a:lnTo>
                    <a:pt x="520769" y="975885"/>
                  </a:lnTo>
                  <a:lnTo>
                    <a:pt x="566957" y="982524"/>
                  </a:lnTo>
                  <a:lnTo>
                    <a:pt x="614426" y="984783"/>
                  </a:lnTo>
                  <a:lnTo>
                    <a:pt x="661847" y="982529"/>
                  </a:lnTo>
                  <a:lnTo>
                    <a:pt x="707993" y="975905"/>
                  </a:lnTo>
                  <a:lnTo>
                    <a:pt x="752658" y="965116"/>
                  </a:lnTo>
                  <a:lnTo>
                    <a:pt x="795634" y="950370"/>
                  </a:lnTo>
                  <a:lnTo>
                    <a:pt x="836717" y="931872"/>
                  </a:lnTo>
                  <a:lnTo>
                    <a:pt x="875698" y="909829"/>
                  </a:lnTo>
                  <a:lnTo>
                    <a:pt x="912373" y="884448"/>
                  </a:lnTo>
                  <a:lnTo>
                    <a:pt x="946534" y="855934"/>
                  </a:lnTo>
                  <a:lnTo>
                    <a:pt x="977975" y="824494"/>
                  </a:lnTo>
                  <a:lnTo>
                    <a:pt x="1006490" y="790334"/>
                  </a:lnTo>
                  <a:lnTo>
                    <a:pt x="1031873" y="753660"/>
                  </a:lnTo>
                  <a:lnTo>
                    <a:pt x="1053916" y="714680"/>
                  </a:lnTo>
                  <a:lnTo>
                    <a:pt x="1072415" y="673598"/>
                  </a:lnTo>
                  <a:lnTo>
                    <a:pt x="1087162" y="630622"/>
                  </a:lnTo>
                  <a:lnTo>
                    <a:pt x="1097951" y="585958"/>
                  </a:lnTo>
                  <a:lnTo>
                    <a:pt x="1104576" y="539813"/>
                  </a:lnTo>
                  <a:lnTo>
                    <a:pt x="1106830" y="492391"/>
                  </a:lnTo>
                  <a:lnTo>
                    <a:pt x="1104576" y="444970"/>
                  </a:lnTo>
                  <a:lnTo>
                    <a:pt x="1097951" y="398824"/>
                  </a:lnTo>
                  <a:lnTo>
                    <a:pt x="1087162" y="354160"/>
                  </a:lnTo>
                  <a:lnTo>
                    <a:pt x="1072415" y="311184"/>
                  </a:lnTo>
                  <a:lnTo>
                    <a:pt x="1053916" y="270103"/>
                  </a:lnTo>
                  <a:lnTo>
                    <a:pt x="1031873" y="231122"/>
                  </a:lnTo>
                  <a:lnTo>
                    <a:pt x="1006490" y="194449"/>
                  </a:lnTo>
                  <a:lnTo>
                    <a:pt x="977975" y="160289"/>
                  </a:lnTo>
                  <a:lnTo>
                    <a:pt x="946534" y="128849"/>
                  </a:lnTo>
                  <a:lnTo>
                    <a:pt x="912373" y="100335"/>
                  </a:lnTo>
                  <a:lnTo>
                    <a:pt x="875698" y="74953"/>
                  </a:lnTo>
                  <a:lnTo>
                    <a:pt x="836717" y="52910"/>
                  </a:lnTo>
                  <a:lnTo>
                    <a:pt x="795634" y="34413"/>
                  </a:lnTo>
                  <a:lnTo>
                    <a:pt x="752658" y="19666"/>
                  </a:lnTo>
                  <a:lnTo>
                    <a:pt x="707993" y="8878"/>
                  </a:lnTo>
                  <a:lnTo>
                    <a:pt x="661847" y="2253"/>
                  </a:lnTo>
                  <a:lnTo>
                    <a:pt x="614426" y="0"/>
                  </a:lnTo>
                  <a:lnTo>
                    <a:pt x="566957" y="2258"/>
                  </a:lnTo>
                  <a:lnTo>
                    <a:pt x="520769" y="8897"/>
                  </a:lnTo>
                  <a:lnTo>
                    <a:pt x="476067" y="19709"/>
                  </a:lnTo>
                  <a:lnTo>
                    <a:pt x="433058" y="34486"/>
                  </a:lnTo>
                  <a:lnTo>
                    <a:pt x="391949" y="53022"/>
                  </a:lnTo>
                  <a:lnTo>
                    <a:pt x="352948" y="75110"/>
                  </a:lnTo>
                  <a:lnTo>
                    <a:pt x="316260" y="100542"/>
                  </a:lnTo>
                  <a:lnTo>
                    <a:pt x="282092" y="129112"/>
                  </a:lnTo>
                  <a:lnTo>
                    <a:pt x="250651" y="160613"/>
                  </a:lnTo>
                  <a:lnTo>
                    <a:pt x="222145" y="194837"/>
                  </a:lnTo>
                  <a:lnTo>
                    <a:pt x="196779" y="231578"/>
                  </a:lnTo>
                  <a:lnTo>
                    <a:pt x="174760" y="270628"/>
                  </a:lnTo>
                  <a:lnTo>
                    <a:pt x="156295" y="311780"/>
                  </a:lnTo>
                  <a:lnTo>
                    <a:pt x="141592" y="354828"/>
                  </a:lnTo>
                  <a:lnTo>
                    <a:pt x="130856" y="399565"/>
                  </a:lnTo>
                  <a:lnTo>
                    <a:pt x="124294" y="445782"/>
                  </a:lnTo>
                  <a:close/>
                </a:path>
              </a:pathLst>
            </a:custGeom>
            <a:ln w="12700">
              <a:solidFill>
                <a:srgbClr val="00B9F2"/>
              </a:solidFill>
            </a:ln>
          </p:spPr>
          <p:txBody>
            <a:bodyPr wrap="square" lIns="0" tIns="0" rIns="0" bIns="0" rtlCol="0"/>
            <a:lstStyle/>
            <a:p>
              <a:endParaRPr/>
            </a:p>
          </p:txBody>
        </p:sp>
      </p:grpSp>
      <p:sp>
        <p:nvSpPr>
          <p:cNvPr id="23" name="object 23"/>
          <p:cNvSpPr txBox="1"/>
          <p:nvPr/>
        </p:nvSpPr>
        <p:spPr>
          <a:xfrm>
            <a:off x="7090654" y="4556389"/>
            <a:ext cx="594995" cy="431800"/>
          </a:xfrm>
          <a:prstGeom prst="rect">
            <a:avLst/>
          </a:prstGeom>
        </p:spPr>
        <p:txBody>
          <a:bodyPr vert="horz" wrap="square" lIns="0" tIns="12700" rIns="0" bIns="0" rtlCol="0">
            <a:spAutoFit/>
          </a:bodyPr>
          <a:lstStyle/>
          <a:p>
            <a:pPr marL="148590" marR="5080" indent="-136525">
              <a:lnSpc>
                <a:spcPct val="111100"/>
              </a:lnSpc>
              <a:spcBef>
                <a:spcPts val="100"/>
              </a:spcBef>
            </a:pPr>
            <a:r>
              <a:rPr sz="1200" spc="-95" dirty="0">
                <a:solidFill>
                  <a:srgbClr val="00B9F2"/>
                </a:solidFill>
                <a:latin typeface="ＭＳ ゴシック"/>
                <a:cs typeface="ＭＳ ゴシック"/>
              </a:rPr>
              <a:t>テーマを</a:t>
            </a:r>
            <a:r>
              <a:rPr sz="1200" spc="-60" dirty="0">
                <a:solidFill>
                  <a:srgbClr val="00B9F2"/>
                </a:solidFill>
                <a:latin typeface="ＭＳ ゴシック"/>
                <a:cs typeface="ＭＳ ゴシック"/>
              </a:rPr>
              <a:t>記す</a:t>
            </a:r>
            <a:endParaRPr sz="1200">
              <a:latin typeface="ＭＳ ゴシック"/>
              <a:cs typeface="ＭＳ ゴシック"/>
            </a:endParaRPr>
          </a:p>
        </p:txBody>
      </p:sp>
      <p:sp>
        <p:nvSpPr>
          <p:cNvPr id="25" name="object 7"/>
          <p:cNvSpPr txBox="1">
            <a:spLocks noGrp="1"/>
          </p:cNvSpPr>
          <p:nvPr>
            <p:ph type="ftr" sz="quarter" idx="5"/>
          </p:nvPr>
        </p:nvSpPr>
        <p:spPr>
          <a:xfrm>
            <a:off x="5324003" y="6868400"/>
            <a:ext cx="4844415" cy="266355"/>
          </a:xfrm>
          <a:prstGeom prst="rect">
            <a:avLst/>
          </a:prstGeom>
        </p:spPr>
        <p:txBody>
          <a:bodyPr vert="horz" wrap="square" lIns="0" tIns="0" rIns="0" bIns="0" rtlCol="0">
            <a:spAutoFit/>
          </a:bodyPr>
          <a:lstStyle/>
          <a:p>
            <a:pPr marL="12700" algn="r">
              <a:lnSpc>
                <a:spcPts val="1055"/>
              </a:lnSpc>
            </a:pPr>
            <a:r>
              <a:rPr spc="-70" dirty="0" err="1"/>
              <a:t>内閣官房</a:t>
            </a:r>
            <a:r>
              <a:rPr lang="ja-JP" altLang="en-US" spc="-70" dirty="0"/>
              <a:t>新しい地方経済・生活環境創生本部事務局　内閣府地方創生推進室　</a:t>
            </a:r>
            <a:r>
              <a:rPr spc="-70" dirty="0" err="1"/>
              <a:t>ビッグデータチーム</a:t>
            </a:r>
            <a:endParaRPr lang="en-US" spc="-70" dirty="0"/>
          </a:p>
          <a:p>
            <a:pPr marL="12700" algn="r">
              <a:lnSpc>
                <a:spcPts val="1055"/>
              </a:lnSpc>
            </a:pPr>
            <a:r>
              <a:rPr spc="-10" dirty="0" err="1"/>
              <a:t>RESAS</a:t>
            </a:r>
            <a:r>
              <a:rPr spc="-50" dirty="0" err="1"/>
              <a:t>副教材作成委員会</a:t>
            </a:r>
            <a:endParaRPr spc="-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9516" y="767841"/>
            <a:ext cx="9611995" cy="1001394"/>
          </a:xfrm>
          <a:prstGeom prst="rect">
            <a:avLst/>
          </a:prstGeom>
          <a:solidFill>
            <a:srgbClr val="00B9F2"/>
          </a:solidFill>
        </p:spPr>
        <p:txBody>
          <a:bodyPr vert="horz" wrap="square" lIns="0" tIns="78105" rIns="0" bIns="0" rtlCol="0">
            <a:spAutoFit/>
          </a:bodyPr>
          <a:lstStyle/>
          <a:p>
            <a:pPr marL="462280" marR="311785" indent="-270510">
              <a:lnSpc>
                <a:spcPct val="125000"/>
              </a:lnSpc>
              <a:spcBef>
                <a:spcPts val="615"/>
              </a:spcBef>
            </a:pPr>
            <a:r>
              <a:rPr sz="2000" spc="-220" dirty="0">
                <a:solidFill>
                  <a:srgbClr val="FFFFFF"/>
                </a:solidFill>
              </a:rPr>
              <a:t>「石川県は北陸新幹線が開通したことで以前よりも暮らしやすくなった」という考えに</a:t>
            </a:r>
            <a:r>
              <a:rPr sz="2000" spc="-50" dirty="0">
                <a:solidFill>
                  <a:srgbClr val="FFFFFF"/>
                </a:solidFill>
              </a:rPr>
              <a:t> </a:t>
            </a:r>
            <a:r>
              <a:rPr sz="2000" spc="15" dirty="0">
                <a:solidFill>
                  <a:srgbClr val="FFFFFF"/>
                </a:solidFill>
              </a:rPr>
              <a:t>“賛成</a:t>
            </a:r>
            <a:r>
              <a:rPr sz="2000" spc="-229" dirty="0">
                <a:solidFill>
                  <a:srgbClr val="FFFFFF"/>
                </a:solidFill>
              </a:rPr>
              <a:t>”“反対”の理由をそれぞれ考えて、その理由の根拠となるデータを選ぼう</a:t>
            </a:r>
            <a:endParaRPr sz="2000"/>
          </a:p>
        </p:txBody>
      </p:sp>
      <p:grpSp>
        <p:nvGrpSpPr>
          <p:cNvPr id="3" name="object 3"/>
          <p:cNvGrpSpPr/>
          <p:nvPr/>
        </p:nvGrpSpPr>
        <p:grpSpPr>
          <a:xfrm>
            <a:off x="2418812" y="2164562"/>
            <a:ext cx="5774690" cy="4208780"/>
            <a:chOff x="2418812" y="2164562"/>
            <a:chExt cx="5774690" cy="4208780"/>
          </a:xfrm>
        </p:grpSpPr>
        <p:sp>
          <p:nvSpPr>
            <p:cNvPr id="4" name="object 4"/>
            <p:cNvSpPr/>
            <p:nvPr/>
          </p:nvSpPr>
          <p:spPr>
            <a:xfrm>
              <a:off x="2431512" y="2177262"/>
              <a:ext cx="2533015" cy="4183379"/>
            </a:xfrm>
            <a:custGeom>
              <a:avLst/>
              <a:gdLst/>
              <a:ahLst/>
              <a:cxnLst/>
              <a:rect l="l" t="t" r="r" b="b"/>
              <a:pathLst>
                <a:path w="2533015" h="4183379">
                  <a:moveTo>
                    <a:pt x="0" y="4183100"/>
                  </a:moveTo>
                  <a:lnTo>
                    <a:pt x="1785340" y="4183100"/>
                  </a:lnTo>
                  <a:lnTo>
                    <a:pt x="2532697" y="3435743"/>
                  </a:lnTo>
                  <a:lnTo>
                    <a:pt x="2532697" y="747356"/>
                  </a:lnTo>
                  <a:lnTo>
                    <a:pt x="1785340" y="0"/>
                  </a:lnTo>
                  <a:lnTo>
                    <a:pt x="0" y="0"/>
                  </a:lnTo>
                  <a:lnTo>
                    <a:pt x="0" y="4183100"/>
                  </a:lnTo>
                  <a:close/>
                </a:path>
              </a:pathLst>
            </a:custGeom>
            <a:ln w="25400">
              <a:solidFill>
                <a:srgbClr val="231F20"/>
              </a:solidFill>
            </a:ln>
          </p:spPr>
          <p:txBody>
            <a:bodyPr wrap="square" lIns="0" tIns="0" rIns="0" bIns="0" rtlCol="0"/>
            <a:lstStyle/>
            <a:p>
              <a:endParaRPr/>
            </a:p>
          </p:txBody>
        </p:sp>
        <p:sp>
          <p:nvSpPr>
            <p:cNvPr id="5" name="object 5"/>
            <p:cNvSpPr/>
            <p:nvPr/>
          </p:nvSpPr>
          <p:spPr>
            <a:xfrm>
              <a:off x="5069314" y="2568884"/>
              <a:ext cx="473709" cy="3769360"/>
            </a:xfrm>
            <a:custGeom>
              <a:avLst/>
              <a:gdLst/>
              <a:ahLst/>
              <a:cxnLst/>
              <a:rect l="l" t="t" r="r" b="b"/>
              <a:pathLst>
                <a:path w="473710" h="3769360">
                  <a:moveTo>
                    <a:pt x="473646" y="1884502"/>
                  </a:moveTo>
                  <a:lnTo>
                    <a:pt x="473448" y="1962180"/>
                  </a:lnTo>
                  <a:lnTo>
                    <a:pt x="472861" y="2039060"/>
                  </a:lnTo>
                  <a:lnTo>
                    <a:pt x="471891" y="2115079"/>
                  </a:lnTo>
                  <a:lnTo>
                    <a:pt x="470546" y="2190177"/>
                  </a:lnTo>
                  <a:lnTo>
                    <a:pt x="468834" y="2264293"/>
                  </a:lnTo>
                  <a:lnTo>
                    <a:pt x="466763" y="2337368"/>
                  </a:lnTo>
                  <a:lnTo>
                    <a:pt x="464340" y="2409340"/>
                  </a:lnTo>
                  <a:lnTo>
                    <a:pt x="461572" y="2480149"/>
                  </a:lnTo>
                  <a:lnTo>
                    <a:pt x="458468" y="2549733"/>
                  </a:lnTo>
                  <a:lnTo>
                    <a:pt x="455035" y="2618033"/>
                  </a:lnTo>
                  <a:lnTo>
                    <a:pt x="451280" y="2684988"/>
                  </a:lnTo>
                  <a:lnTo>
                    <a:pt x="447212" y="2750537"/>
                  </a:lnTo>
                  <a:lnTo>
                    <a:pt x="442837" y="2814620"/>
                  </a:lnTo>
                  <a:lnTo>
                    <a:pt x="438164" y="2877175"/>
                  </a:lnTo>
                  <a:lnTo>
                    <a:pt x="433200" y="2938143"/>
                  </a:lnTo>
                  <a:lnTo>
                    <a:pt x="427952" y="2997462"/>
                  </a:lnTo>
                  <a:lnTo>
                    <a:pt x="422429" y="3055073"/>
                  </a:lnTo>
                  <a:lnTo>
                    <a:pt x="416638" y="3110914"/>
                  </a:lnTo>
                  <a:lnTo>
                    <a:pt x="410586" y="3164925"/>
                  </a:lnTo>
                  <a:lnTo>
                    <a:pt x="404282" y="3217044"/>
                  </a:lnTo>
                  <a:lnTo>
                    <a:pt x="397732" y="3267213"/>
                  </a:lnTo>
                  <a:lnTo>
                    <a:pt x="390945" y="3315369"/>
                  </a:lnTo>
                  <a:lnTo>
                    <a:pt x="383927" y="3361453"/>
                  </a:lnTo>
                  <a:lnTo>
                    <a:pt x="376688" y="3405403"/>
                  </a:lnTo>
                  <a:lnTo>
                    <a:pt x="369233" y="3447159"/>
                  </a:lnTo>
                  <a:lnTo>
                    <a:pt x="361572" y="3486661"/>
                  </a:lnTo>
                  <a:lnTo>
                    <a:pt x="345658" y="3558658"/>
                  </a:lnTo>
                  <a:lnTo>
                    <a:pt x="329006" y="3620910"/>
                  </a:lnTo>
                  <a:lnTo>
                    <a:pt x="311679" y="3672930"/>
                  </a:lnTo>
                  <a:lnTo>
                    <a:pt x="293737" y="3714235"/>
                  </a:lnTo>
                  <a:lnTo>
                    <a:pt x="265804" y="3755039"/>
                  </a:lnTo>
                  <a:lnTo>
                    <a:pt x="236829" y="3769004"/>
                  </a:lnTo>
                  <a:lnTo>
                    <a:pt x="227067" y="3767432"/>
                  </a:lnTo>
                  <a:lnTo>
                    <a:pt x="189100" y="3730717"/>
                  </a:lnTo>
                  <a:lnTo>
                    <a:pt x="170871" y="3694952"/>
                  </a:lnTo>
                  <a:lnTo>
                    <a:pt x="153228" y="3648229"/>
                  </a:lnTo>
                  <a:lnTo>
                    <a:pt x="136230" y="3591033"/>
                  </a:lnTo>
                  <a:lnTo>
                    <a:pt x="119939" y="3523848"/>
                  </a:lnTo>
                  <a:lnTo>
                    <a:pt x="104415" y="3447159"/>
                  </a:lnTo>
                  <a:lnTo>
                    <a:pt x="96961" y="3405403"/>
                  </a:lnTo>
                  <a:lnTo>
                    <a:pt x="89721" y="3361453"/>
                  </a:lnTo>
                  <a:lnTo>
                    <a:pt x="82703" y="3315369"/>
                  </a:lnTo>
                  <a:lnTo>
                    <a:pt x="75915" y="3267213"/>
                  </a:lnTo>
                  <a:lnTo>
                    <a:pt x="69365" y="3217044"/>
                  </a:lnTo>
                  <a:lnTo>
                    <a:pt x="63061" y="3164925"/>
                  </a:lnTo>
                  <a:lnTo>
                    <a:pt x="57009" y="3110914"/>
                  </a:lnTo>
                  <a:lnTo>
                    <a:pt x="51217" y="3055073"/>
                  </a:lnTo>
                  <a:lnTo>
                    <a:pt x="45694" y="2997462"/>
                  </a:lnTo>
                  <a:lnTo>
                    <a:pt x="40446" y="2938143"/>
                  </a:lnTo>
                  <a:lnTo>
                    <a:pt x="35482" y="2877175"/>
                  </a:lnTo>
                  <a:lnTo>
                    <a:pt x="30809" y="2814620"/>
                  </a:lnTo>
                  <a:lnTo>
                    <a:pt x="26434" y="2750537"/>
                  </a:lnTo>
                  <a:lnTo>
                    <a:pt x="22365" y="2684988"/>
                  </a:lnTo>
                  <a:lnTo>
                    <a:pt x="18611" y="2618033"/>
                  </a:lnTo>
                  <a:lnTo>
                    <a:pt x="15177" y="2549733"/>
                  </a:lnTo>
                  <a:lnTo>
                    <a:pt x="12073" y="2480149"/>
                  </a:lnTo>
                  <a:lnTo>
                    <a:pt x="9306" y="2409340"/>
                  </a:lnTo>
                  <a:lnTo>
                    <a:pt x="6882" y="2337368"/>
                  </a:lnTo>
                  <a:lnTo>
                    <a:pt x="4811" y="2264293"/>
                  </a:lnTo>
                  <a:lnTo>
                    <a:pt x="3099" y="2190177"/>
                  </a:lnTo>
                  <a:lnTo>
                    <a:pt x="1755" y="2115079"/>
                  </a:lnTo>
                  <a:lnTo>
                    <a:pt x="785" y="2039060"/>
                  </a:lnTo>
                  <a:lnTo>
                    <a:pt x="197" y="1962180"/>
                  </a:lnTo>
                  <a:lnTo>
                    <a:pt x="0" y="1884502"/>
                  </a:lnTo>
                  <a:lnTo>
                    <a:pt x="197" y="1806823"/>
                  </a:lnTo>
                  <a:lnTo>
                    <a:pt x="785" y="1729944"/>
                  </a:lnTo>
                  <a:lnTo>
                    <a:pt x="1755" y="1653925"/>
                  </a:lnTo>
                  <a:lnTo>
                    <a:pt x="3099" y="1578827"/>
                  </a:lnTo>
                  <a:lnTo>
                    <a:pt x="4811" y="1504710"/>
                  </a:lnTo>
                  <a:lnTo>
                    <a:pt x="6882" y="1431635"/>
                  </a:lnTo>
                  <a:lnTo>
                    <a:pt x="9306" y="1359663"/>
                  </a:lnTo>
                  <a:lnTo>
                    <a:pt x="12073" y="1288855"/>
                  </a:lnTo>
                  <a:lnTo>
                    <a:pt x="15177" y="1219270"/>
                  </a:lnTo>
                  <a:lnTo>
                    <a:pt x="18611" y="1150970"/>
                  </a:lnTo>
                  <a:lnTo>
                    <a:pt x="22365" y="1084015"/>
                  </a:lnTo>
                  <a:lnTo>
                    <a:pt x="26434" y="1018466"/>
                  </a:lnTo>
                  <a:lnTo>
                    <a:pt x="30809" y="954384"/>
                  </a:lnTo>
                  <a:lnTo>
                    <a:pt x="35482" y="891828"/>
                  </a:lnTo>
                  <a:lnTo>
                    <a:pt x="40446" y="830860"/>
                  </a:lnTo>
                  <a:lnTo>
                    <a:pt x="45694" y="771541"/>
                  </a:lnTo>
                  <a:lnTo>
                    <a:pt x="51217" y="713930"/>
                  </a:lnTo>
                  <a:lnTo>
                    <a:pt x="57009" y="658090"/>
                  </a:lnTo>
                  <a:lnTo>
                    <a:pt x="63061" y="604079"/>
                  </a:lnTo>
                  <a:lnTo>
                    <a:pt x="69365" y="551959"/>
                  </a:lnTo>
                  <a:lnTo>
                    <a:pt x="75915" y="501791"/>
                  </a:lnTo>
                  <a:lnTo>
                    <a:pt x="82703" y="453634"/>
                  </a:lnTo>
                  <a:lnTo>
                    <a:pt x="89721" y="407551"/>
                  </a:lnTo>
                  <a:lnTo>
                    <a:pt x="96961" y="363600"/>
                  </a:lnTo>
                  <a:lnTo>
                    <a:pt x="104415" y="321844"/>
                  </a:lnTo>
                  <a:lnTo>
                    <a:pt x="112077" y="282342"/>
                  </a:lnTo>
                  <a:lnTo>
                    <a:pt x="127992" y="210345"/>
                  </a:lnTo>
                  <a:lnTo>
                    <a:pt x="144644" y="148094"/>
                  </a:lnTo>
                  <a:lnTo>
                    <a:pt x="161973" y="96073"/>
                  </a:lnTo>
                  <a:lnTo>
                    <a:pt x="179916" y="54768"/>
                  </a:lnTo>
                  <a:lnTo>
                    <a:pt x="207852" y="13965"/>
                  </a:lnTo>
                  <a:lnTo>
                    <a:pt x="236829" y="0"/>
                  </a:lnTo>
                  <a:lnTo>
                    <a:pt x="246590" y="1571"/>
                  </a:lnTo>
                  <a:lnTo>
                    <a:pt x="284554" y="38286"/>
                  </a:lnTo>
                  <a:lnTo>
                    <a:pt x="302781" y="74051"/>
                  </a:lnTo>
                  <a:lnTo>
                    <a:pt x="320424" y="120774"/>
                  </a:lnTo>
                  <a:lnTo>
                    <a:pt x="337420" y="177971"/>
                  </a:lnTo>
                  <a:lnTo>
                    <a:pt x="353711" y="245156"/>
                  </a:lnTo>
                  <a:lnTo>
                    <a:pt x="369233" y="321844"/>
                  </a:lnTo>
                  <a:lnTo>
                    <a:pt x="376688" y="363600"/>
                  </a:lnTo>
                  <a:lnTo>
                    <a:pt x="383927" y="407551"/>
                  </a:lnTo>
                  <a:lnTo>
                    <a:pt x="390945" y="453634"/>
                  </a:lnTo>
                  <a:lnTo>
                    <a:pt x="397732" y="501791"/>
                  </a:lnTo>
                  <a:lnTo>
                    <a:pt x="404282" y="551959"/>
                  </a:lnTo>
                  <a:lnTo>
                    <a:pt x="410586" y="604079"/>
                  </a:lnTo>
                  <a:lnTo>
                    <a:pt x="416638" y="658090"/>
                  </a:lnTo>
                  <a:lnTo>
                    <a:pt x="422429" y="713930"/>
                  </a:lnTo>
                  <a:lnTo>
                    <a:pt x="427952" y="771541"/>
                  </a:lnTo>
                  <a:lnTo>
                    <a:pt x="433200" y="830860"/>
                  </a:lnTo>
                  <a:lnTo>
                    <a:pt x="438164" y="891828"/>
                  </a:lnTo>
                  <a:lnTo>
                    <a:pt x="442837" y="954384"/>
                  </a:lnTo>
                  <a:lnTo>
                    <a:pt x="447212" y="1018466"/>
                  </a:lnTo>
                  <a:lnTo>
                    <a:pt x="451280" y="1084015"/>
                  </a:lnTo>
                  <a:lnTo>
                    <a:pt x="455035" y="1150970"/>
                  </a:lnTo>
                  <a:lnTo>
                    <a:pt x="458468" y="1219270"/>
                  </a:lnTo>
                  <a:lnTo>
                    <a:pt x="461572" y="1288855"/>
                  </a:lnTo>
                  <a:lnTo>
                    <a:pt x="464340" y="1359663"/>
                  </a:lnTo>
                  <a:lnTo>
                    <a:pt x="466763" y="1431635"/>
                  </a:lnTo>
                  <a:lnTo>
                    <a:pt x="468834" y="1504710"/>
                  </a:lnTo>
                  <a:lnTo>
                    <a:pt x="470546" y="1578827"/>
                  </a:lnTo>
                  <a:lnTo>
                    <a:pt x="471891" y="1653925"/>
                  </a:lnTo>
                  <a:lnTo>
                    <a:pt x="472861" y="1729944"/>
                  </a:lnTo>
                  <a:lnTo>
                    <a:pt x="473448" y="1806823"/>
                  </a:lnTo>
                  <a:lnTo>
                    <a:pt x="473646" y="1884502"/>
                  </a:lnTo>
                  <a:close/>
                </a:path>
              </a:pathLst>
            </a:custGeom>
            <a:ln w="25400">
              <a:solidFill>
                <a:srgbClr val="231F20"/>
              </a:solidFill>
            </a:ln>
          </p:spPr>
          <p:txBody>
            <a:bodyPr wrap="square" lIns="0" tIns="0" rIns="0" bIns="0" rtlCol="0"/>
            <a:lstStyle/>
            <a:p>
              <a:endParaRPr/>
            </a:p>
          </p:txBody>
        </p:sp>
        <p:sp>
          <p:nvSpPr>
            <p:cNvPr id="6" name="object 6"/>
            <p:cNvSpPr/>
            <p:nvPr/>
          </p:nvSpPr>
          <p:spPr>
            <a:xfrm>
              <a:off x="4983655" y="2286711"/>
              <a:ext cx="273685" cy="314960"/>
            </a:xfrm>
            <a:custGeom>
              <a:avLst/>
              <a:gdLst/>
              <a:ahLst/>
              <a:cxnLst/>
              <a:rect l="l" t="t" r="r" b="b"/>
              <a:pathLst>
                <a:path w="273685" h="314960">
                  <a:moveTo>
                    <a:pt x="0" y="0"/>
                  </a:moveTo>
                  <a:lnTo>
                    <a:pt x="273672" y="314794"/>
                  </a:lnTo>
                </a:path>
              </a:pathLst>
            </a:custGeom>
            <a:ln w="25400">
              <a:solidFill>
                <a:srgbClr val="231F20"/>
              </a:solidFill>
            </a:ln>
          </p:spPr>
          <p:txBody>
            <a:bodyPr wrap="square" lIns="0" tIns="0" rIns="0" bIns="0" rtlCol="0"/>
            <a:lstStyle/>
            <a:p>
              <a:endParaRPr/>
            </a:p>
          </p:txBody>
        </p:sp>
        <p:sp>
          <p:nvSpPr>
            <p:cNvPr id="7" name="object 7"/>
            <p:cNvSpPr/>
            <p:nvPr/>
          </p:nvSpPr>
          <p:spPr>
            <a:xfrm>
              <a:off x="5648064" y="2177262"/>
              <a:ext cx="2533015" cy="4183379"/>
            </a:xfrm>
            <a:custGeom>
              <a:avLst/>
              <a:gdLst/>
              <a:ahLst/>
              <a:cxnLst/>
              <a:rect l="l" t="t" r="r" b="b"/>
              <a:pathLst>
                <a:path w="2533015" h="4183379">
                  <a:moveTo>
                    <a:pt x="2532697" y="4183100"/>
                  </a:moveTo>
                  <a:lnTo>
                    <a:pt x="747356" y="4183100"/>
                  </a:lnTo>
                  <a:lnTo>
                    <a:pt x="0" y="3435743"/>
                  </a:lnTo>
                  <a:lnTo>
                    <a:pt x="0" y="747356"/>
                  </a:lnTo>
                  <a:lnTo>
                    <a:pt x="747356" y="0"/>
                  </a:lnTo>
                  <a:lnTo>
                    <a:pt x="2532697" y="0"/>
                  </a:lnTo>
                  <a:lnTo>
                    <a:pt x="2532697" y="4183100"/>
                  </a:lnTo>
                  <a:close/>
                </a:path>
              </a:pathLst>
            </a:custGeom>
            <a:ln w="25400">
              <a:solidFill>
                <a:srgbClr val="231F20"/>
              </a:solidFill>
            </a:ln>
          </p:spPr>
          <p:txBody>
            <a:bodyPr wrap="square" lIns="0" tIns="0" rIns="0" bIns="0" rtlCol="0"/>
            <a:lstStyle/>
            <a:p>
              <a:endParaRPr/>
            </a:p>
          </p:txBody>
        </p:sp>
        <p:sp>
          <p:nvSpPr>
            <p:cNvPr id="8" name="object 8"/>
            <p:cNvSpPr/>
            <p:nvPr/>
          </p:nvSpPr>
          <p:spPr>
            <a:xfrm>
              <a:off x="5354947" y="2286711"/>
              <a:ext cx="273685" cy="314960"/>
            </a:xfrm>
            <a:custGeom>
              <a:avLst/>
              <a:gdLst/>
              <a:ahLst/>
              <a:cxnLst/>
              <a:rect l="l" t="t" r="r" b="b"/>
              <a:pathLst>
                <a:path w="273685" h="314960">
                  <a:moveTo>
                    <a:pt x="273672" y="0"/>
                  </a:moveTo>
                  <a:lnTo>
                    <a:pt x="0" y="314794"/>
                  </a:lnTo>
                </a:path>
              </a:pathLst>
            </a:custGeom>
            <a:ln w="25400">
              <a:solidFill>
                <a:srgbClr val="231F20"/>
              </a:solidFill>
            </a:ln>
          </p:spPr>
          <p:txBody>
            <a:bodyPr wrap="square" lIns="0" tIns="0" rIns="0" bIns="0" rtlCol="0"/>
            <a:lstStyle/>
            <a:p>
              <a:endParaRPr/>
            </a:p>
          </p:txBody>
        </p:sp>
      </p:grpSp>
      <p:sp>
        <p:nvSpPr>
          <p:cNvPr id="9" name="object 9"/>
          <p:cNvSpPr txBox="1"/>
          <p:nvPr/>
        </p:nvSpPr>
        <p:spPr>
          <a:xfrm>
            <a:off x="3206546" y="2374480"/>
            <a:ext cx="529590" cy="352425"/>
          </a:xfrm>
          <a:prstGeom prst="rect">
            <a:avLst/>
          </a:prstGeom>
          <a:ln w="6350">
            <a:solidFill>
              <a:srgbClr val="231F20"/>
            </a:solidFill>
          </a:ln>
        </p:spPr>
        <p:txBody>
          <a:bodyPr vert="horz" wrap="square" lIns="0" tIns="80010" rIns="0" bIns="0" rtlCol="0">
            <a:spAutoFit/>
          </a:bodyPr>
          <a:lstStyle/>
          <a:p>
            <a:pPr marL="114300">
              <a:lnSpc>
                <a:spcPct val="100000"/>
              </a:lnSpc>
              <a:spcBef>
                <a:spcPts val="630"/>
              </a:spcBef>
            </a:pPr>
            <a:r>
              <a:rPr sz="1200" spc="-45" dirty="0">
                <a:solidFill>
                  <a:srgbClr val="231F20"/>
                </a:solidFill>
                <a:latin typeface="ＭＳ ゴシック"/>
                <a:cs typeface="ＭＳ ゴシック"/>
              </a:rPr>
              <a:t>反対</a:t>
            </a:r>
            <a:endParaRPr sz="1200">
              <a:latin typeface="ＭＳ ゴシック"/>
              <a:cs typeface="ＭＳ ゴシック"/>
            </a:endParaRPr>
          </a:p>
        </p:txBody>
      </p:sp>
      <p:sp>
        <p:nvSpPr>
          <p:cNvPr id="10" name="object 10"/>
          <p:cNvSpPr txBox="1"/>
          <p:nvPr/>
        </p:nvSpPr>
        <p:spPr>
          <a:xfrm>
            <a:off x="6876351" y="2374480"/>
            <a:ext cx="529590" cy="352425"/>
          </a:xfrm>
          <a:prstGeom prst="rect">
            <a:avLst/>
          </a:prstGeom>
          <a:ln w="6350">
            <a:solidFill>
              <a:srgbClr val="231F20"/>
            </a:solidFill>
          </a:ln>
        </p:spPr>
        <p:txBody>
          <a:bodyPr vert="horz" wrap="square" lIns="0" tIns="80010" rIns="0" bIns="0" rtlCol="0">
            <a:spAutoFit/>
          </a:bodyPr>
          <a:lstStyle/>
          <a:p>
            <a:pPr marL="114935">
              <a:lnSpc>
                <a:spcPct val="100000"/>
              </a:lnSpc>
              <a:spcBef>
                <a:spcPts val="630"/>
              </a:spcBef>
            </a:pPr>
            <a:r>
              <a:rPr sz="1200" spc="-55" dirty="0">
                <a:solidFill>
                  <a:srgbClr val="231F20"/>
                </a:solidFill>
                <a:latin typeface="ＭＳ ゴシック"/>
                <a:cs typeface="ＭＳ ゴシック"/>
              </a:rPr>
              <a:t>賛成</a:t>
            </a:r>
            <a:endParaRPr sz="1200">
              <a:latin typeface="ＭＳ ゴシック"/>
              <a:cs typeface="ＭＳ ゴシック"/>
            </a:endParaRPr>
          </a:p>
        </p:txBody>
      </p:sp>
      <p:sp>
        <p:nvSpPr>
          <p:cNvPr id="11" name="object 11"/>
          <p:cNvSpPr txBox="1"/>
          <p:nvPr/>
        </p:nvSpPr>
        <p:spPr>
          <a:xfrm>
            <a:off x="7341318" y="3058339"/>
            <a:ext cx="127000" cy="2136775"/>
          </a:xfrm>
          <a:prstGeom prst="rect">
            <a:avLst/>
          </a:prstGeom>
        </p:spPr>
        <p:txBody>
          <a:bodyPr vert="eaVert" wrap="square" lIns="0" tIns="0" rIns="0" bIns="0" rtlCol="0">
            <a:spAutoFit/>
          </a:bodyPr>
          <a:lstStyle/>
          <a:p>
            <a:pPr marL="12700">
              <a:lnSpc>
                <a:spcPct val="70000"/>
              </a:lnSpc>
            </a:pPr>
            <a:r>
              <a:rPr sz="800" spc="30" dirty="0">
                <a:solidFill>
                  <a:srgbClr val="231F20"/>
                </a:solidFill>
                <a:latin typeface="ＭＳ ゴシック"/>
                <a:cs typeface="ＭＳ ゴシック"/>
              </a:rPr>
              <a:t>「石川県と近隣県の一人当たり賃金の変化</a:t>
            </a:r>
            <a:r>
              <a:rPr sz="800" spc="-770" dirty="0">
                <a:solidFill>
                  <a:srgbClr val="231F20"/>
                </a:solidFill>
                <a:latin typeface="ＭＳ ゴシック"/>
                <a:cs typeface="ＭＳ ゴシック"/>
              </a:rPr>
              <a:t>」</a:t>
            </a:r>
            <a:r>
              <a:rPr sz="800" dirty="0">
                <a:solidFill>
                  <a:srgbClr val="231F20"/>
                </a:solidFill>
                <a:latin typeface="ＭＳ ゴシック"/>
                <a:cs typeface="ＭＳ ゴシック"/>
              </a:rPr>
              <a:t>（</a:t>
            </a:r>
            <a:endParaRPr sz="800">
              <a:latin typeface="ＭＳ ゴシック"/>
              <a:cs typeface="ＭＳ ゴシック"/>
            </a:endParaRPr>
          </a:p>
        </p:txBody>
      </p:sp>
      <p:sp>
        <p:nvSpPr>
          <p:cNvPr id="12" name="object 12"/>
          <p:cNvSpPr txBox="1"/>
          <p:nvPr/>
        </p:nvSpPr>
        <p:spPr>
          <a:xfrm>
            <a:off x="7338739" y="5173074"/>
            <a:ext cx="127000" cy="296545"/>
          </a:xfrm>
          <a:prstGeom prst="rect">
            <a:avLst/>
          </a:prstGeom>
        </p:spPr>
        <p:txBody>
          <a:bodyPr vert="vert" wrap="square" lIns="0" tIns="0" rIns="0" bIns="0" rtlCol="0">
            <a:spAutoFit/>
          </a:bodyPr>
          <a:lstStyle/>
          <a:p>
            <a:pPr marL="12700">
              <a:lnSpc>
                <a:spcPts val="944"/>
              </a:lnSpc>
            </a:pPr>
            <a:r>
              <a:rPr sz="800" spc="-10" dirty="0">
                <a:solidFill>
                  <a:srgbClr val="231F20"/>
                </a:solidFill>
                <a:latin typeface="ＭＳ ゴシック"/>
                <a:cs typeface="ＭＳ ゴシック"/>
              </a:rPr>
              <a:t>RESAS</a:t>
            </a:r>
            <a:endParaRPr sz="800">
              <a:latin typeface="ＭＳ ゴシック"/>
              <a:cs typeface="ＭＳ ゴシック"/>
            </a:endParaRPr>
          </a:p>
        </p:txBody>
      </p:sp>
      <p:sp>
        <p:nvSpPr>
          <p:cNvPr id="13" name="object 13"/>
          <p:cNvSpPr txBox="1"/>
          <p:nvPr/>
        </p:nvSpPr>
        <p:spPr>
          <a:xfrm rot="10800000">
            <a:off x="7333000" y="5480719"/>
            <a:ext cx="143684" cy="60960"/>
          </a:xfrm>
          <a:prstGeom prst="rect">
            <a:avLst/>
          </a:prstGeom>
        </p:spPr>
        <p:txBody>
          <a:bodyPr vert="horz" wrap="square" lIns="0" tIns="0" rIns="0" bIns="0" rtlCol="0">
            <a:spAutoFit/>
          </a:bodyPr>
          <a:lstStyle/>
          <a:p>
            <a:pPr>
              <a:lnSpc>
                <a:spcPct val="60000"/>
              </a:lnSpc>
            </a:pPr>
            <a:r>
              <a:rPr sz="800" dirty="0">
                <a:solidFill>
                  <a:srgbClr val="231F20"/>
                </a:solidFill>
                <a:latin typeface="ＭＳ ゴシック"/>
                <a:cs typeface="ＭＳ ゴシック"/>
              </a:rPr>
              <a:t>＞</a:t>
            </a:r>
            <a:endParaRPr sz="800">
              <a:latin typeface="ＭＳ ゴシック"/>
              <a:cs typeface="ＭＳ ゴシック"/>
            </a:endParaRPr>
          </a:p>
        </p:txBody>
      </p:sp>
      <p:sp>
        <p:nvSpPr>
          <p:cNvPr id="14" name="object 14"/>
          <p:cNvSpPr txBox="1"/>
          <p:nvPr/>
        </p:nvSpPr>
        <p:spPr>
          <a:xfrm>
            <a:off x="7341318" y="5553256"/>
            <a:ext cx="127000" cy="629920"/>
          </a:xfrm>
          <a:prstGeom prst="rect">
            <a:avLst/>
          </a:prstGeom>
        </p:spPr>
        <p:txBody>
          <a:bodyPr vert="eaVert" wrap="square" lIns="0" tIns="0" rIns="0" bIns="0" rtlCol="0">
            <a:spAutoFit/>
          </a:bodyPr>
          <a:lstStyle/>
          <a:p>
            <a:pPr marL="12700">
              <a:lnSpc>
                <a:spcPct val="70000"/>
              </a:lnSpc>
            </a:pPr>
            <a:r>
              <a:rPr sz="800" spc="30" dirty="0">
                <a:solidFill>
                  <a:srgbClr val="231F20"/>
                </a:solidFill>
                <a:latin typeface="ＭＳ ゴシック"/>
                <a:cs typeface="ＭＳ ゴシック"/>
              </a:rPr>
              <a:t>雇用／医</a:t>
            </a:r>
            <a:r>
              <a:rPr sz="800" spc="-170" dirty="0">
                <a:solidFill>
                  <a:srgbClr val="231F20"/>
                </a:solidFill>
                <a:latin typeface="ＭＳ ゴシック"/>
                <a:cs typeface="ＭＳ ゴシック"/>
              </a:rPr>
              <a:t>療</a:t>
            </a:r>
            <a:r>
              <a:rPr sz="800" dirty="0">
                <a:solidFill>
                  <a:srgbClr val="231F20"/>
                </a:solidFill>
                <a:latin typeface="ＭＳ ゴシック"/>
                <a:cs typeface="ＭＳ ゴシック"/>
              </a:rPr>
              <a:t>・</a:t>
            </a:r>
            <a:endParaRPr sz="800">
              <a:latin typeface="ＭＳ ゴシック"/>
              <a:cs typeface="ＭＳ ゴシック"/>
            </a:endParaRPr>
          </a:p>
        </p:txBody>
      </p:sp>
      <p:sp>
        <p:nvSpPr>
          <p:cNvPr id="15" name="object 15"/>
          <p:cNvSpPr txBox="1"/>
          <p:nvPr/>
        </p:nvSpPr>
        <p:spPr>
          <a:xfrm rot="10800000">
            <a:off x="7180576" y="3350616"/>
            <a:ext cx="143684" cy="60960"/>
          </a:xfrm>
          <a:prstGeom prst="rect">
            <a:avLst/>
          </a:prstGeom>
        </p:spPr>
        <p:txBody>
          <a:bodyPr vert="horz" wrap="square" lIns="0" tIns="0" rIns="0" bIns="0" rtlCol="0">
            <a:spAutoFit/>
          </a:bodyPr>
          <a:lstStyle/>
          <a:p>
            <a:pPr>
              <a:lnSpc>
                <a:spcPct val="60000"/>
              </a:lnSpc>
            </a:pPr>
            <a:r>
              <a:rPr sz="800" dirty="0">
                <a:solidFill>
                  <a:srgbClr val="231F20"/>
                </a:solidFill>
                <a:latin typeface="ＭＳ ゴシック"/>
                <a:cs typeface="ＭＳ ゴシック"/>
              </a:rPr>
              <a:t>＞</a:t>
            </a:r>
            <a:endParaRPr sz="800">
              <a:latin typeface="ＭＳ ゴシック"/>
              <a:cs typeface="ＭＳ ゴシック"/>
            </a:endParaRPr>
          </a:p>
        </p:txBody>
      </p:sp>
      <p:sp>
        <p:nvSpPr>
          <p:cNvPr id="16" name="object 16"/>
          <p:cNvSpPr txBox="1"/>
          <p:nvPr/>
        </p:nvSpPr>
        <p:spPr>
          <a:xfrm>
            <a:off x="6579318" y="3109102"/>
            <a:ext cx="736600" cy="3048635"/>
          </a:xfrm>
          <a:prstGeom prst="rect">
            <a:avLst/>
          </a:prstGeom>
        </p:spPr>
        <p:txBody>
          <a:bodyPr vert="eaVert" wrap="square" lIns="0" tIns="0" rIns="0" bIns="0" rtlCol="0">
            <a:spAutoFit/>
          </a:bodyPr>
          <a:lstStyle/>
          <a:p>
            <a:pPr marL="12700" algn="just">
              <a:lnSpc>
                <a:spcPct val="70000"/>
              </a:lnSpc>
            </a:pPr>
            <a:r>
              <a:rPr sz="800" spc="20" dirty="0">
                <a:solidFill>
                  <a:srgbClr val="231F20"/>
                </a:solidFill>
                <a:latin typeface="ＭＳ ゴシック"/>
                <a:cs typeface="ＭＳ ゴシック"/>
              </a:rPr>
              <a:t>福</a:t>
            </a:r>
            <a:r>
              <a:rPr sz="800" dirty="0">
                <a:solidFill>
                  <a:srgbClr val="231F20"/>
                </a:solidFill>
                <a:latin typeface="ＭＳ ゴシック"/>
                <a:cs typeface="ＭＳ ゴシック"/>
              </a:rPr>
              <a:t>祉 </a:t>
            </a:r>
            <a:r>
              <a:rPr sz="800" spc="40" dirty="0">
                <a:solidFill>
                  <a:srgbClr val="231F20"/>
                </a:solidFill>
                <a:latin typeface="ＭＳ ゴシック"/>
                <a:cs typeface="ＭＳ ゴシック"/>
              </a:rPr>
              <a:t> </a:t>
            </a:r>
            <a:r>
              <a:rPr sz="800" spc="20" dirty="0">
                <a:solidFill>
                  <a:srgbClr val="231F20"/>
                </a:solidFill>
                <a:latin typeface="ＭＳ ゴシック"/>
                <a:cs typeface="ＭＳ ゴシック"/>
              </a:rPr>
              <a:t>一人当たりの賃金</a:t>
            </a:r>
            <a:r>
              <a:rPr sz="800" spc="-380" dirty="0">
                <a:solidFill>
                  <a:srgbClr val="231F20"/>
                </a:solidFill>
                <a:latin typeface="ＭＳ ゴシック"/>
                <a:cs typeface="ＭＳ ゴシック"/>
              </a:rPr>
              <a:t>）</a:t>
            </a:r>
            <a:r>
              <a:rPr sz="800" spc="20" dirty="0">
                <a:solidFill>
                  <a:srgbClr val="231F20"/>
                </a:solidFill>
                <a:latin typeface="ＭＳ ゴシック"/>
                <a:cs typeface="ＭＳ ゴシック"/>
              </a:rPr>
              <a:t>のデータから</a:t>
            </a:r>
            <a:r>
              <a:rPr sz="800" spc="-380" dirty="0">
                <a:solidFill>
                  <a:srgbClr val="231F20"/>
                </a:solidFill>
                <a:latin typeface="ＭＳ ゴシック"/>
                <a:cs typeface="ＭＳ ゴシック"/>
              </a:rPr>
              <a:t>、</a:t>
            </a:r>
            <a:r>
              <a:rPr sz="800" spc="20" dirty="0">
                <a:solidFill>
                  <a:srgbClr val="231F20"/>
                </a:solidFill>
                <a:latin typeface="ＭＳ ゴシック"/>
                <a:cs typeface="ＭＳ ゴシック"/>
              </a:rPr>
              <a:t>北陸新幹線開通前年度</a:t>
            </a:r>
            <a:r>
              <a:rPr sz="800" dirty="0">
                <a:solidFill>
                  <a:srgbClr val="231F20"/>
                </a:solidFill>
                <a:latin typeface="ＭＳ ゴシック"/>
                <a:cs typeface="ＭＳ ゴシック"/>
              </a:rPr>
              <a:t>に</a:t>
            </a:r>
            <a:endParaRPr sz="800">
              <a:latin typeface="ＭＳ ゴシック"/>
              <a:cs typeface="ＭＳ ゴシック"/>
            </a:endParaRPr>
          </a:p>
          <a:p>
            <a:pPr marL="12700" marR="5080" algn="just">
              <a:lnSpc>
                <a:spcPct val="125000"/>
              </a:lnSpc>
            </a:pPr>
            <a:r>
              <a:rPr sz="800" spc="35" dirty="0">
                <a:solidFill>
                  <a:srgbClr val="231F20"/>
                </a:solidFill>
                <a:latin typeface="ＭＳ ゴシック"/>
                <a:cs typeface="ＭＳ ゴシック"/>
              </a:rPr>
              <a:t>賃金が大幅に上がり</a:t>
            </a:r>
            <a:r>
              <a:rPr sz="800" spc="-365" dirty="0">
                <a:solidFill>
                  <a:srgbClr val="231F20"/>
                </a:solidFill>
                <a:latin typeface="ＭＳ ゴシック"/>
                <a:cs typeface="ＭＳ ゴシック"/>
              </a:rPr>
              <a:t>、</a:t>
            </a:r>
            <a:r>
              <a:rPr sz="800" spc="35" dirty="0">
                <a:solidFill>
                  <a:srgbClr val="231F20"/>
                </a:solidFill>
                <a:latin typeface="ＭＳ ゴシック"/>
                <a:cs typeface="ＭＳ ゴシック"/>
              </a:rPr>
              <a:t>その後も高い状態を維持していることが</a:t>
            </a:r>
            <a:r>
              <a:rPr sz="800" dirty="0">
                <a:solidFill>
                  <a:srgbClr val="231F20"/>
                </a:solidFill>
                <a:latin typeface="ＭＳ ゴシック"/>
                <a:cs typeface="ＭＳ ゴシック"/>
              </a:rPr>
              <a:t>読</a:t>
            </a:r>
            <a:r>
              <a:rPr sz="800" spc="20" dirty="0">
                <a:solidFill>
                  <a:srgbClr val="231F20"/>
                </a:solidFill>
                <a:latin typeface="ＭＳ ゴシック"/>
                <a:cs typeface="ＭＳ ゴシック"/>
              </a:rPr>
              <a:t>み取れる</a:t>
            </a:r>
            <a:r>
              <a:rPr sz="800" spc="-380" dirty="0">
                <a:solidFill>
                  <a:srgbClr val="231F20"/>
                </a:solidFill>
                <a:latin typeface="ＭＳ ゴシック"/>
                <a:cs typeface="ＭＳ ゴシック"/>
              </a:rPr>
              <a:t>。</a:t>
            </a:r>
            <a:r>
              <a:rPr sz="800" spc="20" dirty="0">
                <a:solidFill>
                  <a:srgbClr val="231F20"/>
                </a:solidFill>
                <a:latin typeface="ＭＳ ゴシック"/>
                <a:cs typeface="ＭＳ ゴシック"/>
              </a:rPr>
              <a:t>また</a:t>
            </a:r>
            <a:r>
              <a:rPr sz="800" spc="-380" dirty="0">
                <a:solidFill>
                  <a:srgbClr val="231F20"/>
                </a:solidFill>
                <a:latin typeface="ＭＳ ゴシック"/>
                <a:cs typeface="ＭＳ ゴシック"/>
              </a:rPr>
              <a:t>、</a:t>
            </a:r>
            <a:r>
              <a:rPr sz="800" spc="20" dirty="0">
                <a:solidFill>
                  <a:srgbClr val="231F20"/>
                </a:solidFill>
                <a:latin typeface="ＭＳ ゴシック"/>
                <a:cs typeface="ＭＳ ゴシック"/>
              </a:rPr>
              <a:t>以前は近隣の福井や長野などの賃金の方が石川</a:t>
            </a:r>
            <a:r>
              <a:rPr sz="800" dirty="0">
                <a:solidFill>
                  <a:srgbClr val="231F20"/>
                </a:solidFill>
                <a:latin typeface="ＭＳ ゴシック"/>
                <a:cs typeface="ＭＳ ゴシック"/>
              </a:rPr>
              <a:t>よ</a:t>
            </a:r>
            <a:r>
              <a:rPr sz="800" spc="5" dirty="0">
                <a:solidFill>
                  <a:srgbClr val="231F20"/>
                </a:solidFill>
                <a:latin typeface="ＭＳ ゴシック"/>
                <a:cs typeface="ＭＳ ゴシック"/>
              </a:rPr>
              <a:t>りも高かったが</a:t>
            </a:r>
            <a:r>
              <a:rPr sz="800" spc="-395" dirty="0">
                <a:solidFill>
                  <a:srgbClr val="231F20"/>
                </a:solidFill>
                <a:latin typeface="ＭＳ ゴシック"/>
                <a:cs typeface="ＭＳ ゴシック"/>
              </a:rPr>
              <a:t>、</a:t>
            </a:r>
            <a:r>
              <a:rPr sz="800" spc="5" dirty="0">
                <a:solidFill>
                  <a:srgbClr val="231F20"/>
                </a:solidFill>
                <a:latin typeface="ＭＳ ゴシック"/>
                <a:cs typeface="ＭＳ ゴシック"/>
              </a:rPr>
              <a:t>開通後は石川県の方が概ね高いことが分かる</a:t>
            </a:r>
            <a:r>
              <a:rPr sz="800" dirty="0">
                <a:solidFill>
                  <a:srgbClr val="231F20"/>
                </a:solidFill>
                <a:latin typeface="ＭＳ ゴシック"/>
                <a:cs typeface="ＭＳ ゴシック"/>
              </a:rPr>
              <a:t>。</a:t>
            </a:r>
            <a:endParaRPr sz="800">
              <a:latin typeface="ＭＳ ゴシック"/>
              <a:cs typeface="ＭＳ ゴシック"/>
            </a:endParaRPr>
          </a:p>
          <a:p>
            <a:pPr marL="12700">
              <a:lnSpc>
                <a:spcPct val="100000"/>
              </a:lnSpc>
              <a:spcBef>
                <a:spcPts val="240"/>
              </a:spcBef>
            </a:pPr>
            <a:r>
              <a:rPr sz="800" spc="5" dirty="0">
                <a:solidFill>
                  <a:srgbClr val="231F20"/>
                </a:solidFill>
                <a:latin typeface="ＭＳ ゴシック"/>
                <a:cs typeface="ＭＳ ゴシック"/>
              </a:rPr>
              <a:t>→新幹線の開通に伴い</a:t>
            </a:r>
            <a:r>
              <a:rPr sz="800" spc="-395" dirty="0">
                <a:solidFill>
                  <a:srgbClr val="231F20"/>
                </a:solidFill>
                <a:latin typeface="ＭＳ ゴシック"/>
                <a:cs typeface="ＭＳ ゴシック"/>
              </a:rPr>
              <a:t>、</a:t>
            </a:r>
            <a:r>
              <a:rPr sz="800" spc="5" dirty="0">
                <a:solidFill>
                  <a:srgbClr val="231F20"/>
                </a:solidFill>
                <a:latin typeface="ＭＳ ゴシック"/>
                <a:cs typeface="ＭＳ ゴシック"/>
              </a:rPr>
              <a:t>近隣県よりも賃金が上がっている</a:t>
            </a:r>
            <a:r>
              <a:rPr sz="800" dirty="0">
                <a:solidFill>
                  <a:srgbClr val="231F20"/>
                </a:solidFill>
                <a:latin typeface="ＭＳ ゴシック"/>
                <a:cs typeface="ＭＳ ゴシック"/>
              </a:rPr>
              <a:t>。</a:t>
            </a:r>
            <a:endParaRPr sz="800">
              <a:latin typeface="ＭＳ ゴシック"/>
              <a:cs typeface="ＭＳ ゴシック"/>
            </a:endParaRPr>
          </a:p>
        </p:txBody>
      </p:sp>
      <p:sp>
        <p:nvSpPr>
          <p:cNvPr id="17" name="object 17"/>
          <p:cNvSpPr txBox="1"/>
          <p:nvPr/>
        </p:nvSpPr>
        <p:spPr>
          <a:xfrm>
            <a:off x="7198367" y="2910677"/>
            <a:ext cx="33337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ＭＳ ゴシック"/>
                <a:cs typeface="ＭＳ ゴシック"/>
              </a:rPr>
              <a:t>（例</a:t>
            </a:r>
            <a:r>
              <a:rPr sz="800" spc="-50" dirty="0">
                <a:solidFill>
                  <a:srgbClr val="231F20"/>
                </a:solidFill>
                <a:latin typeface="ＭＳ ゴシック"/>
                <a:cs typeface="ＭＳ ゴシック"/>
              </a:rPr>
              <a:t>）</a:t>
            </a:r>
            <a:endParaRPr sz="800">
              <a:latin typeface="ＭＳ ゴシック"/>
              <a:cs typeface="ＭＳ ゴシック"/>
            </a:endParaRPr>
          </a:p>
        </p:txBody>
      </p:sp>
      <p:sp>
        <p:nvSpPr>
          <p:cNvPr id="18" name="object 18"/>
          <p:cNvSpPr txBox="1"/>
          <p:nvPr/>
        </p:nvSpPr>
        <p:spPr>
          <a:xfrm>
            <a:off x="3039981" y="3041030"/>
            <a:ext cx="736600" cy="3098800"/>
          </a:xfrm>
          <a:prstGeom prst="rect">
            <a:avLst/>
          </a:prstGeom>
        </p:spPr>
        <p:txBody>
          <a:bodyPr vert="eaVert" wrap="square" lIns="0" tIns="0" rIns="0" bIns="0" rtlCol="0">
            <a:spAutoFit/>
          </a:bodyPr>
          <a:lstStyle/>
          <a:p>
            <a:pPr marL="12700">
              <a:lnSpc>
                <a:spcPct val="70000"/>
              </a:lnSpc>
            </a:pPr>
            <a:r>
              <a:rPr sz="800" spc="45" dirty="0">
                <a:solidFill>
                  <a:srgbClr val="231F20"/>
                </a:solidFill>
                <a:latin typeface="ＭＳ ゴシック"/>
                <a:cs typeface="ＭＳ ゴシック"/>
              </a:rPr>
              <a:t>「地下の平均変動率の推移</a:t>
            </a:r>
            <a:r>
              <a:rPr sz="800" spc="-755" dirty="0">
                <a:solidFill>
                  <a:srgbClr val="231F20"/>
                </a:solidFill>
                <a:latin typeface="ＭＳ ゴシック"/>
                <a:cs typeface="ＭＳ ゴシック"/>
              </a:rPr>
              <a:t>」</a:t>
            </a:r>
            <a:r>
              <a:rPr sz="800" spc="45" dirty="0">
                <a:solidFill>
                  <a:srgbClr val="231F20"/>
                </a:solidFill>
                <a:latin typeface="ＭＳ ゴシック"/>
                <a:cs typeface="ＭＳ ゴシック"/>
              </a:rPr>
              <a:t>（石川県のHP</a:t>
            </a:r>
            <a:r>
              <a:rPr sz="800" spc="-355" dirty="0">
                <a:solidFill>
                  <a:srgbClr val="231F20"/>
                </a:solidFill>
                <a:latin typeface="ＭＳ ゴシック"/>
                <a:cs typeface="ＭＳ ゴシック"/>
              </a:rPr>
              <a:t>）</a:t>
            </a:r>
            <a:r>
              <a:rPr sz="800" spc="45" dirty="0">
                <a:solidFill>
                  <a:srgbClr val="231F20"/>
                </a:solidFill>
                <a:latin typeface="ＭＳ ゴシック"/>
                <a:cs typeface="ＭＳ ゴシック"/>
              </a:rPr>
              <a:t>平成29年地価公</a:t>
            </a:r>
            <a:r>
              <a:rPr sz="800" dirty="0">
                <a:solidFill>
                  <a:srgbClr val="231F20"/>
                </a:solidFill>
                <a:latin typeface="ＭＳ ゴシック"/>
                <a:cs typeface="ＭＳ ゴシック"/>
              </a:rPr>
              <a:t>示</a:t>
            </a:r>
            <a:endParaRPr sz="800" dirty="0">
              <a:latin typeface="ＭＳ ゴシック"/>
              <a:cs typeface="ＭＳ ゴシック"/>
            </a:endParaRPr>
          </a:p>
          <a:p>
            <a:pPr marL="63500" marR="5080" indent="-50800" algn="just">
              <a:lnSpc>
                <a:spcPct val="125000"/>
              </a:lnSpc>
            </a:pPr>
            <a:r>
              <a:rPr sz="800" spc="30" dirty="0">
                <a:solidFill>
                  <a:srgbClr val="231F20"/>
                </a:solidFill>
                <a:latin typeface="ＭＳ ゴシック"/>
                <a:cs typeface="ＭＳ ゴシック"/>
              </a:rPr>
              <a:t>（石川県分</a:t>
            </a:r>
            <a:r>
              <a:rPr sz="800" spc="-370" dirty="0">
                <a:solidFill>
                  <a:srgbClr val="231F20"/>
                </a:solidFill>
                <a:latin typeface="ＭＳ ゴシック"/>
                <a:cs typeface="ＭＳ ゴシック"/>
              </a:rPr>
              <a:t>）</a:t>
            </a:r>
            <a:r>
              <a:rPr sz="800" spc="30" dirty="0">
                <a:solidFill>
                  <a:srgbClr val="231F20"/>
                </a:solidFill>
                <a:latin typeface="ＭＳ ゴシック"/>
                <a:cs typeface="ＭＳ ゴシック"/>
              </a:rPr>
              <a:t>結果の概要</a:t>
            </a:r>
            <a:r>
              <a:rPr sz="800" spc="-370" dirty="0">
                <a:solidFill>
                  <a:srgbClr val="231F20"/>
                </a:solidFill>
                <a:latin typeface="ＭＳ ゴシック"/>
                <a:cs typeface="ＭＳ ゴシック"/>
              </a:rPr>
              <a:t>）</a:t>
            </a:r>
            <a:r>
              <a:rPr sz="800" spc="30" dirty="0">
                <a:solidFill>
                  <a:srgbClr val="231F20"/>
                </a:solidFill>
                <a:latin typeface="ＭＳ ゴシック"/>
                <a:cs typeface="ＭＳ ゴシック"/>
              </a:rPr>
              <a:t>のデータから</a:t>
            </a:r>
            <a:r>
              <a:rPr sz="800" spc="-370" dirty="0">
                <a:solidFill>
                  <a:srgbClr val="231F20"/>
                </a:solidFill>
                <a:latin typeface="ＭＳ ゴシック"/>
                <a:cs typeface="ＭＳ ゴシック"/>
              </a:rPr>
              <a:t>、</a:t>
            </a:r>
            <a:r>
              <a:rPr sz="800" spc="30" dirty="0">
                <a:solidFill>
                  <a:srgbClr val="231F20"/>
                </a:solidFill>
                <a:latin typeface="ＭＳ ゴシック"/>
                <a:cs typeface="ＭＳ ゴシック"/>
              </a:rPr>
              <a:t>北陸新幹線開通後に</a:t>
            </a:r>
            <a:r>
              <a:rPr sz="800" spc="-370" dirty="0">
                <a:solidFill>
                  <a:srgbClr val="231F20"/>
                </a:solidFill>
                <a:latin typeface="ＭＳ ゴシック"/>
                <a:cs typeface="ＭＳ ゴシック"/>
              </a:rPr>
              <a:t>、</a:t>
            </a:r>
            <a:r>
              <a:rPr sz="800" spc="30" dirty="0">
                <a:solidFill>
                  <a:srgbClr val="231F20"/>
                </a:solidFill>
                <a:latin typeface="ＭＳ ゴシック"/>
                <a:cs typeface="ＭＳ ゴシック"/>
              </a:rPr>
              <a:t>石</a:t>
            </a:r>
            <a:r>
              <a:rPr sz="800" dirty="0">
                <a:solidFill>
                  <a:srgbClr val="231F20"/>
                </a:solidFill>
                <a:latin typeface="ＭＳ ゴシック"/>
                <a:cs typeface="ＭＳ ゴシック"/>
              </a:rPr>
              <a:t>川</a:t>
            </a:r>
            <a:r>
              <a:rPr sz="800" spc="20" dirty="0">
                <a:solidFill>
                  <a:srgbClr val="231F20"/>
                </a:solidFill>
                <a:latin typeface="ＭＳ ゴシック"/>
                <a:cs typeface="ＭＳ ゴシック"/>
              </a:rPr>
              <a:t>県の中でも特に金沢市の商業地の地価が上昇していることが読</a:t>
            </a:r>
            <a:r>
              <a:rPr sz="800" dirty="0">
                <a:solidFill>
                  <a:srgbClr val="231F20"/>
                </a:solidFill>
                <a:latin typeface="ＭＳ ゴシック"/>
                <a:cs typeface="ＭＳ ゴシック"/>
              </a:rPr>
              <a:t>み</a:t>
            </a:r>
            <a:r>
              <a:rPr sz="800" spc="5" dirty="0">
                <a:solidFill>
                  <a:srgbClr val="231F20"/>
                </a:solidFill>
                <a:latin typeface="ＭＳ ゴシック"/>
                <a:cs typeface="ＭＳ ゴシック"/>
              </a:rPr>
              <a:t>取れる</a:t>
            </a:r>
            <a:r>
              <a:rPr sz="800" dirty="0">
                <a:solidFill>
                  <a:srgbClr val="231F20"/>
                </a:solidFill>
                <a:latin typeface="ＭＳ ゴシック"/>
                <a:cs typeface="ＭＳ ゴシック"/>
              </a:rPr>
              <a:t>。</a:t>
            </a:r>
            <a:endParaRPr sz="800" dirty="0">
              <a:latin typeface="ＭＳ ゴシック"/>
              <a:cs typeface="ＭＳ ゴシック"/>
            </a:endParaRPr>
          </a:p>
          <a:p>
            <a:pPr marL="63500">
              <a:lnSpc>
                <a:spcPct val="100000"/>
              </a:lnSpc>
              <a:spcBef>
                <a:spcPts val="240"/>
              </a:spcBef>
            </a:pPr>
            <a:r>
              <a:rPr sz="800" spc="5" dirty="0">
                <a:solidFill>
                  <a:srgbClr val="231F20"/>
                </a:solidFill>
                <a:latin typeface="ＭＳ ゴシック"/>
                <a:cs typeface="ＭＳ ゴシック"/>
              </a:rPr>
              <a:t>→新幹線開通後に特に金沢市の地価が上昇した</a:t>
            </a:r>
            <a:r>
              <a:rPr sz="800" dirty="0">
                <a:solidFill>
                  <a:srgbClr val="231F20"/>
                </a:solidFill>
                <a:latin typeface="ＭＳ ゴシック"/>
                <a:cs typeface="ＭＳ ゴシック"/>
              </a:rPr>
              <a:t>。</a:t>
            </a:r>
            <a:endParaRPr sz="800" dirty="0">
              <a:latin typeface="ＭＳ ゴシック"/>
              <a:cs typeface="ＭＳ ゴシック"/>
            </a:endParaRPr>
          </a:p>
        </p:txBody>
      </p:sp>
      <p:sp>
        <p:nvSpPr>
          <p:cNvPr id="19" name="object 19"/>
          <p:cNvSpPr txBox="1"/>
          <p:nvPr/>
        </p:nvSpPr>
        <p:spPr>
          <a:xfrm>
            <a:off x="3506630" y="2893405"/>
            <a:ext cx="333375"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ＭＳ ゴシック"/>
                <a:cs typeface="ＭＳ ゴシック"/>
              </a:rPr>
              <a:t>（例</a:t>
            </a:r>
            <a:r>
              <a:rPr sz="800" spc="-50" dirty="0">
                <a:solidFill>
                  <a:srgbClr val="231F20"/>
                </a:solidFill>
                <a:latin typeface="ＭＳ ゴシック"/>
                <a:cs typeface="ＭＳ ゴシック"/>
              </a:rPr>
              <a:t>）</a:t>
            </a:r>
            <a:endParaRPr sz="800">
              <a:latin typeface="ＭＳ ゴシック"/>
              <a:cs typeface="ＭＳ ゴシック"/>
            </a:endParaRPr>
          </a:p>
        </p:txBody>
      </p:sp>
      <p:sp>
        <p:nvSpPr>
          <p:cNvPr id="20" name="object 20"/>
          <p:cNvSpPr txBox="1"/>
          <p:nvPr/>
        </p:nvSpPr>
        <p:spPr>
          <a:xfrm>
            <a:off x="5244802" y="2858556"/>
            <a:ext cx="127000" cy="3205480"/>
          </a:xfrm>
          <a:prstGeom prst="rect">
            <a:avLst/>
          </a:prstGeom>
        </p:spPr>
        <p:txBody>
          <a:bodyPr vert="eaVert" wrap="square" lIns="0" tIns="0" rIns="0" bIns="0" rtlCol="0">
            <a:spAutoFit/>
          </a:bodyPr>
          <a:lstStyle/>
          <a:p>
            <a:pPr marL="12700">
              <a:lnSpc>
                <a:spcPct val="70000"/>
              </a:lnSpc>
            </a:pPr>
            <a:r>
              <a:rPr sz="800" spc="5" dirty="0">
                <a:solidFill>
                  <a:srgbClr val="231F20"/>
                </a:solidFill>
                <a:latin typeface="ＭＳ ゴシック"/>
                <a:cs typeface="ＭＳ ゴシック"/>
              </a:rPr>
              <a:t>石川県は北陸新幹線が開通したことで以前よりも暮らしやすくなっ</a:t>
            </a:r>
            <a:r>
              <a:rPr sz="800" dirty="0">
                <a:solidFill>
                  <a:srgbClr val="231F20"/>
                </a:solidFill>
                <a:latin typeface="ＭＳ ゴシック"/>
                <a:cs typeface="ＭＳ ゴシック"/>
              </a:rPr>
              <a:t>た</a:t>
            </a:r>
            <a:endParaRPr sz="800">
              <a:latin typeface="ＭＳ ゴシック"/>
              <a:cs typeface="ＭＳ ゴシック"/>
            </a:endParaRPr>
          </a:p>
        </p:txBody>
      </p:sp>
      <p:sp>
        <p:nvSpPr>
          <p:cNvPr id="21" name="object 21"/>
          <p:cNvSpPr txBox="1"/>
          <p:nvPr/>
        </p:nvSpPr>
        <p:spPr>
          <a:xfrm>
            <a:off x="898599" y="2282506"/>
            <a:ext cx="1232535" cy="508000"/>
          </a:xfrm>
          <a:prstGeom prst="rect">
            <a:avLst/>
          </a:prstGeom>
        </p:spPr>
        <p:txBody>
          <a:bodyPr vert="horz" wrap="square" lIns="0" tIns="12700" rIns="0" bIns="0" rtlCol="0">
            <a:spAutoFit/>
          </a:bodyPr>
          <a:lstStyle/>
          <a:p>
            <a:pPr marL="12700" marR="19050">
              <a:lnSpc>
                <a:spcPct val="131900"/>
              </a:lnSpc>
              <a:spcBef>
                <a:spcPts val="100"/>
              </a:spcBef>
            </a:pPr>
            <a:r>
              <a:rPr sz="1200" spc="-175" dirty="0">
                <a:solidFill>
                  <a:srgbClr val="231F20"/>
                </a:solidFill>
                <a:latin typeface="ＭＳ ゴシック"/>
                <a:cs typeface="ＭＳ ゴシック"/>
              </a:rPr>
              <a:t>バタフライチャート</a:t>
            </a:r>
            <a:r>
              <a:rPr sz="1200" spc="-90" dirty="0">
                <a:solidFill>
                  <a:srgbClr val="231F20"/>
                </a:solidFill>
                <a:latin typeface="ＭＳ ゴシック"/>
                <a:cs typeface="ＭＳ ゴシック"/>
              </a:rPr>
              <a:t>書き方の例</a:t>
            </a:r>
            <a:endParaRPr sz="1200">
              <a:latin typeface="ＭＳ ゴシック"/>
              <a:cs typeface="ＭＳ ゴシック"/>
            </a:endParaRPr>
          </a:p>
        </p:txBody>
      </p:sp>
      <p:sp>
        <p:nvSpPr>
          <p:cNvPr id="23" name="object 7"/>
          <p:cNvSpPr txBox="1">
            <a:spLocks noGrp="1"/>
          </p:cNvSpPr>
          <p:nvPr>
            <p:ph type="ftr" sz="quarter" idx="5"/>
          </p:nvPr>
        </p:nvSpPr>
        <p:spPr>
          <a:xfrm>
            <a:off x="5324003" y="6868400"/>
            <a:ext cx="4844415" cy="266355"/>
          </a:xfrm>
          <a:prstGeom prst="rect">
            <a:avLst/>
          </a:prstGeom>
        </p:spPr>
        <p:txBody>
          <a:bodyPr vert="horz" wrap="square" lIns="0" tIns="0" rIns="0" bIns="0" rtlCol="0">
            <a:spAutoFit/>
          </a:bodyPr>
          <a:lstStyle/>
          <a:p>
            <a:pPr marL="12700" algn="r">
              <a:lnSpc>
                <a:spcPts val="1055"/>
              </a:lnSpc>
            </a:pPr>
            <a:r>
              <a:rPr spc="-70" dirty="0" err="1"/>
              <a:t>内閣官房</a:t>
            </a:r>
            <a:r>
              <a:rPr lang="ja-JP" altLang="en-US" spc="-70" dirty="0"/>
              <a:t>新しい地方経済・生活環境創生本部事務局　内閣府地方創生推進室　</a:t>
            </a:r>
            <a:r>
              <a:rPr spc="-70" dirty="0"/>
              <a:t>ビッグデータチーム</a:t>
            </a:r>
            <a:endParaRPr lang="en-US" spc="-70" dirty="0"/>
          </a:p>
          <a:p>
            <a:pPr marL="12700" algn="r">
              <a:lnSpc>
                <a:spcPts val="1055"/>
              </a:lnSpc>
            </a:pPr>
            <a:r>
              <a:rPr spc="-10" dirty="0"/>
              <a:t>RESAS</a:t>
            </a:r>
            <a:r>
              <a:rPr spc="-50" dirty="0"/>
              <a:t>副教材作成委員会</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e5a544d-6522-49ca-b7c0-073743a20c9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808260035AA594BB191DA980288A9F2" ma:contentTypeVersion="13" ma:contentTypeDescription="新しいドキュメントを作成します。" ma:contentTypeScope="" ma:versionID="b16df6e35edf996602edd3616daf806f">
  <xsd:schema xmlns:xsd="http://www.w3.org/2001/XMLSchema" xmlns:xs="http://www.w3.org/2001/XMLSchema" xmlns:p="http://schemas.microsoft.com/office/2006/metadata/properties" xmlns:ns2="8e5a544d-6522-49ca-b7c0-073743a20c94" xmlns:ns3="b3614553-897b-45df-b493-229462541fd9" targetNamespace="http://schemas.microsoft.com/office/2006/metadata/properties" ma:root="true" ma:fieldsID="1b6815dfbee239202bf894c60d6e1e12" ns2:_="" ns3:_="">
    <xsd:import namespace="8e5a544d-6522-49ca-b7c0-073743a20c94"/>
    <xsd:import namespace="b3614553-897b-45df-b493-229462541fd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5a544d-6522-49ca-b7c0-073743a20c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14553-897b-45df-b493-229462541fd9"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3CE728-CDF9-4FAA-BAF0-28E362865B07}">
  <ds:schemaRefs>
    <ds:schemaRef ds:uri="http://schemas.microsoft.com/office/2006/metadata/properties"/>
    <ds:schemaRef ds:uri="http://purl.org/dc/dcmitype/"/>
    <ds:schemaRef ds:uri="http://purl.org/dc/elements/1.1/"/>
    <ds:schemaRef ds:uri="http://purl.org/dc/term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b3614553-897b-45df-b493-229462541fd9"/>
    <ds:schemaRef ds:uri="8e5a544d-6522-49ca-b7c0-073743a20c94"/>
  </ds:schemaRefs>
</ds:datastoreItem>
</file>

<file path=customXml/itemProps2.xml><?xml version="1.0" encoding="utf-8"?>
<ds:datastoreItem xmlns:ds="http://schemas.openxmlformats.org/officeDocument/2006/customXml" ds:itemID="{705E59BF-9090-48B6-B1DC-8D55D70B946D}">
  <ds:schemaRefs>
    <ds:schemaRef ds:uri="http://schemas.microsoft.com/sharepoint/v3/contenttype/forms"/>
  </ds:schemaRefs>
</ds:datastoreItem>
</file>

<file path=customXml/itemProps3.xml><?xml version="1.0" encoding="utf-8"?>
<ds:datastoreItem xmlns:ds="http://schemas.openxmlformats.org/officeDocument/2006/customXml" ds:itemID="{41E99154-13FF-46DA-8967-B1E94588E9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5a544d-6522-49ca-b7c0-073743a20c94"/>
    <ds:schemaRef ds:uri="b3614553-897b-45df-b493-229462541f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781</Words>
  <Application>Microsoft Office PowerPoint</Application>
  <PresentationFormat>ユーザー設定</PresentationFormat>
  <Paragraphs>306</Paragraphs>
  <Slides>11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ＭＳ ゴシック</vt:lpstr>
      <vt:lpstr>メイリオ</vt:lpstr>
      <vt:lpstr>Calibri</vt:lpstr>
      <vt:lpstr>Times New Roman</vt:lpstr>
      <vt:lpstr>Office Theme</vt:lpstr>
      <vt:lpstr>PowerPoint プレゼンテーション</vt:lpstr>
      <vt:lpstr>PowerPoint プレゼンテーション</vt:lpstr>
      <vt:lpstr>PowerPoint プレゼンテーション</vt:lpstr>
      <vt:lpstr>1</vt:lpstr>
      <vt:lpstr>PowerPoint プレゼンテーション</vt:lpstr>
      <vt:lpstr>PowerPoint プレゼンテーション</vt:lpstr>
      <vt:lpstr>4</vt:lpstr>
      <vt:lpstr>「石川県は北陸新幹線が開通したことで以前よりも暮らしやすくなった」という考えに “賛成”“反対”の理由をそれぞれ考えて、その理由の根拠となるデータを選ぼう</vt:lpstr>
      <vt:lpstr>「石川県は北陸新幹線が開通したことで以前よりも暮らしやすくなった」という考えに “賛成”“反対”の理由をそれぞれ考えて、その理由の根拠となるデータを選ぼう</vt:lpstr>
      <vt:lpstr>PowerPoint プレゼンテーション</vt:lpstr>
      <vt:lpstr>提出するもの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2023-03-20T10:06:32Z</dcterms:created>
  <dcterms:modified xsi:type="dcterms:W3CDTF">2025-02-05T07:10:08Z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0x0101005808260035AA594BB191DA980288A9F2</vt:lpwstr>
  </property>
  <property fmtid="{D5CDD505-2E9C-101B-9397-08002B2CF9AE}" pid="3" name="MediaServiceImageTags">
    <vt:lpwstr/>
  </property>
</Properties>
</file>