
<file path=[Content_Types].xml><?xml version="1.0" encoding="utf-8"?>
<Types xmlns="http://schemas.openxmlformats.org/package/2006/content-types">
  <Default Extension="jpg" ContentType="image/jp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4"/>
  </p:sldMasterIdLst>
  <p:sldIdLst>
    <p:sldId id="256" r:id="rId5"/>
    <p:sldId id="257" r:id="rId6"/>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10030C-F019-4263-9014-12EF1E03BDC2}" v="2" dt="2025-02-05T07:50:46.849"/>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3180" y="12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2/5/2025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2/5/2025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2/5/2025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2/5/2025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2/5/2025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8142" y="427736"/>
            <a:ext cx="6806565" cy="171094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78142" y="2459482"/>
            <a:ext cx="6806565"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2/5/2025</a:t>
            </a:fld>
            <a:endParaRPr lang="en-US"/>
          </a:p>
        </p:txBody>
      </p:sp>
      <p:sp>
        <p:nvSpPr>
          <p:cNvPr id="6" name="Holder 6"/>
          <p:cNvSpPr>
            <a:spLocks noGrp="1"/>
          </p:cNvSpPr>
          <p:nvPr>
            <p:ph type="sldNum" sz="quarter" idx="7"/>
          </p:nvPr>
        </p:nvSpPr>
        <p:spPr>
          <a:xfrm>
            <a:off x="5445252" y="9944862"/>
            <a:ext cx="1739455"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33239" y="7503055"/>
            <a:ext cx="6730365" cy="991297"/>
          </a:xfrm>
          <a:prstGeom prst="rect">
            <a:avLst/>
          </a:prstGeom>
        </p:spPr>
        <p:txBody>
          <a:bodyPr vert="horz" wrap="square" lIns="0" tIns="209550" rIns="0" bIns="0" rtlCol="0">
            <a:spAutoFit/>
          </a:bodyPr>
          <a:lstStyle/>
          <a:p>
            <a:pPr marL="12700">
              <a:lnSpc>
                <a:spcPct val="100000"/>
              </a:lnSpc>
              <a:spcBef>
                <a:spcPts val="1650"/>
              </a:spcBef>
            </a:pPr>
            <a:r>
              <a:rPr sz="2700" spc="-175" dirty="0">
                <a:solidFill>
                  <a:srgbClr val="231F20"/>
                </a:solidFill>
                <a:latin typeface="ＭＳ ゴシック"/>
                <a:cs typeface="ＭＳ ゴシック"/>
              </a:rPr>
              <a:t>「生活圏の調査と地域の展望」での</a:t>
            </a:r>
            <a:r>
              <a:rPr sz="2700" spc="-20" dirty="0">
                <a:solidFill>
                  <a:srgbClr val="231F20"/>
                </a:solidFill>
                <a:latin typeface="ＭＳ ゴシック"/>
                <a:cs typeface="ＭＳ ゴシック"/>
              </a:rPr>
              <a:t>RESAS</a:t>
            </a:r>
            <a:r>
              <a:rPr sz="2700" spc="-100" dirty="0">
                <a:solidFill>
                  <a:srgbClr val="231F20"/>
                </a:solidFill>
                <a:latin typeface="ＭＳ ゴシック"/>
                <a:cs typeface="ＭＳ ゴシック"/>
              </a:rPr>
              <a:t>活用</a:t>
            </a:r>
            <a:endParaRPr sz="2700" dirty="0">
              <a:latin typeface="ＭＳ ゴシック"/>
              <a:cs typeface="ＭＳ ゴシック"/>
            </a:endParaRPr>
          </a:p>
          <a:p>
            <a:pPr marL="12700" algn="ctr">
              <a:lnSpc>
                <a:spcPct val="100000"/>
              </a:lnSpc>
              <a:spcBef>
                <a:spcPts val="100"/>
              </a:spcBef>
              <a:tabLst>
                <a:tab pos="4438015" algn="l"/>
              </a:tabLst>
            </a:pPr>
            <a:r>
              <a:rPr lang="ja-JP" altLang="en-US" sz="1100" spc="-45" dirty="0">
                <a:solidFill>
                  <a:srgbClr val="231F20"/>
                </a:solidFill>
                <a:latin typeface="ＭＳ ゴシック"/>
                <a:cs typeface="ＭＳ ゴシック"/>
              </a:rPr>
              <a:t>内</a:t>
            </a:r>
            <a:r>
              <a:rPr lang="ja-JP" altLang="en-US" sz="1100" spc="-60" dirty="0">
                <a:solidFill>
                  <a:srgbClr val="231F20"/>
                </a:solidFill>
                <a:latin typeface="ＭＳ ゴシック"/>
                <a:cs typeface="ＭＳ ゴシック"/>
              </a:rPr>
              <a:t>閣官</a:t>
            </a:r>
            <a:r>
              <a:rPr lang="ja-JP" altLang="en-US" sz="1100" spc="-65" dirty="0">
                <a:solidFill>
                  <a:srgbClr val="231F20"/>
                </a:solidFill>
                <a:latin typeface="ＭＳ ゴシック"/>
                <a:cs typeface="ＭＳ ゴシック"/>
              </a:rPr>
              <a:t>房</a:t>
            </a:r>
            <a:r>
              <a:rPr lang="ja-JP" altLang="en-US" sz="1100" spc="-90" dirty="0">
                <a:solidFill>
                  <a:srgbClr val="231F20"/>
                </a:solidFill>
                <a:latin typeface="ＭＳ ゴシック"/>
                <a:cs typeface="ＭＳ ゴシック"/>
              </a:rPr>
              <a:t>新しい地方経済・生活環境創生本部事務局</a:t>
            </a:r>
            <a:r>
              <a:rPr lang="ja-JP" altLang="en-US" sz="1100" dirty="0">
                <a:solidFill>
                  <a:srgbClr val="231F20"/>
                </a:solidFill>
                <a:latin typeface="ＭＳ ゴシック"/>
                <a:cs typeface="ＭＳ ゴシック"/>
              </a:rPr>
              <a:t> 　内閣府地方創生推進室　</a:t>
            </a:r>
            <a:r>
              <a:rPr lang="ja-JP" altLang="en-US" sz="1100" spc="-165" dirty="0">
                <a:solidFill>
                  <a:srgbClr val="231F20"/>
                </a:solidFill>
                <a:latin typeface="ＭＳ ゴシック"/>
                <a:cs typeface="ＭＳ ゴシック"/>
              </a:rPr>
              <a:t>ビ</a:t>
            </a:r>
            <a:r>
              <a:rPr lang="ja-JP" altLang="en-US" sz="1100" spc="-130" dirty="0">
                <a:solidFill>
                  <a:srgbClr val="231F20"/>
                </a:solidFill>
                <a:latin typeface="ＭＳ ゴシック"/>
                <a:cs typeface="ＭＳ ゴシック"/>
              </a:rPr>
              <a:t>ッ</a:t>
            </a:r>
            <a:r>
              <a:rPr lang="ja-JP" altLang="en-US" sz="1100" spc="-110" dirty="0">
                <a:solidFill>
                  <a:srgbClr val="231F20"/>
                </a:solidFill>
                <a:latin typeface="ＭＳ ゴシック"/>
                <a:cs typeface="ＭＳ ゴシック"/>
              </a:rPr>
              <a:t>グ</a:t>
            </a:r>
            <a:r>
              <a:rPr lang="ja-JP" altLang="en-US" sz="1100" spc="-50" dirty="0">
                <a:solidFill>
                  <a:srgbClr val="231F20"/>
                </a:solidFill>
                <a:latin typeface="ＭＳ ゴシック"/>
                <a:cs typeface="ＭＳ ゴシック"/>
              </a:rPr>
              <a:t>デ</a:t>
            </a:r>
            <a:r>
              <a:rPr lang="ja-JP" altLang="en-US" sz="1100" spc="-65" dirty="0">
                <a:solidFill>
                  <a:srgbClr val="231F20"/>
                </a:solidFill>
                <a:latin typeface="ＭＳ ゴシック"/>
                <a:cs typeface="ＭＳ ゴシック"/>
              </a:rPr>
              <a:t>ー</a:t>
            </a:r>
            <a:r>
              <a:rPr lang="ja-JP" altLang="en-US" sz="1100" spc="-160" dirty="0">
                <a:solidFill>
                  <a:srgbClr val="231F20"/>
                </a:solidFill>
                <a:latin typeface="ＭＳ ゴシック"/>
                <a:cs typeface="ＭＳ ゴシック"/>
              </a:rPr>
              <a:t>タ</a:t>
            </a:r>
            <a:r>
              <a:rPr lang="ja-JP" altLang="en-US" sz="1100" spc="-50" dirty="0">
                <a:solidFill>
                  <a:srgbClr val="231F20"/>
                </a:solidFill>
                <a:latin typeface="ＭＳ ゴシック"/>
                <a:cs typeface="ＭＳ ゴシック"/>
              </a:rPr>
              <a:t>チ</a:t>
            </a:r>
            <a:r>
              <a:rPr lang="ja-JP" altLang="en-US" sz="1100" spc="-100" dirty="0">
                <a:solidFill>
                  <a:srgbClr val="231F20"/>
                </a:solidFill>
                <a:latin typeface="ＭＳ ゴシック"/>
                <a:cs typeface="ＭＳ ゴシック"/>
              </a:rPr>
              <a:t>ー</a:t>
            </a:r>
            <a:r>
              <a:rPr lang="ja-JP" altLang="en-US" sz="1100" spc="-50" dirty="0">
                <a:solidFill>
                  <a:srgbClr val="231F20"/>
                </a:solidFill>
                <a:latin typeface="ＭＳ ゴシック"/>
                <a:cs typeface="ＭＳ ゴシック"/>
              </a:rPr>
              <a:t>ム</a:t>
            </a:r>
            <a:endParaRPr lang="en-US" altLang="ja-JP" sz="1100" spc="-50" dirty="0">
              <a:solidFill>
                <a:srgbClr val="231F20"/>
              </a:solidFill>
              <a:latin typeface="ＭＳ ゴシック"/>
              <a:cs typeface="ＭＳ ゴシック"/>
            </a:endParaRPr>
          </a:p>
          <a:p>
            <a:pPr marL="12700" algn="ctr">
              <a:lnSpc>
                <a:spcPct val="100000"/>
              </a:lnSpc>
              <a:spcBef>
                <a:spcPts val="100"/>
              </a:spcBef>
              <a:tabLst>
                <a:tab pos="4438015" algn="l"/>
              </a:tabLst>
            </a:pPr>
            <a:r>
              <a:rPr lang="en-US" altLang="ja-JP" sz="1100" spc="-25" dirty="0">
                <a:solidFill>
                  <a:srgbClr val="231F20"/>
                </a:solidFill>
                <a:latin typeface="ＭＳ ゴシック"/>
                <a:cs typeface="ＭＳ ゴシック"/>
              </a:rPr>
              <a:t>RESAS</a:t>
            </a:r>
            <a:r>
              <a:rPr lang="ja-JP" altLang="en-US" sz="1100" spc="-30" dirty="0">
                <a:solidFill>
                  <a:srgbClr val="231F20"/>
                </a:solidFill>
                <a:latin typeface="ＭＳ ゴシック"/>
                <a:cs typeface="ＭＳ ゴシック"/>
              </a:rPr>
              <a:t>副</a:t>
            </a:r>
            <a:r>
              <a:rPr lang="ja-JP" altLang="en-US" sz="1100" spc="-40" dirty="0">
                <a:solidFill>
                  <a:srgbClr val="231F20"/>
                </a:solidFill>
                <a:latin typeface="ＭＳ ゴシック"/>
                <a:cs typeface="ＭＳ ゴシック"/>
              </a:rPr>
              <a:t>教</a:t>
            </a:r>
            <a:r>
              <a:rPr lang="ja-JP" altLang="en-US" sz="1100" spc="-85" dirty="0">
                <a:solidFill>
                  <a:srgbClr val="231F20"/>
                </a:solidFill>
                <a:latin typeface="ＭＳ ゴシック"/>
                <a:cs typeface="ＭＳ ゴシック"/>
              </a:rPr>
              <a:t>材</a:t>
            </a:r>
            <a:r>
              <a:rPr lang="ja-JP" altLang="en-US" sz="1100" spc="-80" dirty="0">
                <a:solidFill>
                  <a:srgbClr val="231F20"/>
                </a:solidFill>
                <a:latin typeface="ＭＳ ゴシック"/>
                <a:cs typeface="ＭＳ ゴシック"/>
              </a:rPr>
              <a:t>作</a:t>
            </a:r>
            <a:r>
              <a:rPr lang="ja-JP" altLang="en-US" sz="1100" spc="-55" dirty="0">
                <a:solidFill>
                  <a:srgbClr val="231F20"/>
                </a:solidFill>
                <a:latin typeface="ＭＳ ゴシック"/>
                <a:cs typeface="ＭＳ ゴシック"/>
              </a:rPr>
              <a:t>成</a:t>
            </a:r>
            <a:r>
              <a:rPr lang="ja-JP" altLang="en-US" sz="1100" spc="-75" dirty="0">
                <a:solidFill>
                  <a:srgbClr val="231F20"/>
                </a:solidFill>
                <a:latin typeface="ＭＳ ゴシック"/>
                <a:cs typeface="ＭＳ ゴシック"/>
              </a:rPr>
              <a:t>委</a:t>
            </a:r>
            <a:r>
              <a:rPr lang="ja-JP" altLang="en-US" sz="1100" spc="-70" dirty="0">
                <a:solidFill>
                  <a:srgbClr val="231F20"/>
                </a:solidFill>
                <a:latin typeface="ＭＳ ゴシック"/>
                <a:cs typeface="ＭＳ ゴシック"/>
              </a:rPr>
              <a:t>員</a:t>
            </a:r>
            <a:r>
              <a:rPr lang="ja-JP" altLang="en-US" sz="1100" spc="-50" dirty="0">
                <a:solidFill>
                  <a:srgbClr val="231F20"/>
                </a:solidFill>
                <a:latin typeface="ＭＳ ゴシック"/>
                <a:cs typeface="ＭＳ ゴシック"/>
              </a:rPr>
              <a:t>会</a:t>
            </a:r>
            <a:endParaRPr lang="ja-JP" altLang="en-US" sz="1100" dirty="0">
              <a:latin typeface="ＭＳ ゴシック"/>
              <a:cs typeface="ＭＳ ゴシック"/>
            </a:endParaRPr>
          </a:p>
        </p:txBody>
      </p:sp>
      <p:grpSp>
        <p:nvGrpSpPr>
          <p:cNvPr id="3" name="object 3"/>
          <p:cNvGrpSpPr/>
          <p:nvPr/>
        </p:nvGrpSpPr>
        <p:grpSpPr>
          <a:xfrm>
            <a:off x="720445" y="1310577"/>
            <a:ext cx="6120130" cy="6120130"/>
            <a:chOff x="720445" y="720991"/>
            <a:chExt cx="6120130" cy="6120130"/>
          </a:xfrm>
        </p:grpSpPr>
        <p:pic>
          <p:nvPicPr>
            <p:cNvPr id="4" name="object 4"/>
            <p:cNvPicPr/>
            <p:nvPr/>
          </p:nvPicPr>
          <p:blipFill>
            <a:blip r:embed="rId2" cstate="print"/>
            <a:stretch>
              <a:fillRect/>
            </a:stretch>
          </p:blipFill>
          <p:spPr>
            <a:xfrm>
              <a:off x="720458" y="720991"/>
              <a:ext cx="6119901" cy="6119901"/>
            </a:xfrm>
            <a:prstGeom prst="rect">
              <a:avLst/>
            </a:prstGeom>
          </p:spPr>
        </p:pic>
        <p:sp>
          <p:nvSpPr>
            <p:cNvPr id="5" name="object 5"/>
            <p:cNvSpPr/>
            <p:nvPr/>
          </p:nvSpPr>
          <p:spPr>
            <a:xfrm>
              <a:off x="720445" y="720991"/>
              <a:ext cx="6120130" cy="6120130"/>
            </a:xfrm>
            <a:custGeom>
              <a:avLst/>
              <a:gdLst/>
              <a:ahLst/>
              <a:cxnLst/>
              <a:rect l="l" t="t" r="r" b="b"/>
              <a:pathLst>
                <a:path w="6120130" h="6120130">
                  <a:moveTo>
                    <a:pt x="6119901" y="0"/>
                  </a:moveTo>
                  <a:lnTo>
                    <a:pt x="0" y="0"/>
                  </a:lnTo>
                  <a:lnTo>
                    <a:pt x="0" y="6119901"/>
                  </a:lnTo>
                  <a:lnTo>
                    <a:pt x="6119901" y="6119901"/>
                  </a:lnTo>
                  <a:lnTo>
                    <a:pt x="6119901" y="0"/>
                  </a:lnTo>
                  <a:close/>
                </a:path>
              </a:pathLst>
            </a:custGeom>
            <a:solidFill>
              <a:srgbClr val="00B9F2">
                <a:alpha val="50000"/>
              </a:srgbClr>
            </a:solidFill>
          </p:spPr>
          <p:txBody>
            <a:bodyPr wrap="square" lIns="0" tIns="0" rIns="0" bIns="0" rtlCol="0"/>
            <a:lstStyle/>
            <a:p>
              <a:endParaRPr/>
            </a:p>
          </p:txBody>
        </p:sp>
        <p:sp>
          <p:nvSpPr>
            <p:cNvPr id="6" name="object 6"/>
            <p:cNvSpPr/>
            <p:nvPr/>
          </p:nvSpPr>
          <p:spPr>
            <a:xfrm>
              <a:off x="2791193" y="3687140"/>
              <a:ext cx="1997075" cy="284480"/>
            </a:xfrm>
            <a:custGeom>
              <a:avLst/>
              <a:gdLst/>
              <a:ahLst/>
              <a:cxnLst/>
              <a:rect l="l" t="t" r="r" b="b"/>
              <a:pathLst>
                <a:path w="1997075" h="284479">
                  <a:moveTo>
                    <a:pt x="301117" y="279184"/>
                  </a:moveTo>
                  <a:lnTo>
                    <a:pt x="297472" y="275932"/>
                  </a:lnTo>
                  <a:lnTo>
                    <a:pt x="214033" y="188569"/>
                  </a:lnTo>
                  <a:lnTo>
                    <a:pt x="211315" y="185724"/>
                  </a:lnTo>
                  <a:lnTo>
                    <a:pt x="222288" y="185724"/>
                  </a:lnTo>
                  <a:lnTo>
                    <a:pt x="252247" y="181546"/>
                  </a:lnTo>
                  <a:lnTo>
                    <a:pt x="272986" y="169062"/>
                  </a:lnTo>
                  <a:lnTo>
                    <a:pt x="285038" y="148348"/>
                  </a:lnTo>
                  <a:lnTo>
                    <a:pt x="286804" y="135331"/>
                  </a:lnTo>
                  <a:lnTo>
                    <a:pt x="288937" y="119481"/>
                  </a:lnTo>
                  <a:lnTo>
                    <a:pt x="288937" y="63398"/>
                  </a:lnTo>
                  <a:lnTo>
                    <a:pt x="272986" y="15405"/>
                  </a:lnTo>
                  <a:lnTo>
                    <a:pt x="223100" y="127"/>
                  </a:lnTo>
                  <a:lnTo>
                    <a:pt x="223100" y="81686"/>
                  </a:lnTo>
                  <a:lnTo>
                    <a:pt x="223100" y="106883"/>
                  </a:lnTo>
                  <a:lnTo>
                    <a:pt x="221894" y="121272"/>
                  </a:lnTo>
                  <a:lnTo>
                    <a:pt x="217106" y="129946"/>
                  </a:lnTo>
                  <a:lnTo>
                    <a:pt x="206984" y="134200"/>
                  </a:lnTo>
                  <a:lnTo>
                    <a:pt x="189776" y="135331"/>
                  </a:lnTo>
                  <a:lnTo>
                    <a:pt x="65836" y="135331"/>
                  </a:lnTo>
                  <a:lnTo>
                    <a:pt x="65836" y="53251"/>
                  </a:lnTo>
                  <a:lnTo>
                    <a:pt x="189776" y="53251"/>
                  </a:lnTo>
                  <a:lnTo>
                    <a:pt x="206984" y="54381"/>
                  </a:lnTo>
                  <a:lnTo>
                    <a:pt x="217106" y="58635"/>
                  </a:lnTo>
                  <a:lnTo>
                    <a:pt x="221894" y="67297"/>
                  </a:lnTo>
                  <a:lnTo>
                    <a:pt x="223100" y="81686"/>
                  </a:lnTo>
                  <a:lnTo>
                    <a:pt x="223100" y="127"/>
                  </a:lnTo>
                  <a:lnTo>
                    <a:pt x="222288" y="12"/>
                  </a:lnTo>
                  <a:lnTo>
                    <a:pt x="2857" y="12"/>
                  </a:lnTo>
                  <a:lnTo>
                    <a:pt x="0" y="3263"/>
                  </a:lnTo>
                  <a:lnTo>
                    <a:pt x="0" y="281216"/>
                  </a:lnTo>
                  <a:lnTo>
                    <a:pt x="2857" y="284467"/>
                  </a:lnTo>
                  <a:lnTo>
                    <a:pt x="62179" y="284467"/>
                  </a:lnTo>
                  <a:lnTo>
                    <a:pt x="65836" y="281216"/>
                  </a:lnTo>
                  <a:lnTo>
                    <a:pt x="65836" y="188569"/>
                  </a:lnTo>
                  <a:lnTo>
                    <a:pt x="138163" y="188569"/>
                  </a:lnTo>
                  <a:lnTo>
                    <a:pt x="218224" y="277964"/>
                  </a:lnTo>
                  <a:lnTo>
                    <a:pt x="222288" y="282841"/>
                  </a:lnTo>
                  <a:lnTo>
                    <a:pt x="225539" y="284467"/>
                  </a:lnTo>
                  <a:lnTo>
                    <a:pt x="299097" y="284467"/>
                  </a:lnTo>
                  <a:lnTo>
                    <a:pt x="301117" y="279184"/>
                  </a:lnTo>
                  <a:close/>
                </a:path>
                <a:path w="1997075" h="284479">
                  <a:moveTo>
                    <a:pt x="709066" y="3263"/>
                  </a:moveTo>
                  <a:lnTo>
                    <a:pt x="705815" y="12"/>
                  </a:lnTo>
                  <a:lnTo>
                    <a:pt x="700125" y="12"/>
                  </a:lnTo>
                  <a:lnTo>
                    <a:pt x="435584" y="12"/>
                  </a:lnTo>
                  <a:lnTo>
                    <a:pt x="432739" y="3263"/>
                  </a:lnTo>
                  <a:lnTo>
                    <a:pt x="432739" y="281228"/>
                  </a:lnTo>
                  <a:lnTo>
                    <a:pt x="435584" y="284467"/>
                  </a:lnTo>
                  <a:lnTo>
                    <a:pt x="705815" y="284467"/>
                  </a:lnTo>
                  <a:lnTo>
                    <a:pt x="709066" y="281228"/>
                  </a:lnTo>
                  <a:lnTo>
                    <a:pt x="709066" y="234492"/>
                  </a:lnTo>
                  <a:lnTo>
                    <a:pt x="705815" y="231241"/>
                  </a:lnTo>
                  <a:lnTo>
                    <a:pt x="498563" y="231241"/>
                  </a:lnTo>
                  <a:lnTo>
                    <a:pt x="498563" y="167030"/>
                  </a:lnTo>
                  <a:lnTo>
                    <a:pt x="673709" y="167030"/>
                  </a:lnTo>
                  <a:lnTo>
                    <a:pt x="677367" y="163779"/>
                  </a:lnTo>
                  <a:lnTo>
                    <a:pt x="677367" y="117856"/>
                  </a:lnTo>
                  <a:lnTo>
                    <a:pt x="673709" y="115011"/>
                  </a:lnTo>
                  <a:lnTo>
                    <a:pt x="498563" y="115011"/>
                  </a:lnTo>
                  <a:lnTo>
                    <a:pt x="498563" y="53251"/>
                  </a:lnTo>
                  <a:lnTo>
                    <a:pt x="705815" y="53251"/>
                  </a:lnTo>
                  <a:lnTo>
                    <a:pt x="709066" y="49999"/>
                  </a:lnTo>
                  <a:lnTo>
                    <a:pt x="709066" y="3263"/>
                  </a:lnTo>
                  <a:close/>
                </a:path>
                <a:path w="1997075" h="284479">
                  <a:moveTo>
                    <a:pt x="1133741" y="178396"/>
                  </a:moveTo>
                  <a:lnTo>
                    <a:pt x="1129842" y="149987"/>
                  </a:lnTo>
                  <a:lnTo>
                    <a:pt x="1117790" y="130251"/>
                  </a:lnTo>
                  <a:lnTo>
                    <a:pt x="1097064" y="118745"/>
                  </a:lnTo>
                  <a:lnTo>
                    <a:pt x="1067104" y="115011"/>
                  </a:lnTo>
                  <a:lnTo>
                    <a:pt x="937069" y="115011"/>
                  </a:lnTo>
                  <a:lnTo>
                    <a:pt x="923798" y="113919"/>
                  </a:lnTo>
                  <a:lnTo>
                    <a:pt x="915581" y="110185"/>
                  </a:lnTo>
                  <a:lnTo>
                    <a:pt x="911415" y="103187"/>
                  </a:lnTo>
                  <a:lnTo>
                    <a:pt x="910247" y="92252"/>
                  </a:lnTo>
                  <a:lnTo>
                    <a:pt x="910247" y="75590"/>
                  </a:lnTo>
                  <a:lnTo>
                    <a:pt x="911415" y="64897"/>
                  </a:lnTo>
                  <a:lnTo>
                    <a:pt x="915581" y="58013"/>
                  </a:lnTo>
                  <a:lnTo>
                    <a:pt x="923798" y="54330"/>
                  </a:lnTo>
                  <a:lnTo>
                    <a:pt x="937069" y="53238"/>
                  </a:lnTo>
                  <a:lnTo>
                    <a:pt x="1044346" y="53238"/>
                  </a:lnTo>
                  <a:lnTo>
                    <a:pt x="1053465" y="54394"/>
                  </a:lnTo>
                  <a:lnTo>
                    <a:pt x="1059637" y="57861"/>
                  </a:lnTo>
                  <a:lnTo>
                    <a:pt x="1063142" y="63703"/>
                  </a:lnTo>
                  <a:lnTo>
                    <a:pt x="1064247" y="71932"/>
                  </a:lnTo>
                  <a:lnTo>
                    <a:pt x="1064247" y="81686"/>
                  </a:lnTo>
                  <a:lnTo>
                    <a:pt x="1067104" y="84531"/>
                  </a:lnTo>
                  <a:lnTo>
                    <a:pt x="1124800" y="84531"/>
                  </a:lnTo>
                  <a:lnTo>
                    <a:pt x="1128052" y="81686"/>
                  </a:lnTo>
                  <a:lnTo>
                    <a:pt x="1128052" y="63398"/>
                  </a:lnTo>
                  <a:lnTo>
                    <a:pt x="1124559" y="33782"/>
                  </a:lnTo>
                  <a:lnTo>
                    <a:pt x="1113231" y="14173"/>
                  </a:lnTo>
                  <a:lnTo>
                    <a:pt x="1092746" y="3340"/>
                  </a:lnTo>
                  <a:lnTo>
                    <a:pt x="1061821" y="0"/>
                  </a:lnTo>
                  <a:lnTo>
                    <a:pt x="910653" y="0"/>
                  </a:lnTo>
                  <a:lnTo>
                    <a:pt x="880935" y="3797"/>
                  </a:lnTo>
                  <a:lnTo>
                    <a:pt x="860310" y="15392"/>
                  </a:lnTo>
                  <a:lnTo>
                    <a:pt x="848309" y="35153"/>
                  </a:lnTo>
                  <a:lnTo>
                    <a:pt x="844410" y="63398"/>
                  </a:lnTo>
                  <a:lnTo>
                    <a:pt x="844410" y="103632"/>
                  </a:lnTo>
                  <a:lnTo>
                    <a:pt x="848309" y="131876"/>
                  </a:lnTo>
                  <a:lnTo>
                    <a:pt x="860310" y="151638"/>
                  </a:lnTo>
                  <a:lnTo>
                    <a:pt x="880935" y="163233"/>
                  </a:lnTo>
                  <a:lnTo>
                    <a:pt x="910653" y="167017"/>
                  </a:lnTo>
                  <a:lnTo>
                    <a:pt x="1041095" y="167017"/>
                  </a:lnTo>
                  <a:lnTo>
                    <a:pt x="1054366" y="168109"/>
                  </a:lnTo>
                  <a:lnTo>
                    <a:pt x="1062570" y="171792"/>
                  </a:lnTo>
                  <a:lnTo>
                    <a:pt x="1066749" y="178676"/>
                  </a:lnTo>
                  <a:lnTo>
                    <a:pt x="1067904" y="189369"/>
                  </a:lnTo>
                  <a:lnTo>
                    <a:pt x="1067904" y="208876"/>
                  </a:lnTo>
                  <a:lnTo>
                    <a:pt x="1066749" y="219570"/>
                  </a:lnTo>
                  <a:lnTo>
                    <a:pt x="1062570" y="226453"/>
                  </a:lnTo>
                  <a:lnTo>
                    <a:pt x="1054366" y="230136"/>
                  </a:lnTo>
                  <a:lnTo>
                    <a:pt x="1041095" y="231228"/>
                  </a:lnTo>
                  <a:lnTo>
                    <a:pt x="924064" y="231228"/>
                  </a:lnTo>
                  <a:lnTo>
                    <a:pt x="915250" y="230085"/>
                  </a:lnTo>
                  <a:lnTo>
                    <a:pt x="909332" y="226606"/>
                  </a:lnTo>
                  <a:lnTo>
                    <a:pt x="906005" y="220776"/>
                  </a:lnTo>
                  <a:lnTo>
                    <a:pt x="904963" y="212534"/>
                  </a:lnTo>
                  <a:lnTo>
                    <a:pt x="904963" y="202780"/>
                  </a:lnTo>
                  <a:lnTo>
                    <a:pt x="901306" y="199936"/>
                  </a:lnTo>
                  <a:lnTo>
                    <a:pt x="895616" y="199936"/>
                  </a:lnTo>
                  <a:lnTo>
                    <a:pt x="844016" y="199936"/>
                  </a:lnTo>
                  <a:lnTo>
                    <a:pt x="840752" y="202780"/>
                  </a:lnTo>
                  <a:lnTo>
                    <a:pt x="840752" y="221068"/>
                  </a:lnTo>
                  <a:lnTo>
                    <a:pt x="844245" y="250698"/>
                  </a:lnTo>
                  <a:lnTo>
                    <a:pt x="855586" y="270294"/>
                  </a:lnTo>
                  <a:lnTo>
                    <a:pt x="876071" y="281139"/>
                  </a:lnTo>
                  <a:lnTo>
                    <a:pt x="906995" y="284467"/>
                  </a:lnTo>
                  <a:lnTo>
                    <a:pt x="1067104" y="284467"/>
                  </a:lnTo>
                  <a:lnTo>
                    <a:pt x="1097064" y="280682"/>
                  </a:lnTo>
                  <a:lnTo>
                    <a:pt x="1117790" y="269074"/>
                  </a:lnTo>
                  <a:lnTo>
                    <a:pt x="1129842" y="249326"/>
                  </a:lnTo>
                  <a:lnTo>
                    <a:pt x="1133741" y="221068"/>
                  </a:lnTo>
                  <a:lnTo>
                    <a:pt x="1133741" y="178396"/>
                  </a:lnTo>
                  <a:close/>
                </a:path>
                <a:path w="1997075" h="284479">
                  <a:moveTo>
                    <a:pt x="1586547" y="280403"/>
                  </a:moveTo>
                  <a:lnTo>
                    <a:pt x="1584515" y="275526"/>
                  </a:lnTo>
                  <a:lnTo>
                    <a:pt x="1564259" y="230022"/>
                  </a:lnTo>
                  <a:lnTo>
                    <a:pt x="1541094" y="178003"/>
                  </a:lnTo>
                  <a:lnTo>
                    <a:pt x="1483728" y="49174"/>
                  </a:lnTo>
                  <a:lnTo>
                    <a:pt x="1471561" y="21856"/>
                  </a:lnTo>
                  <a:lnTo>
                    <a:pt x="1471561" y="178003"/>
                  </a:lnTo>
                  <a:lnTo>
                    <a:pt x="1361833" y="178003"/>
                  </a:lnTo>
                  <a:lnTo>
                    <a:pt x="1416685" y="49174"/>
                  </a:lnTo>
                  <a:lnTo>
                    <a:pt x="1471561" y="178003"/>
                  </a:lnTo>
                  <a:lnTo>
                    <a:pt x="1471561" y="21856"/>
                  </a:lnTo>
                  <a:lnTo>
                    <a:pt x="1465453" y="8140"/>
                  </a:lnTo>
                  <a:lnTo>
                    <a:pt x="1463014" y="2451"/>
                  </a:lnTo>
                  <a:lnTo>
                    <a:pt x="1459763" y="12"/>
                  </a:lnTo>
                  <a:lnTo>
                    <a:pt x="1376870" y="12"/>
                  </a:lnTo>
                  <a:lnTo>
                    <a:pt x="1373212" y="2451"/>
                  </a:lnTo>
                  <a:lnTo>
                    <a:pt x="1371168" y="8140"/>
                  </a:lnTo>
                  <a:lnTo>
                    <a:pt x="1252105" y="275526"/>
                  </a:lnTo>
                  <a:lnTo>
                    <a:pt x="1250073" y="280403"/>
                  </a:lnTo>
                  <a:lnTo>
                    <a:pt x="1252105" y="284467"/>
                  </a:lnTo>
                  <a:lnTo>
                    <a:pt x="1314691" y="284467"/>
                  </a:lnTo>
                  <a:lnTo>
                    <a:pt x="1317942" y="282028"/>
                  </a:lnTo>
                  <a:lnTo>
                    <a:pt x="1320380" y="276339"/>
                  </a:lnTo>
                  <a:lnTo>
                    <a:pt x="1339875" y="230022"/>
                  </a:lnTo>
                  <a:lnTo>
                    <a:pt x="1493494" y="230022"/>
                  </a:lnTo>
                  <a:lnTo>
                    <a:pt x="1515846" y="282028"/>
                  </a:lnTo>
                  <a:lnTo>
                    <a:pt x="1518691" y="284467"/>
                  </a:lnTo>
                  <a:lnTo>
                    <a:pt x="1584515" y="284467"/>
                  </a:lnTo>
                  <a:lnTo>
                    <a:pt x="1586547" y="280403"/>
                  </a:lnTo>
                  <a:close/>
                </a:path>
                <a:path w="1997075" h="284479">
                  <a:moveTo>
                    <a:pt x="1996503" y="178396"/>
                  </a:moveTo>
                  <a:lnTo>
                    <a:pt x="1992604" y="149987"/>
                  </a:lnTo>
                  <a:lnTo>
                    <a:pt x="1980552" y="130251"/>
                  </a:lnTo>
                  <a:lnTo>
                    <a:pt x="1959813" y="118745"/>
                  </a:lnTo>
                  <a:lnTo>
                    <a:pt x="1929866" y="115011"/>
                  </a:lnTo>
                  <a:lnTo>
                    <a:pt x="1799831" y="115011"/>
                  </a:lnTo>
                  <a:lnTo>
                    <a:pt x="1786547" y="113919"/>
                  </a:lnTo>
                  <a:lnTo>
                    <a:pt x="1778330" y="110185"/>
                  </a:lnTo>
                  <a:lnTo>
                    <a:pt x="1774151" y="103187"/>
                  </a:lnTo>
                  <a:lnTo>
                    <a:pt x="1772996" y="92252"/>
                  </a:lnTo>
                  <a:lnTo>
                    <a:pt x="1772996" y="75590"/>
                  </a:lnTo>
                  <a:lnTo>
                    <a:pt x="1774151" y="64897"/>
                  </a:lnTo>
                  <a:lnTo>
                    <a:pt x="1778330" y="58013"/>
                  </a:lnTo>
                  <a:lnTo>
                    <a:pt x="1786547" y="54330"/>
                  </a:lnTo>
                  <a:lnTo>
                    <a:pt x="1799831" y="53238"/>
                  </a:lnTo>
                  <a:lnTo>
                    <a:pt x="1907108" y="53238"/>
                  </a:lnTo>
                  <a:lnTo>
                    <a:pt x="1916214" y="54394"/>
                  </a:lnTo>
                  <a:lnTo>
                    <a:pt x="1922386" y="57861"/>
                  </a:lnTo>
                  <a:lnTo>
                    <a:pt x="1925904" y="63703"/>
                  </a:lnTo>
                  <a:lnTo>
                    <a:pt x="1927009" y="71932"/>
                  </a:lnTo>
                  <a:lnTo>
                    <a:pt x="1927009" y="81686"/>
                  </a:lnTo>
                  <a:lnTo>
                    <a:pt x="1929866" y="84531"/>
                  </a:lnTo>
                  <a:lnTo>
                    <a:pt x="1987562" y="84531"/>
                  </a:lnTo>
                  <a:lnTo>
                    <a:pt x="1990813" y="81686"/>
                  </a:lnTo>
                  <a:lnTo>
                    <a:pt x="1990813" y="63398"/>
                  </a:lnTo>
                  <a:lnTo>
                    <a:pt x="1987321" y="33782"/>
                  </a:lnTo>
                  <a:lnTo>
                    <a:pt x="1975980" y="14173"/>
                  </a:lnTo>
                  <a:lnTo>
                    <a:pt x="1955507" y="3340"/>
                  </a:lnTo>
                  <a:lnTo>
                    <a:pt x="1924583" y="0"/>
                  </a:lnTo>
                  <a:lnTo>
                    <a:pt x="1773415" y="0"/>
                  </a:lnTo>
                  <a:lnTo>
                    <a:pt x="1743684" y="3797"/>
                  </a:lnTo>
                  <a:lnTo>
                    <a:pt x="1723072" y="15392"/>
                  </a:lnTo>
                  <a:lnTo>
                    <a:pt x="1711058" y="35153"/>
                  </a:lnTo>
                  <a:lnTo>
                    <a:pt x="1707172" y="63398"/>
                  </a:lnTo>
                  <a:lnTo>
                    <a:pt x="1707172" y="103632"/>
                  </a:lnTo>
                  <a:lnTo>
                    <a:pt x="1711058" y="131876"/>
                  </a:lnTo>
                  <a:lnTo>
                    <a:pt x="1723072" y="151638"/>
                  </a:lnTo>
                  <a:lnTo>
                    <a:pt x="1743684" y="163233"/>
                  </a:lnTo>
                  <a:lnTo>
                    <a:pt x="1773415" y="167017"/>
                  </a:lnTo>
                  <a:lnTo>
                    <a:pt x="1903857" y="167017"/>
                  </a:lnTo>
                  <a:lnTo>
                    <a:pt x="1917128" y="168109"/>
                  </a:lnTo>
                  <a:lnTo>
                    <a:pt x="1925332" y="171792"/>
                  </a:lnTo>
                  <a:lnTo>
                    <a:pt x="1929498" y="178676"/>
                  </a:lnTo>
                  <a:lnTo>
                    <a:pt x="1930666" y="189369"/>
                  </a:lnTo>
                  <a:lnTo>
                    <a:pt x="1930666" y="208876"/>
                  </a:lnTo>
                  <a:lnTo>
                    <a:pt x="1929498" y="219570"/>
                  </a:lnTo>
                  <a:lnTo>
                    <a:pt x="1925332" y="226453"/>
                  </a:lnTo>
                  <a:lnTo>
                    <a:pt x="1917128" y="230136"/>
                  </a:lnTo>
                  <a:lnTo>
                    <a:pt x="1903857" y="231228"/>
                  </a:lnTo>
                  <a:lnTo>
                    <a:pt x="1786813" y="231228"/>
                  </a:lnTo>
                  <a:lnTo>
                    <a:pt x="1778000" y="230085"/>
                  </a:lnTo>
                  <a:lnTo>
                    <a:pt x="1772081" y="226606"/>
                  </a:lnTo>
                  <a:lnTo>
                    <a:pt x="1768754" y="220776"/>
                  </a:lnTo>
                  <a:lnTo>
                    <a:pt x="1767713" y="212534"/>
                  </a:lnTo>
                  <a:lnTo>
                    <a:pt x="1767713" y="202780"/>
                  </a:lnTo>
                  <a:lnTo>
                    <a:pt x="1764055" y="199936"/>
                  </a:lnTo>
                  <a:lnTo>
                    <a:pt x="1758378" y="199936"/>
                  </a:lnTo>
                  <a:lnTo>
                    <a:pt x="1706765" y="199936"/>
                  </a:lnTo>
                  <a:lnTo>
                    <a:pt x="1703514" y="202780"/>
                  </a:lnTo>
                  <a:lnTo>
                    <a:pt x="1703514" y="221068"/>
                  </a:lnTo>
                  <a:lnTo>
                    <a:pt x="1707007" y="250698"/>
                  </a:lnTo>
                  <a:lnTo>
                    <a:pt x="1718348" y="270294"/>
                  </a:lnTo>
                  <a:lnTo>
                    <a:pt x="1738833" y="281139"/>
                  </a:lnTo>
                  <a:lnTo>
                    <a:pt x="1769757" y="284467"/>
                  </a:lnTo>
                  <a:lnTo>
                    <a:pt x="1929866" y="284467"/>
                  </a:lnTo>
                  <a:lnTo>
                    <a:pt x="1959813" y="280682"/>
                  </a:lnTo>
                  <a:lnTo>
                    <a:pt x="1980552" y="269074"/>
                  </a:lnTo>
                  <a:lnTo>
                    <a:pt x="1992604" y="249326"/>
                  </a:lnTo>
                  <a:lnTo>
                    <a:pt x="1996503" y="221068"/>
                  </a:lnTo>
                  <a:lnTo>
                    <a:pt x="1996503" y="178396"/>
                  </a:lnTo>
                  <a:close/>
                </a:path>
              </a:pathLst>
            </a:custGeom>
            <a:solidFill>
              <a:srgbClr val="FFFFFF"/>
            </a:solidFill>
          </p:spPr>
          <p:txBody>
            <a:bodyPr wrap="square" lIns="0" tIns="0" rIns="0" bIns="0" rtlCol="0"/>
            <a:lstStyle/>
            <a:p>
              <a:endParaRPr/>
            </a:p>
          </p:txBody>
        </p:sp>
      </p:grpSp>
      <p:sp>
        <p:nvSpPr>
          <p:cNvPr id="7" name="object 7"/>
          <p:cNvSpPr txBox="1"/>
          <p:nvPr/>
        </p:nvSpPr>
        <p:spPr>
          <a:xfrm>
            <a:off x="1440446" y="9133206"/>
            <a:ext cx="4679950" cy="429259"/>
          </a:xfrm>
          <a:prstGeom prst="rect">
            <a:avLst/>
          </a:prstGeom>
          <a:ln w="6350">
            <a:solidFill>
              <a:srgbClr val="231F20"/>
            </a:solidFill>
          </a:ln>
        </p:spPr>
        <p:txBody>
          <a:bodyPr vert="horz" wrap="square" lIns="0" tIns="635" rIns="0" bIns="0" rtlCol="0">
            <a:spAutoFit/>
          </a:bodyPr>
          <a:lstStyle/>
          <a:p>
            <a:pPr>
              <a:lnSpc>
                <a:spcPct val="100000"/>
              </a:lnSpc>
              <a:spcBef>
                <a:spcPts val="5"/>
              </a:spcBef>
            </a:pPr>
            <a:endParaRPr sz="850">
              <a:latin typeface="Times New Roman"/>
              <a:cs typeface="Times New Roman"/>
            </a:endParaRPr>
          </a:p>
          <a:p>
            <a:pPr marL="158115">
              <a:lnSpc>
                <a:spcPct val="100000"/>
              </a:lnSpc>
            </a:pPr>
            <a:r>
              <a:rPr sz="1000" spc="100" dirty="0">
                <a:solidFill>
                  <a:srgbClr val="231F20"/>
                </a:solidFill>
                <a:latin typeface="ＭＳ ゴシック"/>
                <a:cs typeface="ＭＳ ゴシック"/>
              </a:rPr>
              <a:t>学校名</a:t>
            </a:r>
            <a:endParaRPr sz="1000">
              <a:latin typeface="ＭＳ ゴシック"/>
              <a:cs typeface="ＭＳ ゴシック"/>
            </a:endParaRPr>
          </a:p>
        </p:txBody>
      </p:sp>
      <p:sp>
        <p:nvSpPr>
          <p:cNvPr id="8" name="object 8"/>
          <p:cNvSpPr txBox="1"/>
          <p:nvPr/>
        </p:nvSpPr>
        <p:spPr>
          <a:xfrm>
            <a:off x="1984104" y="9684104"/>
            <a:ext cx="1958339" cy="177800"/>
          </a:xfrm>
          <a:prstGeom prst="rect">
            <a:avLst/>
          </a:prstGeom>
        </p:spPr>
        <p:txBody>
          <a:bodyPr vert="horz" wrap="square" lIns="0" tIns="12700" rIns="0" bIns="0" rtlCol="0">
            <a:spAutoFit/>
          </a:bodyPr>
          <a:lstStyle/>
          <a:p>
            <a:pPr>
              <a:lnSpc>
                <a:spcPct val="100000"/>
              </a:lnSpc>
              <a:spcBef>
                <a:spcPts val="100"/>
              </a:spcBef>
              <a:tabLst>
                <a:tab pos="557530" algn="l"/>
                <a:tab pos="1115060" algn="l"/>
                <a:tab pos="1599565" algn="l"/>
              </a:tabLst>
            </a:pPr>
            <a:r>
              <a:rPr sz="1000" spc="-50" dirty="0">
                <a:solidFill>
                  <a:srgbClr val="231F20"/>
                </a:solidFill>
                <a:latin typeface="ＭＳ ゴシック"/>
                <a:cs typeface="ＭＳ ゴシック"/>
              </a:rPr>
              <a:t>年</a:t>
            </a:r>
            <a:r>
              <a:rPr sz="1000" dirty="0">
                <a:solidFill>
                  <a:srgbClr val="231F20"/>
                </a:solidFill>
                <a:latin typeface="ＭＳ ゴシック"/>
                <a:cs typeface="ＭＳ ゴシック"/>
              </a:rPr>
              <a:t>	</a:t>
            </a:r>
            <a:r>
              <a:rPr sz="1000" spc="-50" dirty="0">
                <a:solidFill>
                  <a:srgbClr val="231F20"/>
                </a:solidFill>
                <a:latin typeface="ＭＳ ゴシック"/>
                <a:cs typeface="ＭＳ ゴシック"/>
              </a:rPr>
              <a:t>組</a:t>
            </a:r>
            <a:r>
              <a:rPr sz="1000" dirty="0">
                <a:solidFill>
                  <a:srgbClr val="231F20"/>
                </a:solidFill>
                <a:latin typeface="ＭＳ ゴシック"/>
                <a:cs typeface="ＭＳ ゴシック"/>
              </a:rPr>
              <a:t>	</a:t>
            </a:r>
            <a:r>
              <a:rPr sz="1000" spc="-50" dirty="0">
                <a:solidFill>
                  <a:srgbClr val="231F20"/>
                </a:solidFill>
                <a:latin typeface="ＭＳ ゴシック"/>
                <a:cs typeface="ＭＳ ゴシック"/>
              </a:rPr>
              <a:t>番</a:t>
            </a:r>
            <a:r>
              <a:rPr sz="1000" dirty="0">
                <a:solidFill>
                  <a:srgbClr val="231F20"/>
                </a:solidFill>
                <a:latin typeface="ＭＳ ゴシック"/>
                <a:cs typeface="ＭＳ ゴシック"/>
              </a:rPr>
              <a:t>	</a:t>
            </a:r>
            <a:r>
              <a:rPr sz="1000" spc="360" dirty="0">
                <a:solidFill>
                  <a:srgbClr val="231F20"/>
                </a:solidFill>
                <a:latin typeface="ＭＳ ゴシック"/>
                <a:cs typeface="ＭＳ ゴシック"/>
              </a:rPr>
              <a:t>氏</a:t>
            </a:r>
            <a:r>
              <a:rPr sz="1000" spc="-50" dirty="0">
                <a:solidFill>
                  <a:srgbClr val="231F20"/>
                </a:solidFill>
                <a:latin typeface="ＭＳ ゴシック"/>
                <a:cs typeface="ＭＳ ゴシック"/>
              </a:rPr>
              <a:t>名 </a:t>
            </a:r>
            <a:endParaRPr sz="1000">
              <a:latin typeface="ＭＳ ゴシック"/>
              <a:cs typeface="ＭＳ ゴシック"/>
            </a:endParaRPr>
          </a:p>
        </p:txBody>
      </p:sp>
      <p:grpSp>
        <p:nvGrpSpPr>
          <p:cNvPr id="9" name="object 9"/>
          <p:cNvGrpSpPr/>
          <p:nvPr/>
        </p:nvGrpSpPr>
        <p:grpSpPr>
          <a:xfrm>
            <a:off x="1437271" y="9130031"/>
            <a:ext cx="4686300" cy="864869"/>
            <a:chOff x="1437271" y="8540445"/>
            <a:chExt cx="4686300" cy="864869"/>
          </a:xfrm>
        </p:grpSpPr>
        <p:sp>
          <p:nvSpPr>
            <p:cNvPr id="10" name="object 10"/>
            <p:cNvSpPr/>
            <p:nvPr/>
          </p:nvSpPr>
          <p:spPr>
            <a:xfrm>
              <a:off x="1440446" y="8543620"/>
              <a:ext cx="4679950" cy="858519"/>
            </a:xfrm>
            <a:custGeom>
              <a:avLst/>
              <a:gdLst/>
              <a:ahLst/>
              <a:cxnLst/>
              <a:rect l="l" t="t" r="r" b="b"/>
              <a:pathLst>
                <a:path w="4679950" h="858520">
                  <a:moveTo>
                    <a:pt x="4679899" y="0"/>
                  </a:moveTo>
                  <a:lnTo>
                    <a:pt x="0" y="0"/>
                  </a:lnTo>
                  <a:lnTo>
                    <a:pt x="0" y="858037"/>
                  </a:lnTo>
                  <a:lnTo>
                    <a:pt x="4679899" y="858037"/>
                  </a:lnTo>
                  <a:lnTo>
                    <a:pt x="4679899" y="0"/>
                  </a:lnTo>
                  <a:close/>
                </a:path>
              </a:pathLst>
            </a:custGeom>
            <a:ln w="6350">
              <a:solidFill>
                <a:srgbClr val="231F20"/>
              </a:solidFill>
            </a:ln>
          </p:spPr>
          <p:txBody>
            <a:bodyPr wrap="square" lIns="0" tIns="0" rIns="0" bIns="0" rtlCol="0"/>
            <a:lstStyle/>
            <a:p>
              <a:endParaRPr/>
            </a:p>
          </p:txBody>
        </p:sp>
        <p:sp>
          <p:nvSpPr>
            <p:cNvPr id="11" name="object 11"/>
            <p:cNvSpPr/>
            <p:nvPr/>
          </p:nvSpPr>
          <p:spPr>
            <a:xfrm>
              <a:off x="1440451" y="8972635"/>
              <a:ext cx="4679950" cy="0"/>
            </a:xfrm>
            <a:custGeom>
              <a:avLst/>
              <a:gdLst/>
              <a:ahLst/>
              <a:cxnLst/>
              <a:rect l="l" t="t" r="r" b="b"/>
              <a:pathLst>
                <a:path w="4679950">
                  <a:moveTo>
                    <a:pt x="4679899" y="0"/>
                  </a:moveTo>
                  <a:lnTo>
                    <a:pt x="0" y="0"/>
                  </a:lnTo>
                </a:path>
              </a:pathLst>
            </a:custGeom>
            <a:ln w="6350">
              <a:solidFill>
                <a:srgbClr val="231F20"/>
              </a:solidFill>
            </a:ln>
          </p:spPr>
          <p:txBody>
            <a:bodyPr wrap="square" lIns="0" tIns="0" rIns="0" bIns="0" rtlCol="0"/>
            <a:lstStyle/>
            <a:p>
              <a:endParaRPr/>
            </a:p>
          </p:txBody>
        </p:sp>
      </p:grpSp>
      <p:sp>
        <p:nvSpPr>
          <p:cNvPr id="12" name="テキスト ボックス 11">
            <a:extLst>
              <a:ext uri="{FF2B5EF4-FFF2-40B4-BE49-F238E27FC236}">
                <a16:creationId xmlns:a16="http://schemas.microsoft.com/office/drawing/2014/main" id="{D6D93D70-31B1-3CAE-D6AF-28C32DD53D12}"/>
              </a:ext>
            </a:extLst>
          </p:cNvPr>
          <p:cNvSpPr txBox="1"/>
          <p:nvPr/>
        </p:nvSpPr>
        <p:spPr>
          <a:xfrm>
            <a:off x="448250" y="304767"/>
            <a:ext cx="6660000" cy="738664"/>
          </a:xfrm>
          <a:prstGeom prst="rect">
            <a:avLst/>
          </a:prstGeom>
          <a:noFill/>
        </p:spPr>
        <p:txBody>
          <a:bodyPr wrap="square" rtlCol="0">
            <a:spAutoFit/>
          </a:bodyPr>
          <a:lstStyle/>
          <a:p>
            <a:pPr algn="just"/>
            <a:r>
              <a:rPr lang="en-US" altLang="ja-JP" sz="1400" dirty="0">
                <a:solidFill>
                  <a:srgbClr val="FF0000"/>
                </a:solidFill>
                <a:latin typeface="メイリオ" panose="020B0604030504040204" pitchFamily="50" charset="-128"/>
                <a:ea typeface="メイリオ" panose="020B0604030504040204" pitchFamily="50" charset="-128"/>
              </a:rPr>
              <a:t>※2025</a:t>
            </a:r>
            <a:r>
              <a:rPr lang="ja-JP" altLang="en-US" sz="1400" dirty="0">
                <a:solidFill>
                  <a:srgbClr val="FF0000"/>
                </a:solidFill>
                <a:latin typeface="メイリオ" panose="020B0604030504040204" pitchFamily="50" charset="-128"/>
                <a:ea typeface="メイリオ" panose="020B0604030504040204" pitchFamily="50" charset="-128"/>
              </a:rPr>
              <a:t>年３月の</a:t>
            </a:r>
            <a:r>
              <a:rPr lang="en-US" altLang="ja-JP" sz="1400" dirty="0">
                <a:solidFill>
                  <a:srgbClr val="FF0000"/>
                </a:solidFill>
                <a:latin typeface="メイリオ" panose="020B0604030504040204" pitchFamily="50" charset="-128"/>
                <a:ea typeface="メイリオ" panose="020B0604030504040204" pitchFamily="50" charset="-128"/>
              </a:rPr>
              <a:t>RESAS</a:t>
            </a:r>
            <a:r>
              <a:rPr lang="ja-JP" altLang="en-US" sz="1400" dirty="0">
                <a:solidFill>
                  <a:srgbClr val="FF0000"/>
                </a:solidFill>
                <a:latin typeface="メイリオ" panose="020B0604030504040204" pitchFamily="50" charset="-128"/>
                <a:ea typeface="メイリオ" panose="020B0604030504040204" pitchFamily="50" charset="-128"/>
              </a:rPr>
              <a:t>新システムへの移行に伴い、従前のマップ・メニューと内容が異なる場合があります。そのため、新システムが正式に稼働しますと、一部記載のとおりに授業を進められなくなりますことをご了承ください。</a:t>
            </a:r>
            <a:endParaRPr kumimoji="1" lang="ja-JP" altLang="en-US" sz="1400" dirty="0">
              <a:solidFill>
                <a:srgbClr val="FF0000"/>
              </a:solidFill>
              <a:latin typeface="メイリオ" panose="020B0604030504040204" pitchFamily="50" charset="-128"/>
              <a:ea typeface="メイリオ" panose="020B0604030504040204" pitchFamily="50"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718515" y="2524056"/>
          <a:ext cx="6122034" cy="4215765"/>
        </p:xfrm>
        <a:graphic>
          <a:graphicData uri="http://schemas.openxmlformats.org/drawingml/2006/table">
            <a:tbl>
              <a:tblPr firstRow="1" bandRow="1">
                <a:tableStyleId>{2D5ABB26-0587-4C30-8999-92F81FD0307C}</a:tableStyleId>
              </a:tblPr>
              <a:tblGrid>
                <a:gridCol w="3061970">
                  <a:extLst>
                    <a:ext uri="{9D8B030D-6E8A-4147-A177-3AD203B41FA5}">
                      <a16:colId xmlns:a16="http://schemas.microsoft.com/office/drawing/2014/main" val="20000"/>
                    </a:ext>
                  </a:extLst>
                </a:gridCol>
                <a:gridCol w="3060064">
                  <a:extLst>
                    <a:ext uri="{9D8B030D-6E8A-4147-A177-3AD203B41FA5}">
                      <a16:colId xmlns:a16="http://schemas.microsoft.com/office/drawing/2014/main" val="20001"/>
                    </a:ext>
                  </a:extLst>
                </a:gridCol>
              </a:tblGrid>
              <a:tr h="875030">
                <a:tc>
                  <a:txBody>
                    <a:bodyPr/>
                    <a:lstStyle/>
                    <a:p>
                      <a:pPr marL="99060">
                        <a:lnSpc>
                          <a:spcPct val="100000"/>
                        </a:lnSpc>
                        <a:spcBef>
                          <a:spcPts val="385"/>
                        </a:spcBef>
                      </a:pPr>
                      <a:r>
                        <a:rPr sz="1000" spc="-95" dirty="0">
                          <a:solidFill>
                            <a:srgbClr val="231F20"/>
                          </a:solidFill>
                          <a:latin typeface="ＭＳ ゴシック"/>
                          <a:cs typeface="ＭＳ ゴシック"/>
                        </a:rPr>
                        <a:t>どんな地域課題が挙げられる？</a:t>
                      </a:r>
                      <a:r>
                        <a:rPr sz="1000" spc="55" dirty="0">
                          <a:solidFill>
                            <a:srgbClr val="231F20"/>
                          </a:solidFill>
                          <a:latin typeface="ＭＳ ゴシック"/>
                          <a:cs typeface="ＭＳ ゴシック"/>
                        </a:rPr>
                        <a:t>（</a:t>
                      </a:r>
                      <a:r>
                        <a:rPr sz="1000" spc="65" dirty="0">
                          <a:solidFill>
                            <a:srgbClr val="231F20"/>
                          </a:solidFill>
                          <a:latin typeface="ＭＳ ゴシック"/>
                          <a:cs typeface="ＭＳ ゴシック"/>
                        </a:rPr>
                        <a:t>W</a:t>
                      </a:r>
                      <a:r>
                        <a:rPr sz="1000" spc="55" dirty="0">
                          <a:solidFill>
                            <a:srgbClr val="231F20"/>
                          </a:solidFill>
                          <a:latin typeface="ＭＳ ゴシック"/>
                          <a:cs typeface="ＭＳ ゴシック"/>
                        </a:rPr>
                        <a:t>h</a:t>
                      </a:r>
                      <a:r>
                        <a:rPr sz="1000" spc="35" dirty="0">
                          <a:solidFill>
                            <a:srgbClr val="231F20"/>
                          </a:solidFill>
                          <a:latin typeface="ＭＳ ゴシック"/>
                          <a:cs typeface="ＭＳ ゴシック"/>
                        </a:rPr>
                        <a:t>a</a:t>
                      </a:r>
                      <a:r>
                        <a:rPr sz="1000" spc="30" dirty="0">
                          <a:solidFill>
                            <a:srgbClr val="231F20"/>
                          </a:solidFill>
                          <a:latin typeface="ＭＳ ゴシック"/>
                          <a:cs typeface="ＭＳ ゴシック"/>
                        </a:rPr>
                        <a:t>t</a:t>
                      </a:r>
                      <a:r>
                        <a:rPr sz="1000" spc="55" dirty="0">
                          <a:solidFill>
                            <a:srgbClr val="231F20"/>
                          </a:solidFill>
                          <a:latin typeface="ＭＳ ゴシック"/>
                          <a:cs typeface="ＭＳ ゴシック"/>
                        </a:rPr>
                        <a:t>?）</a:t>
                      </a:r>
                      <a:endParaRPr sz="1000">
                        <a:latin typeface="ＭＳ ゴシック"/>
                        <a:cs typeface="ＭＳ ゴシック"/>
                      </a:endParaRPr>
                    </a:p>
                  </a:txBody>
                  <a:tcPr marL="0" marR="0" marT="48895" marB="0">
                    <a:lnR w="6350">
                      <a:solidFill>
                        <a:srgbClr val="231F20"/>
                      </a:solidFill>
                      <a:prstDash val="dash"/>
                    </a:lnR>
                    <a:lnB w="6350">
                      <a:solidFill>
                        <a:srgbClr val="231F20"/>
                      </a:solidFill>
                      <a:prstDash val="solid"/>
                    </a:lnB>
                  </a:tcPr>
                </a:tc>
                <a:tc rowSpan="2">
                  <a:txBody>
                    <a:bodyPr/>
                    <a:lstStyle/>
                    <a:p>
                      <a:pPr marL="140970">
                        <a:lnSpc>
                          <a:spcPct val="100000"/>
                        </a:lnSpc>
                        <a:spcBef>
                          <a:spcPts val="385"/>
                        </a:spcBef>
                      </a:pPr>
                      <a:r>
                        <a:rPr sz="1000" spc="-50" dirty="0">
                          <a:solidFill>
                            <a:srgbClr val="231F20"/>
                          </a:solidFill>
                          <a:latin typeface="ＭＳ ゴシック"/>
                          <a:cs typeface="ＭＳ ゴシック"/>
                        </a:rPr>
                        <a:t>解決策は？</a:t>
                      </a:r>
                      <a:endParaRPr sz="1000">
                        <a:latin typeface="ＭＳ ゴシック"/>
                        <a:cs typeface="ＭＳ ゴシック"/>
                      </a:endParaRPr>
                    </a:p>
                  </a:txBody>
                  <a:tcPr marL="0" marR="0" marT="48895" marB="0">
                    <a:lnL w="6350">
                      <a:solidFill>
                        <a:srgbClr val="231F20"/>
                      </a:solidFill>
                      <a:prstDash val="dash"/>
                    </a:lnL>
                    <a:lnB w="6350">
                      <a:solidFill>
                        <a:srgbClr val="231F20"/>
                      </a:solidFill>
                      <a:prstDash val="solid"/>
                    </a:lnB>
                  </a:tcPr>
                </a:tc>
                <a:extLst>
                  <a:ext uri="{0D108BD9-81ED-4DB2-BD59-A6C34878D82A}">
                    <a16:rowId xmlns:a16="http://schemas.microsoft.com/office/drawing/2014/main" val="10000"/>
                  </a:ext>
                </a:extLst>
              </a:tr>
              <a:tr h="705485">
                <a:tc>
                  <a:txBody>
                    <a:bodyPr/>
                    <a:lstStyle/>
                    <a:p>
                      <a:pPr marL="99060">
                        <a:lnSpc>
                          <a:spcPct val="100000"/>
                        </a:lnSpc>
                        <a:spcBef>
                          <a:spcPts val="470"/>
                        </a:spcBef>
                      </a:pPr>
                      <a:r>
                        <a:rPr sz="1000" spc="-85" dirty="0">
                          <a:solidFill>
                            <a:srgbClr val="231F20"/>
                          </a:solidFill>
                          <a:latin typeface="ＭＳ ゴシック"/>
                          <a:cs typeface="ＭＳ ゴシック"/>
                        </a:rPr>
                        <a:t>地域課題だと分かる地図は？</a:t>
                      </a:r>
                      <a:r>
                        <a:rPr sz="1000" spc="55" dirty="0">
                          <a:solidFill>
                            <a:srgbClr val="231F20"/>
                          </a:solidFill>
                          <a:latin typeface="ＭＳ ゴシック"/>
                          <a:cs typeface="ＭＳ ゴシック"/>
                        </a:rPr>
                        <a:t>（</a:t>
                      </a:r>
                      <a:r>
                        <a:rPr sz="1000" spc="65" dirty="0">
                          <a:solidFill>
                            <a:srgbClr val="231F20"/>
                          </a:solidFill>
                          <a:latin typeface="ＭＳ ゴシック"/>
                          <a:cs typeface="ＭＳ ゴシック"/>
                        </a:rPr>
                        <a:t>W</a:t>
                      </a:r>
                      <a:r>
                        <a:rPr sz="1000" spc="55" dirty="0">
                          <a:solidFill>
                            <a:srgbClr val="231F20"/>
                          </a:solidFill>
                          <a:latin typeface="ＭＳ ゴシック"/>
                          <a:cs typeface="ＭＳ ゴシック"/>
                        </a:rPr>
                        <a:t>h</a:t>
                      </a:r>
                      <a:r>
                        <a:rPr sz="1000" spc="35" dirty="0">
                          <a:solidFill>
                            <a:srgbClr val="231F20"/>
                          </a:solidFill>
                          <a:latin typeface="ＭＳ ゴシック"/>
                          <a:cs typeface="ＭＳ ゴシック"/>
                        </a:rPr>
                        <a:t>e</a:t>
                      </a:r>
                      <a:r>
                        <a:rPr sz="1000" spc="10" dirty="0">
                          <a:solidFill>
                            <a:srgbClr val="231F20"/>
                          </a:solidFill>
                          <a:latin typeface="ＭＳ ゴシック"/>
                          <a:cs typeface="ＭＳ ゴシック"/>
                        </a:rPr>
                        <a:t>re</a:t>
                      </a:r>
                      <a:r>
                        <a:rPr sz="1000" spc="55" dirty="0">
                          <a:solidFill>
                            <a:srgbClr val="231F20"/>
                          </a:solidFill>
                          <a:latin typeface="ＭＳ ゴシック"/>
                          <a:cs typeface="ＭＳ ゴシック"/>
                        </a:rPr>
                        <a:t>?）</a:t>
                      </a:r>
                      <a:endParaRPr sz="1000">
                        <a:latin typeface="ＭＳ ゴシック"/>
                        <a:cs typeface="ＭＳ ゴシック"/>
                      </a:endParaRPr>
                    </a:p>
                  </a:txBody>
                  <a:tcPr marL="0" marR="0" marT="59690" marB="0">
                    <a:lnR w="6350">
                      <a:solidFill>
                        <a:srgbClr val="231F20"/>
                      </a:solidFill>
                      <a:prstDash val="dash"/>
                    </a:lnR>
                    <a:lnT w="6350">
                      <a:solidFill>
                        <a:srgbClr val="231F20"/>
                      </a:solidFill>
                      <a:prstDash val="solid"/>
                    </a:lnT>
                    <a:lnB w="6350">
                      <a:solidFill>
                        <a:srgbClr val="231F20"/>
                      </a:solidFill>
                      <a:prstDash val="solid"/>
                    </a:lnB>
                  </a:tcPr>
                </a:tc>
                <a:tc vMerge="1">
                  <a:txBody>
                    <a:bodyPr/>
                    <a:lstStyle/>
                    <a:p>
                      <a:endParaRPr/>
                    </a:p>
                  </a:txBody>
                  <a:tcPr marL="0" marR="0" marT="48895" marB="0">
                    <a:lnL w="6350">
                      <a:solidFill>
                        <a:srgbClr val="231F20"/>
                      </a:solidFill>
                      <a:prstDash val="dash"/>
                    </a:lnL>
                    <a:lnB w="6350">
                      <a:solidFill>
                        <a:srgbClr val="231F20"/>
                      </a:solidFill>
                      <a:prstDash val="solid"/>
                    </a:lnB>
                  </a:tcPr>
                </a:tc>
                <a:extLst>
                  <a:ext uri="{0D108BD9-81ED-4DB2-BD59-A6C34878D82A}">
                    <a16:rowId xmlns:a16="http://schemas.microsoft.com/office/drawing/2014/main" val="10001"/>
                  </a:ext>
                </a:extLst>
              </a:tr>
              <a:tr h="695325">
                <a:tc>
                  <a:txBody>
                    <a:bodyPr/>
                    <a:lstStyle/>
                    <a:p>
                      <a:pPr marL="99060">
                        <a:lnSpc>
                          <a:spcPct val="100000"/>
                        </a:lnSpc>
                        <a:spcBef>
                          <a:spcPts val="459"/>
                        </a:spcBef>
                      </a:pPr>
                      <a:r>
                        <a:rPr sz="1000" spc="-105" dirty="0">
                          <a:solidFill>
                            <a:srgbClr val="231F20"/>
                          </a:solidFill>
                          <a:latin typeface="ＭＳ ゴシック"/>
                          <a:cs typeface="ＭＳ ゴシック"/>
                        </a:rPr>
                        <a:t>どのくらい重要な地域課題?</a:t>
                      </a:r>
                      <a:r>
                        <a:rPr sz="1000" spc="55" dirty="0">
                          <a:solidFill>
                            <a:srgbClr val="231F20"/>
                          </a:solidFill>
                          <a:latin typeface="ＭＳ ゴシック"/>
                          <a:cs typeface="ＭＳ ゴシック"/>
                        </a:rPr>
                        <a:t>（</a:t>
                      </a:r>
                      <a:r>
                        <a:rPr sz="1000" spc="65" dirty="0">
                          <a:solidFill>
                            <a:srgbClr val="231F20"/>
                          </a:solidFill>
                          <a:latin typeface="ＭＳ ゴシック"/>
                          <a:cs typeface="ＭＳ ゴシック"/>
                        </a:rPr>
                        <a:t>H</a:t>
                      </a:r>
                      <a:r>
                        <a:rPr sz="1000" spc="60" dirty="0">
                          <a:solidFill>
                            <a:srgbClr val="231F20"/>
                          </a:solidFill>
                          <a:latin typeface="ＭＳ ゴシック"/>
                          <a:cs typeface="ＭＳ ゴシック"/>
                        </a:rPr>
                        <a:t>o</a:t>
                      </a:r>
                      <a:r>
                        <a:rPr sz="1000" spc="65" dirty="0">
                          <a:solidFill>
                            <a:srgbClr val="231F20"/>
                          </a:solidFill>
                          <a:latin typeface="ＭＳ ゴシック"/>
                          <a:cs typeface="ＭＳ ゴシック"/>
                        </a:rPr>
                        <a:t>w</a:t>
                      </a:r>
                      <a:r>
                        <a:rPr sz="1000" spc="55" dirty="0">
                          <a:solidFill>
                            <a:srgbClr val="231F20"/>
                          </a:solidFill>
                          <a:latin typeface="ＭＳ ゴシック"/>
                          <a:cs typeface="ＭＳ ゴシック"/>
                        </a:rPr>
                        <a:t>?）</a:t>
                      </a:r>
                      <a:endParaRPr sz="1000">
                        <a:latin typeface="ＭＳ ゴシック"/>
                        <a:cs typeface="ＭＳ ゴシック"/>
                      </a:endParaRPr>
                    </a:p>
                  </a:txBody>
                  <a:tcPr marL="0" marR="0" marT="58419" marB="0">
                    <a:lnR w="6350">
                      <a:solidFill>
                        <a:srgbClr val="231F20"/>
                      </a:solidFill>
                      <a:prstDash val="dash"/>
                    </a:lnR>
                    <a:lnT w="6350">
                      <a:solidFill>
                        <a:srgbClr val="231F20"/>
                      </a:solidFill>
                      <a:prstDash val="solid"/>
                    </a:lnT>
                    <a:lnB w="6350">
                      <a:solidFill>
                        <a:srgbClr val="231F20"/>
                      </a:solidFill>
                      <a:prstDash val="solid"/>
                    </a:lnB>
                  </a:tcPr>
                </a:tc>
                <a:tc rowSpan="2">
                  <a:txBody>
                    <a:bodyPr/>
                    <a:lstStyle/>
                    <a:p>
                      <a:pPr marL="140970">
                        <a:lnSpc>
                          <a:spcPct val="100000"/>
                        </a:lnSpc>
                        <a:spcBef>
                          <a:spcPts val="405"/>
                        </a:spcBef>
                      </a:pPr>
                      <a:r>
                        <a:rPr sz="1000" spc="-75" dirty="0">
                          <a:solidFill>
                            <a:srgbClr val="231F20"/>
                          </a:solidFill>
                          <a:latin typeface="ＭＳ ゴシック"/>
                          <a:cs typeface="ＭＳ ゴシック"/>
                        </a:rPr>
                        <a:t>＊解決策は課題への対策として適切ですか？</a:t>
                      </a:r>
                      <a:endParaRPr sz="1000">
                        <a:latin typeface="ＭＳ ゴシック"/>
                        <a:cs typeface="ＭＳ ゴシック"/>
                      </a:endParaRPr>
                    </a:p>
                  </a:txBody>
                  <a:tcPr marL="0" marR="0" marT="51435" marB="0">
                    <a:lnL w="6350">
                      <a:solidFill>
                        <a:srgbClr val="231F20"/>
                      </a:solidFill>
                      <a:prstDash val="dash"/>
                    </a:lnL>
                    <a:lnT w="6350">
                      <a:solidFill>
                        <a:srgbClr val="231F20"/>
                      </a:solidFill>
                      <a:prstDash val="solid"/>
                    </a:lnT>
                    <a:lnB w="6350">
                      <a:solidFill>
                        <a:srgbClr val="231F20"/>
                      </a:solidFill>
                      <a:prstDash val="solid"/>
                    </a:lnB>
                    <a:solidFill>
                      <a:srgbClr val="E6E7E8"/>
                    </a:solidFill>
                  </a:tcPr>
                </a:tc>
                <a:extLst>
                  <a:ext uri="{0D108BD9-81ED-4DB2-BD59-A6C34878D82A}">
                    <a16:rowId xmlns:a16="http://schemas.microsoft.com/office/drawing/2014/main" val="10002"/>
                  </a:ext>
                </a:extLst>
              </a:tr>
              <a:tr h="601980">
                <a:tc>
                  <a:txBody>
                    <a:bodyPr/>
                    <a:lstStyle/>
                    <a:p>
                      <a:pPr marL="99060">
                        <a:lnSpc>
                          <a:spcPct val="100000"/>
                        </a:lnSpc>
                        <a:spcBef>
                          <a:spcPts val="484"/>
                        </a:spcBef>
                      </a:pPr>
                      <a:r>
                        <a:rPr sz="1000" spc="-105" dirty="0">
                          <a:solidFill>
                            <a:srgbClr val="231F20"/>
                          </a:solidFill>
                          <a:latin typeface="ＭＳ ゴシック"/>
                          <a:cs typeface="ＭＳ ゴシック"/>
                        </a:rPr>
                        <a:t>＊この課題は、全国的に見ても重要ですか？</a:t>
                      </a:r>
                      <a:endParaRPr sz="1000">
                        <a:latin typeface="ＭＳ ゴシック"/>
                        <a:cs typeface="ＭＳ ゴシック"/>
                      </a:endParaRPr>
                    </a:p>
                  </a:txBody>
                  <a:tcPr marL="0" marR="0" marT="61594" marB="0">
                    <a:lnR w="6350">
                      <a:solidFill>
                        <a:srgbClr val="231F20"/>
                      </a:solidFill>
                      <a:prstDash val="dash"/>
                    </a:lnR>
                    <a:lnT w="6350">
                      <a:solidFill>
                        <a:srgbClr val="231F20"/>
                      </a:solidFill>
                      <a:prstDash val="solid"/>
                    </a:lnT>
                    <a:lnB w="6350">
                      <a:solidFill>
                        <a:srgbClr val="231F20"/>
                      </a:solidFill>
                      <a:prstDash val="solid"/>
                    </a:lnB>
                    <a:solidFill>
                      <a:srgbClr val="E6E7E8"/>
                    </a:solidFill>
                  </a:tcPr>
                </a:tc>
                <a:tc vMerge="1">
                  <a:txBody>
                    <a:bodyPr/>
                    <a:lstStyle/>
                    <a:p>
                      <a:endParaRPr/>
                    </a:p>
                  </a:txBody>
                  <a:tcPr marL="0" marR="0" marT="51435" marB="0">
                    <a:lnL w="6350">
                      <a:solidFill>
                        <a:srgbClr val="231F20"/>
                      </a:solidFill>
                      <a:prstDash val="dash"/>
                    </a:lnL>
                    <a:lnT w="6350">
                      <a:solidFill>
                        <a:srgbClr val="231F20"/>
                      </a:solidFill>
                      <a:prstDash val="solid"/>
                    </a:lnT>
                    <a:lnB w="6350">
                      <a:solidFill>
                        <a:srgbClr val="231F20"/>
                      </a:solidFill>
                      <a:prstDash val="solid"/>
                    </a:lnB>
                    <a:solidFill>
                      <a:srgbClr val="E6E7E8"/>
                    </a:solidFill>
                  </a:tcPr>
                </a:tc>
                <a:extLst>
                  <a:ext uri="{0D108BD9-81ED-4DB2-BD59-A6C34878D82A}">
                    <a16:rowId xmlns:a16="http://schemas.microsoft.com/office/drawing/2014/main" val="10003"/>
                  </a:ext>
                </a:extLst>
              </a:tr>
              <a:tr h="705485">
                <a:tc>
                  <a:txBody>
                    <a:bodyPr/>
                    <a:lstStyle/>
                    <a:p>
                      <a:pPr marL="99060">
                        <a:lnSpc>
                          <a:spcPct val="100000"/>
                        </a:lnSpc>
                        <a:spcBef>
                          <a:spcPts val="450"/>
                        </a:spcBef>
                      </a:pPr>
                      <a:r>
                        <a:rPr sz="1000" spc="-110" dirty="0">
                          <a:solidFill>
                            <a:srgbClr val="231F20"/>
                          </a:solidFill>
                          <a:latin typeface="ＭＳ ゴシック"/>
                          <a:cs typeface="ＭＳ ゴシック"/>
                        </a:rPr>
                        <a:t>どのような人に影響が大きい？</a:t>
                      </a:r>
                      <a:r>
                        <a:rPr sz="1000" spc="65" dirty="0">
                          <a:solidFill>
                            <a:srgbClr val="231F20"/>
                          </a:solidFill>
                          <a:latin typeface="ＭＳ ゴシック"/>
                          <a:cs typeface="ＭＳ ゴシック"/>
                        </a:rPr>
                        <a:t>（</a:t>
                      </a:r>
                      <a:r>
                        <a:rPr sz="1000" spc="75" dirty="0">
                          <a:solidFill>
                            <a:srgbClr val="231F20"/>
                          </a:solidFill>
                          <a:latin typeface="ＭＳ ゴシック"/>
                          <a:cs typeface="ＭＳ ゴシック"/>
                        </a:rPr>
                        <a:t>Wh</a:t>
                      </a:r>
                      <a:r>
                        <a:rPr sz="1000" spc="20" dirty="0">
                          <a:solidFill>
                            <a:srgbClr val="231F20"/>
                          </a:solidFill>
                          <a:latin typeface="ＭＳ ゴシック"/>
                          <a:cs typeface="ＭＳ ゴシック"/>
                        </a:rPr>
                        <a:t>o</a:t>
                      </a:r>
                      <a:r>
                        <a:rPr sz="1000" spc="65" dirty="0">
                          <a:solidFill>
                            <a:srgbClr val="231F20"/>
                          </a:solidFill>
                          <a:latin typeface="ＭＳ ゴシック"/>
                          <a:cs typeface="ＭＳ ゴシック"/>
                        </a:rPr>
                        <a:t>?）</a:t>
                      </a:r>
                      <a:endParaRPr sz="1000">
                        <a:latin typeface="ＭＳ ゴシック"/>
                        <a:cs typeface="ＭＳ ゴシック"/>
                      </a:endParaRPr>
                    </a:p>
                  </a:txBody>
                  <a:tcPr marL="0" marR="0" marT="57150" marB="0">
                    <a:lnR w="6350">
                      <a:solidFill>
                        <a:srgbClr val="231F20"/>
                      </a:solidFill>
                      <a:prstDash val="dash"/>
                    </a:lnR>
                    <a:lnT w="6350">
                      <a:solidFill>
                        <a:srgbClr val="231F20"/>
                      </a:solidFill>
                      <a:prstDash val="solid"/>
                    </a:lnT>
                    <a:lnB w="6350">
                      <a:solidFill>
                        <a:srgbClr val="231F20"/>
                      </a:solidFill>
                      <a:prstDash val="solid"/>
                    </a:lnB>
                  </a:tcPr>
                </a:tc>
                <a:tc>
                  <a:txBody>
                    <a:bodyPr/>
                    <a:lstStyle/>
                    <a:p>
                      <a:pPr marL="140970">
                        <a:lnSpc>
                          <a:spcPct val="100000"/>
                        </a:lnSpc>
                        <a:spcBef>
                          <a:spcPts val="450"/>
                        </a:spcBef>
                      </a:pPr>
                      <a:r>
                        <a:rPr sz="1000" spc="-85" dirty="0">
                          <a:solidFill>
                            <a:srgbClr val="231F20"/>
                          </a:solidFill>
                          <a:latin typeface="ＭＳ ゴシック"/>
                          <a:cs typeface="ＭＳ ゴシック"/>
                        </a:rPr>
                        <a:t>誰のための解決策になっている？</a:t>
                      </a:r>
                      <a:endParaRPr sz="1000">
                        <a:latin typeface="ＭＳ ゴシック"/>
                        <a:cs typeface="ＭＳ ゴシック"/>
                      </a:endParaRPr>
                    </a:p>
                  </a:txBody>
                  <a:tcPr marL="0" marR="0" marT="57150" marB="0">
                    <a:lnL w="6350">
                      <a:solidFill>
                        <a:srgbClr val="231F20"/>
                      </a:solidFill>
                      <a:prstDash val="dash"/>
                    </a:lnL>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4"/>
                  </a:ext>
                </a:extLst>
              </a:tr>
              <a:tr h="632460">
                <a:tc gridSpan="2">
                  <a:txBody>
                    <a:bodyPr/>
                    <a:lstStyle/>
                    <a:p>
                      <a:pPr marL="99060">
                        <a:lnSpc>
                          <a:spcPct val="100000"/>
                        </a:lnSpc>
                        <a:spcBef>
                          <a:spcPts val="409"/>
                        </a:spcBef>
                      </a:pPr>
                      <a:r>
                        <a:rPr sz="1000" spc="-114" dirty="0">
                          <a:solidFill>
                            <a:srgbClr val="231F20"/>
                          </a:solidFill>
                          <a:latin typeface="ＭＳ ゴシック"/>
                          <a:cs typeface="ＭＳ ゴシック"/>
                        </a:rPr>
                        <a:t>＊解決策は、困っている人に求められている対策だと言えますか？</a:t>
                      </a:r>
                      <a:endParaRPr sz="1000" dirty="0">
                        <a:latin typeface="ＭＳ ゴシック"/>
                        <a:cs typeface="ＭＳ ゴシック"/>
                      </a:endParaRPr>
                    </a:p>
                  </a:txBody>
                  <a:tcPr marL="0" marR="0" marT="52069" marB="0">
                    <a:lnT w="6350" cap="flat" cmpd="sng" algn="ctr">
                      <a:solidFill>
                        <a:srgbClr val="231F20"/>
                      </a:solidFill>
                      <a:prstDash val="solid"/>
                      <a:round/>
                      <a:headEnd type="none" w="med" len="med"/>
                      <a:tailEnd type="none" w="med" len="med"/>
                    </a:lnT>
                    <a:lnB w="19050">
                      <a:solidFill>
                        <a:srgbClr val="231F20"/>
                      </a:solidFill>
                      <a:prstDash val="solid"/>
                    </a:lnB>
                    <a:solidFill>
                      <a:srgbClr val="E6E7E8"/>
                    </a:solidFill>
                  </a:tcPr>
                </a:tc>
                <a:tc hMerge="1">
                  <a:txBody>
                    <a:bodyPr/>
                    <a:lstStyle/>
                    <a:p>
                      <a:endParaRPr/>
                    </a:p>
                  </a:txBody>
                  <a:tcPr marL="0" marR="0" marT="0" marB="0"/>
                </a:tc>
                <a:extLst>
                  <a:ext uri="{0D108BD9-81ED-4DB2-BD59-A6C34878D82A}">
                    <a16:rowId xmlns:a16="http://schemas.microsoft.com/office/drawing/2014/main" val="10005"/>
                  </a:ext>
                </a:extLst>
              </a:tr>
            </a:tbl>
          </a:graphicData>
        </a:graphic>
      </p:graphicFrame>
      <p:graphicFrame>
        <p:nvGraphicFramePr>
          <p:cNvPr id="3" name="object 3"/>
          <p:cNvGraphicFramePr>
            <a:graphicFrameLocks noGrp="1"/>
          </p:cNvGraphicFramePr>
          <p:nvPr/>
        </p:nvGraphicFramePr>
        <p:xfrm>
          <a:off x="718515" y="6775146"/>
          <a:ext cx="6120130" cy="3180715"/>
        </p:xfrm>
        <a:graphic>
          <a:graphicData uri="http://schemas.openxmlformats.org/drawingml/2006/table">
            <a:tbl>
              <a:tblPr firstRow="1" bandRow="1">
                <a:tableStyleId>{2D5ABB26-0587-4C30-8999-92F81FD0307C}</a:tableStyleId>
              </a:tblPr>
              <a:tblGrid>
                <a:gridCol w="3061970">
                  <a:extLst>
                    <a:ext uri="{9D8B030D-6E8A-4147-A177-3AD203B41FA5}">
                      <a16:colId xmlns:a16="http://schemas.microsoft.com/office/drawing/2014/main" val="20000"/>
                    </a:ext>
                  </a:extLst>
                </a:gridCol>
                <a:gridCol w="3058160">
                  <a:extLst>
                    <a:ext uri="{9D8B030D-6E8A-4147-A177-3AD203B41FA5}">
                      <a16:colId xmlns:a16="http://schemas.microsoft.com/office/drawing/2014/main" val="20001"/>
                    </a:ext>
                  </a:extLst>
                </a:gridCol>
              </a:tblGrid>
              <a:tr h="646430">
                <a:tc>
                  <a:txBody>
                    <a:bodyPr/>
                    <a:lstStyle/>
                    <a:p>
                      <a:pPr marL="99060">
                        <a:lnSpc>
                          <a:spcPct val="100000"/>
                        </a:lnSpc>
                        <a:spcBef>
                          <a:spcPts val="250"/>
                        </a:spcBef>
                      </a:pPr>
                      <a:r>
                        <a:rPr sz="1000" spc="-125" dirty="0">
                          <a:solidFill>
                            <a:srgbClr val="231F20"/>
                          </a:solidFill>
                          <a:latin typeface="ＭＳ ゴシック"/>
                          <a:cs typeface="ＭＳ ゴシック"/>
                        </a:rPr>
                        <a:t>その地域課題は、いつから?</a:t>
                      </a:r>
                      <a:r>
                        <a:rPr sz="1000" spc="55" dirty="0">
                          <a:solidFill>
                            <a:srgbClr val="231F20"/>
                          </a:solidFill>
                          <a:latin typeface="ＭＳ ゴシック"/>
                          <a:cs typeface="ＭＳ ゴシック"/>
                        </a:rPr>
                        <a:t>（</a:t>
                      </a:r>
                      <a:r>
                        <a:rPr sz="1000" spc="65" dirty="0">
                          <a:solidFill>
                            <a:srgbClr val="231F20"/>
                          </a:solidFill>
                          <a:latin typeface="ＭＳ ゴシック"/>
                          <a:cs typeface="ＭＳ ゴシック"/>
                        </a:rPr>
                        <a:t>W</a:t>
                      </a:r>
                      <a:r>
                        <a:rPr sz="1000" spc="55" dirty="0">
                          <a:solidFill>
                            <a:srgbClr val="231F20"/>
                          </a:solidFill>
                          <a:latin typeface="ＭＳ ゴシック"/>
                          <a:cs typeface="ＭＳ ゴシック"/>
                        </a:rPr>
                        <a:t>h</a:t>
                      </a:r>
                      <a:r>
                        <a:rPr sz="1000" spc="60" dirty="0">
                          <a:solidFill>
                            <a:srgbClr val="231F20"/>
                          </a:solidFill>
                          <a:latin typeface="ＭＳ ゴシック"/>
                          <a:cs typeface="ＭＳ ゴシック"/>
                        </a:rPr>
                        <a:t>e</a:t>
                      </a:r>
                      <a:r>
                        <a:rPr sz="1000" spc="25" dirty="0">
                          <a:solidFill>
                            <a:srgbClr val="231F20"/>
                          </a:solidFill>
                          <a:latin typeface="ＭＳ ゴシック"/>
                          <a:cs typeface="ＭＳ ゴシック"/>
                        </a:rPr>
                        <a:t>n</a:t>
                      </a:r>
                      <a:r>
                        <a:rPr sz="1000" spc="55" dirty="0">
                          <a:solidFill>
                            <a:srgbClr val="231F20"/>
                          </a:solidFill>
                          <a:latin typeface="ＭＳ ゴシック"/>
                          <a:cs typeface="ＭＳ ゴシック"/>
                        </a:rPr>
                        <a:t>?）</a:t>
                      </a:r>
                      <a:endParaRPr sz="1000">
                        <a:latin typeface="ＭＳ ゴシック"/>
                        <a:cs typeface="ＭＳ ゴシック"/>
                      </a:endParaRPr>
                    </a:p>
                  </a:txBody>
                  <a:tcPr marL="0" marR="0" marT="31750" marB="0">
                    <a:lnR w="6350">
                      <a:solidFill>
                        <a:srgbClr val="231F20"/>
                      </a:solidFill>
                      <a:prstDash val="dash"/>
                    </a:lnR>
                    <a:lnB w="6350">
                      <a:solidFill>
                        <a:srgbClr val="231F20"/>
                      </a:solidFill>
                      <a:prstDash val="solid"/>
                    </a:lnB>
                  </a:tcPr>
                </a:tc>
                <a:tc>
                  <a:txBody>
                    <a:bodyPr/>
                    <a:lstStyle/>
                    <a:p>
                      <a:pPr marL="140970">
                        <a:lnSpc>
                          <a:spcPct val="100000"/>
                        </a:lnSpc>
                        <a:spcBef>
                          <a:spcPts val="250"/>
                        </a:spcBef>
                      </a:pPr>
                      <a:r>
                        <a:rPr sz="1000" spc="-105" dirty="0">
                          <a:solidFill>
                            <a:srgbClr val="231F20"/>
                          </a:solidFill>
                          <a:latin typeface="ＭＳ ゴシック"/>
                          <a:cs typeface="ＭＳ ゴシック"/>
                        </a:rPr>
                        <a:t>解決するために、誰の協力が必要？</a:t>
                      </a:r>
                      <a:endParaRPr sz="1000">
                        <a:latin typeface="ＭＳ ゴシック"/>
                        <a:cs typeface="ＭＳ ゴシック"/>
                      </a:endParaRPr>
                    </a:p>
                  </a:txBody>
                  <a:tcPr marL="0" marR="0" marT="31750" marB="0">
                    <a:lnL w="6350">
                      <a:solidFill>
                        <a:srgbClr val="231F20"/>
                      </a:solidFill>
                      <a:prstDash val="dash"/>
                    </a:lnL>
                    <a:lnB w="6350">
                      <a:solidFill>
                        <a:srgbClr val="231F20"/>
                      </a:solidFill>
                      <a:prstDash val="solid"/>
                    </a:lnB>
                  </a:tcPr>
                </a:tc>
                <a:extLst>
                  <a:ext uri="{0D108BD9-81ED-4DB2-BD59-A6C34878D82A}">
                    <a16:rowId xmlns:a16="http://schemas.microsoft.com/office/drawing/2014/main" val="10000"/>
                  </a:ext>
                </a:extLst>
              </a:tr>
              <a:tr h="1670685">
                <a:tc>
                  <a:txBody>
                    <a:bodyPr/>
                    <a:lstStyle/>
                    <a:p>
                      <a:pPr marL="99060">
                        <a:lnSpc>
                          <a:spcPct val="100000"/>
                        </a:lnSpc>
                        <a:spcBef>
                          <a:spcPts val="500"/>
                        </a:spcBef>
                      </a:pPr>
                      <a:r>
                        <a:rPr sz="1000" spc="-150" dirty="0">
                          <a:solidFill>
                            <a:srgbClr val="231F20"/>
                          </a:solidFill>
                          <a:latin typeface="ＭＳ ゴシック"/>
                          <a:cs typeface="ＭＳ ゴシック"/>
                        </a:rPr>
                        <a:t>なぜ、課題になった？</a:t>
                      </a:r>
                      <a:r>
                        <a:rPr sz="1000" spc="60" dirty="0">
                          <a:solidFill>
                            <a:srgbClr val="231F20"/>
                          </a:solidFill>
                          <a:latin typeface="ＭＳ ゴシック"/>
                          <a:cs typeface="ＭＳ ゴシック"/>
                        </a:rPr>
                        <a:t>（</a:t>
                      </a:r>
                      <a:r>
                        <a:rPr sz="1000" spc="70" dirty="0">
                          <a:solidFill>
                            <a:srgbClr val="231F20"/>
                          </a:solidFill>
                          <a:latin typeface="ＭＳ ゴシック"/>
                          <a:cs typeface="ＭＳ ゴシック"/>
                        </a:rPr>
                        <a:t>W</a:t>
                      </a:r>
                      <a:r>
                        <a:rPr sz="1000" spc="45" dirty="0">
                          <a:solidFill>
                            <a:srgbClr val="231F20"/>
                          </a:solidFill>
                          <a:latin typeface="ＭＳ ゴシック"/>
                          <a:cs typeface="ＭＳ ゴシック"/>
                        </a:rPr>
                        <a:t>h</a:t>
                      </a:r>
                      <a:r>
                        <a:rPr sz="1000" spc="55" dirty="0">
                          <a:solidFill>
                            <a:srgbClr val="231F20"/>
                          </a:solidFill>
                          <a:latin typeface="ＭＳ ゴシック"/>
                          <a:cs typeface="ＭＳ ゴシック"/>
                        </a:rPr>
                        <a:t>y</a:t>
                      </a:r>
                      <a:r>
                        <a:rPr sz="1000" spc="60" dirty="0">
                          <a:solidFill>
                            <a:srgbClr val="231F20"/>
                          </a:solidFill>
                          <a:latin typeface="ＭＳ ゴシック"/>
                          <a:cs typeface="ＭＳ ゴシック"/>
                        </a:rPr>
                        <a:t>?）</a:t>
                      </a:r>
                      <a:endParaRPr sz="1000">
                        <a:latin typeface="ＭＳ ゴシック"/>
                        <a:cs typeface="ＭＳ ゴシック"/>
                      </a:endParaRPr>
                    </a:p>
                  </a:txBody>
                  <a:tcPr marL="0" marR="0" marT="63500" marB="0">
                    <a:lnR w="6350">
                      <a:solidFill>
                        <a:srgbClr val="231F20"/>
                      </a:solidFill>
                      <a:prstDash val="dash"/>
                    </a:lnR>
                    <a:lnT w="6350">
                      <a:solidFill>
                        <a:srgbClr val="231F20"/>
                      </a:solidFill>
                      <a:prstDash val="solid"/>
                    </a:lnT>
                    <a:lnB w="6350">
                      <a:solidFill>
                        <a:srgbClr val="231F20"/>
                      </a:solidFill>
                      <a:prstDash val="solid"/>
                    </a:lnB>
                  </a:tcPr>
                </a:tc>
                <a:tc>
                  <a:txBody>
                    <a:bodyPr/>
                    <a:lstStyle/>
                    <a:p>
                      <a:pPr marL="140970">
                        <a:lnSpc>
                          <a:spcPct val="100000"/>
                        </a:lnSpc>
                        <a:spcBef>
                          <a:spcPts val="500"/>
                        </a:spcBef>
                      </a:pPr>
                      <a:r>
                        <a:rPr sz="1000" spc="-130" dirty="0">
                          <a:solidFill>
                            <a:srgbClr val="231F20"/>
                          </a:solidFill>
                          <a:latin typeface="ＭＳ ゴシック"/>
                          <a:cs typeface="ＭＳ ゴシック"/>
                        </a:rPr>
                        <a:t>解決するために、不足していることは？</a:t>
                      </a:r>
                      <a:endParaRPr sz="1000">
                        <a:latin typeface="ＭＳ ゴシック"/>
                        <a:cs typeface="ＭＳ ゴシック"/>
                      </a:endParaRPr>
                    </a:p>
                  </a:txBody>
                  <a:tcPr marL="0" marR="0" marT="63500" marB="0">
                    <a:lnL w="6350">
                      <a:solidFill>
                        <a:srgbClr val="231F20"/>
                      </a:solidFill>
                      <a:prstDash val="dash"/>
                    </a:lnL>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1"/>
                  </a:ext>
                </a:extLst>
              </a:tr>
              <a:tr h="863600">
                <a:tc gridSpan="2">
                  <a:txBody>
                    <a:bodyPr/>
                    <a:lstStyle/>
                    <a:p>
                      <a:pPr marL="99060">
                        <a:lnSpc>
                          <a:spcPct val="100000"/>
                        </a:lnSpc>
                        <a:spcBef>
                          <a:spcPts val="550"/>
                        </a:spcBef>
                      </a:pPr>
                      <a:r>
                        <a:rPr sz="1000" spc="-100" dirty="0">
                          <a:solidFill>
                            <a:srgbClr val="231F20"/>
                          </a:solidFill>
                          <a:latin typeface="ＭＳ ゴシック"/>
                          <a:cs typeface="ＭＳ ゴシック"/>
                        </a:rPr>
                        <a:t>＊根本的な原因を踏まえた解決策になっていましたか？</a:t>
                      </a:r>
                      <a:endParaRPr sz="1000" dirty="0">
                        <a:latin typeface="ＭＳ ゴシック"/>
                        <a:cs typeface="ＭＳ ゴシック"/>
                      </a:endParaRPr>
                    </a:p>
                  </a:txBody>
                  <a:tcPr marL="0" marR="0" marT="69850" marB="0">
                    <a:lnT w="6350" cap="flat" cmpd="sng" algn="ctr">
                      <a:solidFill>
                        <a:srgbClr val="231F20"/>
                      </a:solidFill>
                      <a:prstDash val="solid"/>
                      <a:round/>
                      <a:headEnd type="none" w="med" len="med"/>
                      <a:tailEnd type="none" w="med" len="med"/>
                    </a:lnT>
                    <a:lnB w="28575">
                      <a:solidFill>
                        <a:srgbClr val="231F20"/>
                      </a:solidFill>
                      <a:prstDash val="solid"/>
                    </a:lnB>
                    <a:solidFill>
                      <a:srgbClr val="E6E7E8"/>
                    </a:solidFill>
                  </a:tcPr>
                </a:tc>
                <a:tc hMerge="1">
                  <a:txBody>
                    <a:bodyPr/>
                    <a:lstStyle/>
                    <a:p>
                      <a:endParaRPr/>
                    </a:p>
                  </a:txBody>
                  <a:tcPr marL="0" marR="0" marT="0" marB="0"/>
                </a:tc>
                <a:extLst>
                  <a:ext uri="{0D108BD9-81ED-4DB2-BD59-A6C34878D82A}">
                    <a16:rowId xmlns:a16="http://schemas.microsoft.com/office/drawing/2014/main" val="10002"/>
                  </a:ext>
                </a:extLst>
              </a:tr>
            </a:tbl>
          </a:graphicData>
        </a:graphic>
      </p:graphicFrame>
      <p:sp>
        <p:nvSpPr>
          <p:cNvPr id="4" name="object 4"/>
          <p:cNvSpPr/>
          <p:nvPr/>
        </p:nvSpPr>
        <p:spPr>
          <a:xfrm>
            <a:off x="718517" y="720993"/>
            <a:ext cx="6120130" cy="0"/>
          </a:xfrm>
          <a:custGeom>
            <a:avLst/>
            <a:gdLst/>
            <a:ahLst/>
            <a:cxnLst/>
            <a:rect l="l" t="t" r="r" b="b"/>
            <a:pathLst>
              <a:path w="6120130">
                <a:moveTo>
                  <a:pt x="0" y="0"/>
                </a:moveTo>
                <a:lnTo>
                  <a:pt x="6119901" y="0"/>
                </a:lnTo>
              </a:path>
            </a:pathLst>
          </a:custGeom>
          <a:ln w="25400">
            <a:solidFill>
              <a:srgbClr val="231F20"/>
            </a:solidFill>
          </a:ln>
        </p:spPr>
        <p:txBody>
          <a:bodyPr wrap="square" lIns="0" tIns="0" rIns="0" bIns="0" rtlCol="0"/>
          <a:lstStyle/>
          <a:p>
            <a:endParaRPr/>
          </a:p>
        </p:txBody>
      </p:sp>
      <p:graphicFrame>
        <p:nvGraphicFramePr>
          <p:cNvPr id="5" name="object 5"/>
          <p:cNvGraphicFramePr>
            <a:graphicFrameLocks noGrp="1"/>
          </p:cNvGraphicFramePr>
          <p:nvPr/>
        </p:nvGraphicFramePr>
        <p:xfrm>
          <a:off x="718515" y="755683"/>
          <a:ext cx="6120130" cy="1370965"/>
        </p:xfrm>
        <a:graphic>
          <a:graphicData uri="http://schemas.openxmlformats.org/drawingml/2006/table">
            <a:tbl>
              <a:tblPr firstRow="1" bandRow="1">
                <a:tableStyleId>{2D5ABB26-0587-4C30-8999-92F81FD0307C}</a:tableStyleId>
              </a:tblPr>
              <a:tblGrid>
                <a:gridCol w="3061970">
                  <a:extLst>
                    <a:ext uri="{9D8B030D-6E8A-4147-A177-3AD203B41FA5}">
                      <a16:colId xmlns:a16="http://schemas.microsoft.com/office/drawing/2014/main" val="20000"/>
                    </a:ext>
                  </a:extLst>
                </a:gridCol>
                <a:gridCol w="3058160">
                  <a:extLst>
                    <a:ext uri="{9D8B030D-6E8A-4147-A177-3AD203B41FA5}">
                      <a16:colId xmlns:a16="http://schemas.microsoft.com/office/drawing/2014/main" val="20001"/>
                    </a:ext>
                  </a:extLst>
                </a:gridCol>
              </a:tblGrid>
              <a:tr h="475615">
                <a:tc>
                  <a:txBody>
                    <a:bodyPr/>
                    <a:lstStyle/>
                    <a:p>
                      <a:pPr marR="107314" algn="r">
                        <a:lnSpc>
                          <a:spcPct val="100000"/>
                        </a:lnSpc>
                        <a:spcBef>
                          <a:spcPts val="484"/>
                        </a:spcBef>
                        <a:tabLst>
                          <a:tab pos="2117090" algn="l"/>
                        </a:tabLst>
                      </a:pPr>
                      <a:r>
                        <a:rPr sz="1000" spc="-20" dirty="0">
                          <a:solidFill>
                            <a:srgbClr val="231F20"/>
                          </a:solidFill>
                          <a:latin typeface="ＭＳ ゴシック"/>
                          <a:cs typeface="ＭＳ ゴシック"/>
                        </a:rPr>
                        <a:t>調</a:t>
                      </a:r>
                      <a:r>
                        <a:rPr sz="1000" spc="-80" dirty="0">
                          <a:solidFill>
                            <a:srgbClr val="231F20"/>
                          </a:solidFill>
                          <a:latin typeface="ＭＳ ゴシック"/>
                          <a:cs typeface="ＭＳ ゴシック"/>
                        </a:rPr>
                        <a:t>べて</a:t>
                      </a:r>
                      <a:r>
                        <a:rPr sz="1000" spc="-45" dirty="0">
                          <a:solidFill>
                            <a:srgbClr val="231F20"/>
                          </a:solidFill>
                          <a:latin typeface="ＭＳ ゴシック"/>
                          <a:cs typeface="ＭＳ ゴシック"/>
                        </a:rPr>
                        <a:t>い</a:t>
                      </a:r>
                      <a:r>
                        <a:rPr sz="1000" spc="-60" dirty="0">
                          <a:solidFill>
                            <a:srgbClr val="231F20"/>
                          </a:solidFill>
                          <a:latin typeface="ＭＳ ゴシック"/>
                          <a:cs typeface="ＭＳ ゴシック"/>
                        </a:rPr>
                        <a:t>る</a:t>
                      </a:r>
                      <a:r>
                        <a:rPr sz="1000" spc="-55" dirty="0">
                          <a:solidFill>
                            <a:srgbClr val="231F20"/>
                          </a:solidFill>
                          <a:latin typeface="ＭＳ ゴシック"/>
                          <a:cs typeface="ＭＳ ゴシック"/>
                        </a:rPr>
                        <a:t>の</a:t>
                      </a:r>
                      <a:r>
                        <a:rPr sz="1000" dirty="0">
                          <a:solidFill>
                            <a:srgbClr val="231F20"/>
                          </a:solidFill>
                          <a:latin typeface="ＭＳ ゴシック"/>
                          <a:cs typeface="ＭＳ ゴシック"/>
                        </a:rPr>
                        <a:t>は</a:t>
                      </a:r>
                      <a:r>
                        <a:rPr sz="1000" spc="140" dirty="0">
                          <a:solidFill>
                            <a:srgbClr val="231F20"/>
                          </a:solidFill>
                          <a:latin typeface="ＭＳ ゴシック"/>
                          <a:cs typeface="ＭＳ ゴシック"/>
                        </a:rPr>
                        <a:t> </a:t>
                      </a:r>
                      <a:r>
                        <a:rPr sz="1000" spc="-50" dirty="0">
                          <a:solidFill>
                            <a:srgbClr val="231F20"/>
                          </a:solidFill>
                          <a:latin typeface="ＭＳ ゴシック"/>
                          <a:cs typeface="ＭＳ ゴシック"/>
                        </a:rPr>
                        <a:t>（</a:t>
                      </a:r>
                      <a:r>
                        <a:rPr sz="1000" dirty="0">
                          <a:solidFill>
                            <a:srgbClr val="231F20"/>
                          </a:solidFill>
                          <a:latin typeface="ＭＳ ゴシック"/>
                          <a:cs typeface="ＭＳ ゴシック"/>
                        </a:rPr>
                        <a:t>	</a:t>
                      </a:r>
                      <a:r>
                        <a:rPr sz="1000" spc="175" dirty="0">
                          <a:solidFill>
                            <a:srgbClr val="231F20"/>
                          </a:solidFill>
                          <a:latin typeface="ＭＳ ゴシック"/>
                          <a:cs typeface="ＭＳ ゴシック"/>
                        </a:rPr>
                        <a:t>都</a:t>
                      </a:r>
                      <a:r>
                        <a:rPr sz="1000" spc="200" dirty="0">
                          <a:solidFill>
                            <a:srgbClr val="231F20"/>
                          </a:solidFill>
                          <a:latin typeface="ＭＳ ゴシック"/>
                          <a:cs typeface="ＭＳ ゴシック"/>
                        </a:rPr>
                        <a:t>道</a:t>
                      </a:r>
                      <a:r>
                        <a:rPr sz="1000" spc="155" dirty="0">
                          <a:solidFill>
                            <a:srgbClr val="231F20"/>
                          </a:solidFill>
                          <a:latin typeface="ＭＳ ゴシック"/>
                          <a:cs typeface="ＭＳ ゴシック"/>
                        </a:rPr>
                        <a:t>府</a:t>
                      </a:r>
                      <a:r>
                        <a:rPr sz="1000" spc="210" dirty="0">
                          <a:solidFill>
                            <a:srgbClr val="231F20"/>
                          </a:solidFill>
                          <a:latin typeface="ＭＳ ゴシック"/>
                          <a:cs typeface="ＭＳ ゴシック"/>
                        </a:rPr>
                        <a:t>県</a:t>
                      </a:r>
                      <a:r>
                        <a:rPr sz="1000" spc="-50" dirty="0">
                          <a:solidFill>
                            <a:srgbClr val="231F20"/>
                          </a:solidFill>
                          <a:latin typeface="ＭＳ ゴシック"/>
                          <a:cs typeface="ＭＳ ゴシック"/>
                        </a:rPr>
                        <a:t>）</a:t>
                      </a:r>
                      <a:endParaRPr sz="1000">
                        <a:latin typeface="ＭＳ ゴシック"/>
                        <a:cs typeface="ＭＳ ゴシック"/>
                      </a:endParaRPr>
                    </a:p>
                    <a:p>
                      <a:pPr marR="107314" algn="r">
                        <a:lnSpc>
                          <a:spcPct val="100000"/>
                        </a:lnSpc>
                        <a:spcBef>
                          <a:spcPts val="215"/>
                        </a:spcBef>
                        <a:tabLst>
                          <a:tab pos="1336675" algn="l"/>
                        </a:tabLst>
                      </a:pPr>
                      <a:r>
                        <a:rPr sz="1000" spc="-50" dirty="0">
                          <a:solidFill>
                            <a:srgbClr val="231F20"/>
                          </a:solidFill>
                          <a:latin typeface="ＭＳ ゴシック"/>
                          <a:cs typeface="ＭＳ ゴシック"/>
                        </a:rPr>
                        <a:t>（</a:t>
                      </a:r>
                      <a:r>
                        <a:rPr sz="1000" dirty="0">
                          <a:solidFill>
                            <a:srgbClr val="231F20"/>
                          </a:solidFill>
                          <a:latin typeface="ＭＳ ゴシック"/>
                          <a:cs typeface="ＭＳ ゴシック"/>
                        </a:rPr>
                        <a:t>	</a:t>
                      </a:r>
                      <a:r>
                        <a:rPr sz="1000" spc="190" dirty="0">
                          <a:solidFill>
                            <a:srgbClr val="231F20"/>
                          </a:solidFill>
                          <a:latin typeface="ＭＳ ゴシック"/>
                          <a:cs typeface="ＭＳ ゴシック"/>
                        </a:rPr>
                        <a:t>市町村</a:t>
                      </a:r>
                      <a:r>
                        <a:rPr sz="1000" spc="-50" dirty="0">
                          <a:solidFill>
                            <a:srgbClr val="231F20"/>
                          </a:solidFill>
                          <a:latin typeface="ＭＳ ゴシック"/>
                          <a:cs typeface="ＭＳ ゴシック"/>
                        </a:rPr>
                        <a:t>）</a:t>
                      </a:r>
                      <a:endParaRPr sz="1000">
                        <a:latin typeface="ＭＳ ゴシック"/>
                        <a:cs typeface="ＭＳ ゴシック"/>
                      </a:endParaRPr>
                    </a:p>
                  </a:txBody>
                  <a:tcPr marL="0" marR="0" marT="61594" marB="0">
                    <a:lnR w="6350">
                      <a:solidFill>
                        <a:srgbClr val="231F20"/>
                      </a:solidFill>
                      <a:prstDash val="dash"/>
                    </a:lnR>
                    <a:lnB w="6350">
                      <a:solidFill>
                        <a:srgbClr val="231F20"/>
                      </a:solidFill>
                      <a:prstDash val="solid"/>
                    </a:lnB>
                  </a:tcPr>
                </a:tc>
                <a:tc>
                  <a:txBody>
                    <a:bodyPr/>
                    <a:lstStyle/>
                    <a:p>
                      <a:pPr marR="37465" algn="r">
                        <a:lnSpc>
                          <a:spcPct val="100000"/>
                        </a:lnSpc>
                        <a:spcBef>
                          <a:spcPts val="484"/>
                        </a:spcBef>
                        <a:tabLst>
                          <a:tab pos="1088390" algn="l"/>
                          <a:tab pos="2141220" algn="l"/>
                        </a:tabLst>
                      </a:pPr>
                      <a:r>
                        <a:rPr sz="1000" spc="-10" dirty="0">
                          <a:solidFill>
                            <a:srgbClr val="231F20"/>
                          </a:solidFill>
                          <a:latin typeface="ＭＳ ゴシック"/>
                          <a:cs typeface="ＭＳ ゴシック"/>
                        </a:rPr>
                        <a:t>比</a:t>
                      </a:r>
                      <a:r>
                        <a:rPr sz="1000" spc="-15" dirty="0">
                          <a:solidFill>
                            <a:srgbClr val="231F20"/>
                          </a:solidFill>
                          <a:latin typeface="ＭＳ ゴシック"/>
                          <a:cs typeface="ＭＳ ゴシック"/>
                        </a:rPr>
                        <a:t>較</a:t>
                      </a:r>
                      <a:r>
                        <a:rPr sz="1000" spc="-140" dirty="0">
                          <a:solidFill>
                            <a:srgbClr val="231F20"/>
                          </a:solidFill>
                          <a:latin typeface="ＭＳ ゴシック"/>
                          <a:cs typeface="ＭＳ ゴシック"/>
                        </a:rPr>
                        <a:t>す</a:t>
                      </a:r>
                      <a:r>
                        <a:rPr sz="1000" spc="-60" dirty="0">
                          <a:solidFill>
                            <a:srgbClr val="231F20"/>
                          </a:solidFill>
                          <a:latin typeface="ＭＳ ゴシック"/>
                          <a:cs typeface="ＭＳ ゴシック"/>
                        </a:rPr>
                        <a:t>る</a:t>
                      </a:r>
                      <a:r>
                        <a:rPr sz="1000" spc="-55" dirty="0">
                          <a:solidFill>
                            <a:srgbClr val="231F20"/>
                          </a:solidFill>
                          <a:latin typeface="ＭＳ ゴシック"/>
                          <a:cs typeface="ＭＳ ゴシック"/>
                        </a:rPr>
                        <a:t>の</a:t>
                      </a:r>
                      <a:r>
                        <a:rPr sz="1000" spc="-50" dirty="0">
                          <a:solidFill>
                            <a:srgbClr val="231F20"/>
                          </a:solidFill>
                          <a:latin typeface="ＭＳ ゴシック"/>
                          <a:cs typeface="ＭＳ ゴシック"/>
                        </a:rPr>
                        <a:t>は</a:t>
                      </a:r>
                      <a:r>
                        <a:rPr sz="1000" dirty="0">
                          <a:solidFill>
                            <a:srgbClr val="231F20"/>
                          </a:solidFill>
                          <a:latin typeface="ＭＳ ゴシック"/>
                          <a:cs typeface="ＭＳ ゴシック"/>
                        </a:rPr>
                        <a:t>	</a:t>
                      </a:r>
                      <a:r>
                        <a:rPr sz="1000" spc="-50" dirty="0">
                          <a:solidFill>
                            <a:srgbClr val="231F20"/>
                          </a:solidFill>
                          <a:latin typeface="ＭＳ ゴシック"/>
                          <a:cs typeface="ＭＳ ゴシック"/>
                        </a:rPr>
                        <a:t>（</a:t>
                      </a:r>
                      <a:r>
                        <a:rPr sz="1000" dirty="0">
                          <a:solidFill>
                            <a:srgbClr val="231F20"/>
                          </a:solidFill>
                          <a:latin typeface="ＭＳ ゴシック"/>
                          <a:cs typeface="ＭＳ ゴシック"/>
                        </a:rPr>
                        <a:t>	</a:t>
                      </a:r>
                      <a:r>
                        <a:rPr sz="1000" spc="175" dirty="0">
                          <a:solidFill>
                            <a:srgbClr val="231F20"/>
                          </a:solidFill>
                          <a:latin typeface="ＭＳ ゴシック"/>
                          <a:cs typeface="ＭＳ ゴシック"/>
                        </a:rPr>
                        <a:t>都</a:t>
                      </a:r>
                      <a:r>
                        <a:rPr sz="1000" spc="200" dirty="0">
                          <a:solidFill>
                            <a:srgbClr val="231F20"/>
                          </a:solidFill>
                          <a:latin typeface="ＭＳ ゴシック"/>
                          <a:cs typeface="ＭＳ ゴシック"/>
                        </a:rPr>
                        <a:t>道</a:t>
                      </a:r>
                      <a:r>
                        <a:rPr sz="1000" spc="155" dirty="0">
                          <a:solidFill>
                            <a:srgbClr val="231F20"/>
                          </a:solidFill>
                          <a:latin typeface="ＭＳ ゴシック"/>
                          <a:cs typeface="ＭＳ ゴシック"/>
                        </a:rPr>
                        <a:t>府</a:t>
                      </a:r>
                      <a:r>
                        <a:rPr sz="1000" spc="210" dirty="0">
                          <a:solidFill>
                            <a:srgbClr val="231F20"/>
                          </a:solidFill>
                          <a:latin typeface="ＭＳ ゴシック"/>
                          <a:cs typeface="ＭＳ ゴシック"/>
                        </a:rPr>
                        <a:t>県</a:t>
                      </a:r>
                      <a:r>
                        <a:rPr sz="1000" spc="-50" dirty="0">
                          <a:solidFill>
                            <a:srgbClr val="231F20"/>
                          </a:solidFill>
                          <a:latin typeface="ＭＳ ゴシック"/>
                          <a:cs typeface="ＭＳ ゴシック"/>
                        </a:rPr>
                        <a:t>）</a:t>
                      </a:r>
                      <a:endParaRPr sz="1000">
                        <a:latin typeface="ＭＳ ゴシック"/>
                        <a:cs typeface="ＭＳ ゴシック"/>
                      </a:endParaRPr>
                    </a:p>
                    <a:p>
                      <a:pPr marR="36830" algn="r">
                        <a:lnSpc>
                          <a:spcPct val="100000"/>
                        </a:lnSpc>
                        <a:spcBef>
                          <a:spcPts val="215"/>
                        </a:spcBef>
                        <a:tabLst>
                          <a:tab pos="1201420" algn="l"/>
                        </a:tabLst>
                      </a:pPr>
                      <a:r>
                        <a:rPr sz="1000" spc="-50" dirty="0">
                          <a:solidFill>
                            <a:srgbClr val="231F20"/>
                          </a:solidFill>
                          <a:latin typeface="ＭＳ ゴシック"/>
                          <a:cs typeface="ＭＳ ゴシック"/>
                        </a:rPr>
                        <a:t>（</a:t>
                      </a:r>
                      <a:r>
                        <a:rPr sz="1000" dirty="0">
                          <a:solidFill>
                            <a:srgbClr val="231F20"/>
                          </a:solidFill>
                          <a:latin typeface="ＭＳ ゴシック"/>
                          <a:cs typeface="ＭＳ ゴシック"/>
                        </a:rPr>
                        <a:t>	</a:t>
                      </a:r>
                      <a:r>
                        <a:rPr sz="1000" spc="190" dirty="0">
                          <a:solidFill>
                            <a:srgbClr val="231F20"/>
                          </a:solidFill>
                          <a:latin typeface="ＭＳ ゴシック"/>
                          <a:cs typeface="ＭＳ ゴシック"/>
                        </a:rPr>
                        <a:t>市町村</a:t>
                      </a:r>
                      <a:r>
                        <a:rPr sz="1000" spc="-50" dirty="0">
                          <a:solidFill>
                            <a:srgbClr val="231F20"/>
                          </a:solidFill>
                          <a:latin typeface="ＭＳ ゴシック"/>
                          <a:cs typeface="ＭＳ ゴシック"/>
                        </a:rPr>
                        <a:t>）</a:t>
                      </a:r>
                      <a:endParaRPr sz="1000">
                        <a:latin typeface="ＭＳ ゴシック"/>
                        <a:cs typeface="ＭＳ ゴシック"/>
                      </a:endParaRPr>
                    </a:p>
                  </a:txBody>
                  <a:tcPr marL="0" marR="0" marT="61594" marB="0">
                    <a:lnL w="6350">
                      <a:solidFill>
                        <a:srgbClr val="231F20"/>
                      </a:solidFill>
                      <a:prstDash val="dash"/>
                    </a:lnL>
                    <a:lnB w="6350">
                      <a:solidFill>
                        <a:srgbClr val="231F20"/>
                      </a:solidFill>
                      <a:prstDash val="solid"/>
                    </a:lnB>
                  </a:tcPr>
                </a:tc>
                <a:extLst>
                  <a:ext uri="{0D108BD9-81ED-4DB2-BD59-A6C34878D82A}">
                    <a16:rowId xmlns:a16="http://schemas.microsoft.com/office/drawing/2014/main" val="10000"/>
                  </a:ext>
                </a:extLst>
              </a:tr>
              <a:tr h="895350">
                <a:tc>
                  <a:txBody>
                    <a:bodyPr/>
                    <a:lstStyle/>
                    <a:p>
                      <a:pPr marL="99060">
                        <a:lnSpc>
                          <a:spcPct val="100000"/>
                        </a:lnSpc>
                        <a:spcBef>
                          <a:spcPts val="580"/>
                        </a:spcBef>
                      </a:pPr>
                      <a:r>
                        <a:rPr sz="1000" spc="-50" dirty="0">
                          <a:solidFill>
                            <a:srgbClr val="231F20"/>
                          </a:solidFill>
                          <a:latin typeface="ＭＳ ゴシック"/>
                          <a:cs typeface="ＭＳ ゴシック"/>
                        </a:rPr>
                        <a:t>左右の地域での共通点は？</a:t>
                      </a:r>
                      <a:endParaRPr sz="1000">
                        <a:latin typeface="ＭＳ ゴシック"/>
                        <a:cs typeface="ＭＳ ゴシック"/>
                      </a:endParaRPr>
                    </a:p>
                  </a:txBody>
                  <a:tcPr marL="0" marR="0" marT="73660" marB="0">
                    <a:lnR w="6350">
                      <a:solidFill>
                        <a:srgbClr val="231F20"/>
                      </a:solidFill>
                      <a:prstDash val="dash"/>
                    </a:lnR>
                    <a:lnT w="6350">
                      <a:solidFill>
                        <a:srgbClr val="231F20"/>
                      </a:solidFill>
                      <a:prstDash val="solid"/>
                    </a:lnT>
                    <a:lnB w="6350">
                      <a:solidFill>
                        <a:srgbClr val="231F20"/>
                      </a:solidFill>
                      <a:prstDash val="solid"/>
                    </a:lnB>
                  </a:tcPr>
                </a:tc>
                <a:tc>
                  <a:txBody>
                    <a:bodyPr/>
                    <a:lstStyle/>
                    <a:p>
                      <a:pPr marL="140970">
                        <a:lnSpc>
                          <a:spcPct val="100000"/>
                        </a:lnSpc>
                        <a:spcBef>
                          <a:spcPts val="580"/>
                        </a:spcBef>
                      </a:pPr>
                      <a:r>
                        <a:rPr sz="1000" spc="-50" dirty="0">
                          <a:solidFill>
                            <a:srgbClr val="231F20"/>
                          </a:solidFill>
                          <a:latin typeface="ＭＳ ゴシック"/>
                          <a:cs typeface="ＭＳ ゴシック"/>
                        </a:rPr>
                        <a:t>左右の地域での違いは？</a:t>
                      </a:r>
                      <a:endParaRPr sz="1000" dirty="0">
                        <a:latin typeface="ＭＳ ゴシック"/>
                        <a:cs typeface="ＭＳ ゴシック"/>
                      </a:endParaRPr>
                    </a:p>
                  </a:txBody>
                  <a:tcPr marL="0" marR="0" marT="73660" marB="0">
                    <a:lnL w="6350">
                      <a:solidFill>
                        <a:srgbClr val="231F20"/>
                      </a:solidFill>
                      <a:prstDash val="dash"/>
                    </a:lnL>
                    <a:lnT w="6350">
                      <a:solidFill>
                        <a:srgbClr val="231F20"/>
                      </a:solidFill>
                      <a:prstDash val="solid"/>
                    </a:lnT>
                    <a:lnB w="6350">
                      <a:solidFill>
                        <a:srgbClr val="231F20"/>
                      </a:solidFill>
                      <a:prstDash val="solid"/>
                    </a:lnB>
                  </a:tcPr>
                </a:tc>
                <a:extLst>
                  <a:ext uri="{0D108BD9-81ED-4DB2-BD59-A6C34878D82A}">
                    <a16:rowId xmlns:a16="http://schemas.microsoft.com/office/drawing/2014/main" val="10001"/>
                  </a:ext>
                </a:extLst>
              </a:tr>
            </a:tbl>
          </a:graphicData>
        </a:graphic>
      </p:graphicFrame>
      <p:grpSp>
        <p:nvGrpSpPr>
          <p:cNvPr id="6" name="object 6"/>
          <p:cNvGrpSpPr/>
          <p:nvPr/>
        </p:nvGrpSpPr>
        <p:grpSpPr>
          <a:xfrm>
            <a:off x="718517" y="2490603"/>
            <a:ext cx="6120130" cy="15875"/>
            <a:chOff x="718517" y="2490603"/>
            <a:chExt cx="6120130" cy="15875"/>
          </a:xfrm>
        </p:grpSpPr>
        <p:sp>
          <p:nvSpPr>
            <p:cNvPr id="7" name="object 7"/>
            <p:cNvSpPr/>
            <p:nvPr/>
          </p:nvSpPr>
          <p:spPr>
            <a:xfrm>
              <a:off x="718517" y="2493778"/>
              <a:ext cx="6120130" cy="0"/>
            </a:xfrm>
            <a:custGeom>
              <a:avLst/>
              <a:gdLst/>
              <a:ahLst/>
              <a:cxnLst/>
              <a:rect l="l" t="t" r="r" b="b"/>
              <a:pathLst>
                <a:path w="6120130">
                  <a:moveTo>
                    <a:pt x="0" y="0"/>
                  </a:moveTo>
                  <a:lnTo>
                    <a:pt x="6119901" y="0"/>
                  </a:lnTo>
                </a:path>
              </a:pathLst>
            </a:custGeom>
            <a:ln w="6350">
              <a:solidFill>
                <a:srgbClr val="231F20"/>
              </a:solidFill>
            </a:ln>
          </p:spPr>
          <p:txBody>
            <a:bodyPr wrap="square" lIns="0" tIns="0" rIns="0" bIns="0" rtlCol="0"/>
            <a:lstStyle/>
            <a:p>
              <a:endParaRPr/>
            </a:p>
          </p:txBody>
        </p:sp>
        <p:sp>
          <p:nvSpPr>
            <p:cNvPr id="8" name="object 8"/>
            <p:cNvSpPr/>
            <p:nvPr/>
          </p:nvSpPr>
          <p:spPr>
            <a:xfrm>
              <a:off x="3780252" y="2493778"/>
              <a:ext cx="0" cy="12700"/>
            </a:xfrm>
            <a:custGeom>
              <a:avLst/>
              <a:gdLst/>
              <a:ahLst/>
              <a:cxnLst/>
              <a:rect l="l" t="t" r="r" b="b"/>
              <a:pathLst>
                <a:path h="12700">
                  <a:moveTo>
                    <a:pt x="0" y="0"/>
                  </a:moveTo>
                  <a:lnTo>
                    <a:pt x="0" y="12700"/>
                  </a:lnTo>
                </a:path>
              </a:pathLst>
            </a:custGeom>
            <a:ln w="6350">
              <a:solidFill>
                <a:srgbClr val="231F20"/>
              </a:solidFill>
            </a:ln>
          </p:spPr>
          <p:txBody>
            <a:bodyPr wrap="square" lIns="0" tIns="0" rIns="0" bIns="0" rtlCol="0"/>
            <a:lstStyle/>
            <a:p>
              <a:endParaRPr/>
            </a:p>
          </p:txBody>
        </p:sp>
      </p:grpSp>
      <p:sp>
        <p:nvSpPr>
          <p:cNvPr id="9" name="object 9"/>
          <p:cNvSpPr txBox="1"/>
          <p:nvPr/>
        </p:nvSpPr>
        <p:spPr>
          <a:xfrm>
            <a:off x="805408" y="2226482"/>
            <a:ext cx="1092200" cy="177800"/>
          </a:xfrm>
          <a:prstGeom prst="rect">
            <a:avLst/>
          </a:prstGeom>
        </p:spPr>
        <p:txBody>
          <a:bodyPr vert="horz" wrap="square" lIns="0" tIns="12700" rIns="0" bIns="0" rtlCol="0">
            <a:spAutoFit/>
          </a:bodyPr>
          <a:lstStyle/>
          <a:p>
            <a:pPr marL="12700">
              <a:lnSpc>
                <a:spcPct val="100000"/>
              </a:lnSpc>
              <a:spcBef>
                <a:spcPts val="100"/>
              </a:spcBef>
            </a:pPr>
            <a:r>
              <a:rPr sz="1000" spc="-85" dirty="0">
                <a:solidFill>
                  <a:srgbClr val="231F20"/>
                </a:solidFill>
                <a:latin typeface="ＭＳ ゴシック"/>
                <a:cs typeface="ＭＳ ゴシック"/>
              </a:rPr>
              <a:t>取り上げる分野は？</a:t>
            </a:r>
            <a:endParaRPr sz="1000">
              <a:latin typeface="ＭＳ ゴシック"/>
              <a:cs typeface="ＭＳ ゴシック"/>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e5a544d-6522-49ca-b7c0-073743a20c9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5808260035AA594BB191DA980288A9F2" ma:contentTypeVersion="13" ma:contentTypeDescription="新しいドキュメントを作成します。" ma:contentTypeScope="" ma:versionID="b16df6e35edf996602edd3616daf806f">
  <xsd:schema xmlns:xsd="http://www.w3.org/2001/XMLSchema" xmlns:xs="http://www.w3.org/2001/XMLSchema" xmlns:p="http://schemas.microsoft.com/office/2006/metadata/properties" xmlns:ns2="8e5a544d-6522-49ca-b7c0-073743a20c94" xmlns:ns3="b3614553-897b-45df-b493-229462541fd9" targetNamespace="http://schemas.microsoft.com/office/2006/metadata/properties" ma:root="true" ma:fieldsID="1b6815dfbee239202bf894c60d6e1e12" ns2:_="" ns3:_="">
    <xsd:import namespace="8e5a544d-6522-49ca-b7c0-073743a20c94"/>
    <xsd:import namespace="b3614553-897b-45df-b493-229462541fd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lcf76f155ced4ddcb4097134ff3c332f"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5a544d-6522-49ca-b7c0-073743a20c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1e1c6816-2a4f-4461-93c7-8dd281d6228d"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614553-897b-45df-b493-229462541fd9" elementFormDefault="qualified">
    <xsd:import namespace="http://schemas.microsoft.com/office/2006/documentManagement/types"/>
    <xsd:import namespace="http://schemas.microsoft.com/office/infopath/2007/PartnerControls"/>
    <xsd:element name="SharedWithUsers" ma:index="1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333DE7B-E984-4CE1-9056-2FFBD562A769}">
  <ds:schemaRefs>
    <ds:schemaRef ds:uri="http://purl.org/dc/dcmitype/"/>
    <ds:schemaRef ds:uri="http://schemas.openxmlformats.org/package/2006/metadata/core-properties"/>
    <ds:schemaRef ds:uri="b3614553-897b-45df-b493-229462541fd9"/>
    <ds:schemaRef ds:uri="http://schemas.microsoft.com/office/2006/documentManagement/types"/>
    <ds:schemaRef ds:uri="http://purl.org/dc/elements/1.1/"/>
    <ds:schemaRef ds:uri="8e5a544d-6522-49ca-b7c0-073743a20c94"/>
    <ds:schemaRef ds:uri="http://schemas.microsoft.com/office/2006/metadata/properties"/>
    <ds:schemaRef ds:uri="http://www.w3.org/XML/1998/namespace"/>
    <ds:schemaRef ds:uri="http://purl.org/dc/terms/"/>
    <ds:schemaRef ds:uri="http://schemas.microsoft.com/office/infopath/2007/PartnerControls"/>
  </ds:schemaRefs>
</ds:datastoreItem>
</file>

<file path=customXml/itemProps2.xml><?xml version="1.0" encoding="utf-8"?>
<ds:datastoreItem xmlns:ds="http://schemas.openxmlformats.org/officeDocument/2006/customXml" ds:itemID="{F2D7729E-85C8-4640-9014-3A4C3C1738CD}">
  <ds:schemaRefs>
    <ds:schemaRef ds:uri="http://schemas.microsoft.com/sharepoint/v3/contenttype/forms"/>
  </ds:schemaRefs>
</ds:datastoreItem>
</file>

<file path=customXml/itemProps3.xml><?xml version="1.0" encoding="utf-8"?>
<ds:datastoreItem xmlns:ds="http://schemas.openxmlformats.org/officeDocument/2006/customXml" ds:itemID="{FF4DC8AD-F0ED-4432-A5E1-F825DB3B9A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5a544d-6522-49ca-b7c0-073743a20c94"/>
    <ds:schemaRef ds:uri="b3614553-897b-45df-b493-229462541f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166</Words>
  <Application>Microsoft Office PowerPoint</Application>
  <PresentationFormat>ユーザー設定</PresentationFormat>
  <Paragraphs>28</Paragraphs>
  <Slides>2</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vt:i4>
      </vt:variant>
    </vt:vector>
  </HeadingPairs>
  <TitlesOfParts>
    <vt:vector size="7" baseType="lpstr">
      <vt:lpstr>ＭＳ ゴシック</vt:lpstr>
      <vt:lpstr>メイリオ</vt:lpstr>
      <vt:lpstr>Calibri</vt:lpstr>
      <vt:lpstr>Times New Roman</vt:lpstr>
      <vt:lpstr>Office Theme</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
  <cp:revision>1</cp:revision>
  <dcterms:created xsi:type="dcterms:W3CDTF">2023-03-20T10:07:47Z</dcterms:created>
  <dcterms:modified xsi:type="dcterms:W3CDTF">2025-02-05T07:50:57Z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0x0101005808260035AA594BB191DA980288A9F2</vt:lpwstr>
  </property>
  <property fmtid="{D5CDD505-2E9C-101B-9397-08002B2CF9AE}" pid="3" name="MediaServiceImageTags">
    <vt:lpwstr/>
  </property>
</Properties>
</file>