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sldIdLst>
    <p:sldId id="256" r:id="rId2"/>
    <p:sldId id="257" r:id="rId3"/>
    <p:sldId id="258" r:id="rId4"/>
    <p:sldId id="259" r:id="rId5"/>
    <p:sldId id="260" r:id="rId6"/>
    <p:sldId id="261" r:id="rId7"/>
    <p:sldId id="262" r:id="rId8"/>
    <p:sldId id="263" r:id="rId9"/>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73B3B5-99F4-4B2C-A9C6-F007FC1258F2}" v="2" dt="2025-02-12T01:09:33.1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626"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06505"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200" b="0" i="0">
                <a:solidFill>
                  <a:schemeClr val="bg1"/>
                </a:solidFill>
                <a:latin typeface="ＭＳ ゴシック"/>
                <a:cs typeface="ＭＳ ゴシック"/>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ＭＳ ゴシック"/>
                <a:cs typeface="ＭＳ ゴシック"/>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0" i="0">
                <a:solidFill>
                  <a:schemeClr val="bg1"/>
                </a:solidFill>
                <a:latin typeface="ＭＳ ゴシック"/>
                <a:cs typeface="ＭＳ ゴシック"/>
              </a:defRPr>
            </a:lvl1pPr>
          </a:lstStyle>
          <a:p>
            <a:endParaRPr/>
          </a:p>
        </p:txBody>
      </p:sp>
      <p:sp>
        <p:nvSpPr>
          <p:cNvPr id="3" name="Holder 3"/>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6920" y="768210"/>
            <a:ext cx="9679558" cy="455930"/>
          </a:xfrm>
          <a:prstGeom prst="rect">
            <a:avLst/>
          </a:prstGeom>
        </p:spPr>
        <p:txBody>
          <a:bodyPr wrap="square" lIns="0" tIns="0" rIns="0" bIns="0">
            <a:spAutoFit/>
          </a:bodyPr>
          <a:lstStyle>
            <a:lvl1pPr>
              <a:defRPr sz="2200" b="0" i="0">
                <a:solidFill>
                  <a:schemeClr val="bg1"/>
                </a:solidFill>
                <a:latin typeface="ＭＳ ゴシック"/>
                <a:cs typeface="ＭＳ ゴシック"/>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5326850" y="6873386"/>
            <a:ext cx="4844415" cy="125291"/>
          </a:xfrm>
          <a:prstGeom prst="rect">
            <a:avLst/>
          </a:prstGeom>
        </p:spPr>
        <p:txBody>
          <a:bodyPr wrap="square" lIns="0" tIns="0" rIns="0" bIns="0">
            <a:spAutoFit/>
          </a:bodyPr>
          <a:lstStyle>
            <a:lvl1pPr>
              <a:defRPr sz="900" b="0" i="0">
                <a:solidFill>
                  <a:srgbClr val="231F20"/>
                </a:solidFill>
                <a:latin typeface="ＭＳ ゴシック"/>
                <a:cs typeface="ＭＳ ゴシック"/>
              </a:defRPr>
            </a:lvl1pPr>
          </a:lstStyle>
          <a:p>
            <a:pPr marL="12700">
              <a:lnSpc>
                <a:spcPts val="1055"/>
              </a:lnSpc>
            </a:pPr>
            <a:r>
              <a:rPr spc="-70" dirty="0" err="1"/>
              <a:t>内閣官房</a:t>
            </a:r>
            <a:r>
              <a:rPr lang="ja-JP" altLang="en-US" spc="-70" dirty="0"/>
              <a:t>新しい地方経済・生活環境創生本部事務局</a:t>
            </a:r>
            <a:r>
              <a:rPr spc="-70" dirty="0"/>
              <a:t> ビッグデータチーム </a:t>
            </a:r>
            <a:r>
              <a:rPr spc="-10" dirty="0"/>
              <a:t>RESAS</a:t>
            </a:r>
            <a:r>
              <a:rPr spc="-50" dirty="0"/>
              <a:t>副教材作成委員会</a:t>
            </a: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2/12/2025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5598" y="5196794"/>
            <a:ext cx="10104120" cy="1813560"/>
          </a:xfrm>
          <a:prstGeom prst="rect">
            <a:avLst/>
          </a:prstGeom>
        </p:spPr>
        <p:txBody>
          <a:bodyPr vert="horz" wrap="square" lIns="0" tIns="12700" rIns="0" bIns="0" rtlCol="0">
            <a:spAutoFit/>
          </a:bodyPr>
          <a:lstStyle/>
          <a:p>
            <a:pPr marL="247015" algn="ctr">
              <a:lnSpc>
                <a:spcPct val="100000"/>
              </a:lnSpc>
              <a:spcBef>
                <a:spcPts val="100"/>
              </a:spcBef>
            </a:pPr>
            <a:r>
              <a:rPr sz="3900" spc="-180" dirty="0">
                <a:solidFill>
                  <a:srgbClr val="231F20"/>
                </a:solidFill>
                <a:latin typeface="ＭＳ ゴシック"/>
                <a:cs typeface="ＭＳ ゴシック"/>
              </a:rPr>
              <a:t>訪日外国人の動向理解</a:t>
            </a:r>
            <a:endParaRPr sz="3900" dirty="0">
              <a:latin typeface="ＭＳ ゴシック"/>
              <a:cs typeface="ＭＳ ゴシック"/>
            </a:endParaRPr>
          </a:p>
          <a:p>
            <a:pPr marL="12065" marR="5080" algn="ctr">
              <a:lnSpc>
                <a:spcPct val="100400"/>
              </a:lnSpc>
            </a:pPr>
            <a:r>
              <a:rPr sz="3900" spc="-320" dirty="0">
                <a:solidFill>
                  <a:srgbClr val="231F20"/>
                </a:solidFill>
                <a:latin typeface="ＭＳ ゴシック"/>
                <a:cs typeface="ＭＳ ゴシック"/>
              </a:rPr>
              <a:t>「観光ビジネスにおけるマーケティングの特徴」</a:t>
            </a:r>
            <a:r>
              <a:rPr sz="3900" spc="-140" dirty="0">
                <a:solidFill>
                  <a:srgbClr val="231F20"/>
                </a:solidFill>
                <a:latin typeface="ＭＳ ゴシック"/>
                <a:cs typeface="ＭＳ ゴシック"/>
              </a:rPr>
              <a:t>での</a:t>
            </a:r>
            <a:r>
              <a:rPr sz="3900" spc="-40" dirty="0">
                <a:solidFill>
                  <a:srgbClr val="231F20"/>
                </a:solidFill>
                <a:latin typeface="ＭＳ ゴシック"/>
                <a:cs typeface="ＭＳ ゴシック"/>
              </a:rPr>
              <a:t>RESAS</a:t>
            </a:r>
            <a:r>
              <a:rPr sz="3900" spc="-135" dirty="0">
                <a:solidFill>
                  <a:srgbClr val="231F20"/>
                </a:solidFill>
                <a:latin typeface="ＭＳ ゴシック"/>
                <a:cs typeface="ＭＳ ゴシック"/>
              </a:rPr>
              <a:t>活用</a:t>
            </a:r>
            <a:endParaRPr sz="3900" dirty="0">
              <a:latin typeface="ＭＳ ゴシック"/>
              <a:cs typeface="ＭＳ ゴシック"/>
            </a:endParaRPr>
          </a:p>
        </p:txBody>
      </p:sp>
      <p:grpSp>
        <p:nvGrpSpPr>
          <p:cNvPr id="4" name="object 4"/>
          <p:cNvGrpSpPr/>
          <p:nvPr/>
        </p:nvGrpSpPr>
        <p:grpSpPr>
          <a:xfrm>
            <a:off x="1896071" y="1070394"/>
            <a:ext cx="6931025" cy="3929379"/>
            <a:chOff x="1896071" y="765594"/>
            <a:chExt cx="6931025" cy="3929379"/>
          </a:xfrm>
        </p:grpSpPr>
        <p:pic>
          <p:nvPicPr>
            <p:cNvPr id="5" name="object 5"/>
            <p:cNvPicPr/>
            <p:nvPr/>
          </p:nvPicPr>
          <p:blipFill>
            <a:blip r:embed="rId2" cstate="print"/>
            <a:stretch>
              <a:fillRect/>
            </a:stretch>
          </p:blipFill>
          <p:spPr>
            <a:xfrm>
              <a:off x="1896071" y="765594"/>
              <a:ext cx="6930402" cy="3928808"/>
            </a:xfrm>
            <a:prstGeom prst="rect">
              <a:avLst/>
            </a:prstGeom>
          </p:spPr>
        </p:pic>
        <p:sp>
          <p:nvSpPr>
            <p:cNvPr id="6" name="object 6"/>
            <p:cNvSpPr/>
            <p:nvPr/>
          </p:nvSpPr>
          <p:spPr>
            <a:xfrm>
              <a:off x="4354880" y="2622702"/>
              <a:ext cx="1997075" cy="284480"/>
            </a:xfrm>
            <a:custGeom>
              <a:avLst/>
              <a:gdLst/>
              <a:ahLst/>
              <a:cxnLst/>
              <a:rect l="l" t="t" r="r" b="b"/>
              <a:pathLst>
                <a:path w="1997075" h="284480">
                  <a:moveTo>
                    <a:pt x="301117" y="279171"/>
                  </a:moveTo>
                  <a:lnTo>
                    <a:pt x="297472" y="275920"/>
                  </a:lnTo>
                  <a:lnTo>
                    <a:pt x="214033" y="188556"/>
                  </a:lnTo>
                  <a:lnTo>
                    <a:pt x="211315" y="185712"/>
                  </a:lnTo>
                  <a:lnTo>
                    <a:pt x="222288" y="185712"/>
                  </a:lnTo>
                  <a:lnTo>
                    <a:pt x="252247" y="181533"/>
                  </a:lnTo>
                  <a:lnTo>
                    <a:pt x="272986" y="169049"/>
                  </a:lnTo>
                  <a:lnTo>
                    <a:pt x="285038" y="148336"/>
                  </a:lnTo>
                  <a:lnTo>
                    <a:pt x="286804" y="135318"/>
                  </a:lnTo>
                  <a:lnTo>
                    <a:pt x="288937" y="119468"/>
                  </a:lnTo>
                  <a:lnTo>
                    <a:pt x="288937" y="63385"/>
                  </a:lnTo>
                  <a:lnTo>
                    <a:pt x="272986" y="15392"/>
                  </a:lnTo>
                  <a:lnTo>
                    <a:pt x="223100" y="114"/>
                  </a:lnTo>
                  <a:lnTo>
                    <a:pt x="223100" y="81673"/>
                  </a:lnTo>
                  <a:lnTo>
                    <a:pt x="223100" y="106870"/>
                  </a:lnTo>
                  <a:lnTo>
                    <a:pt x="221894" y="121259"/>
                  </a:lnTo>
                  <a:lnTo>
                    <a:pt x="217106" y="129933"/>
                  </a:lnTo>
                  <a:lnTo>
                    <a:pt x="206984" y="134188"/>
                  </a:lnTo>
                  <a:lnTo>
                    <a:pt x="189776" y="135318"/>
                  </a:lnTo>
                  <a:lnTo>
                    <a:pt x="65836" y="135318"/>
                  </a:lnTo>
                  <a:lnTo>
                    <a:pt x="65836" y="53238"/>
                  </a:lnTo>
                  <a:lnTo>
                    <a:pt x="189776" y="53238"/>
                  </a:lnTo>
                  <a:lnTo>
                    <a:pt x="206984" y="54368"/>
                  </a:lnTo>
                  <a:lnTo>
                    <a:pt x="217106" y="58623"/>
                  </a:lnTo>
                  <a:lnTo>
                    <a:pt x="221894" y="67297"/>
                  </a:lnTo>
                  <a:lnTo>
                    <a:pt x="223100" y="81673"/>
                  </a:lnTo>
                  <a:lnTo>
                    <a:pt x="223100" y="114"/>
                  </a:lnTo>
                  <a:lnTo>
                    <a:pt x="222288" y="0"/>
                  </a:lnTo>
                  <a:lnTo>
                    <a:pt x="2857" y="0"/>
                  </a:lnTo>
                  <a:lnTo>
                    <a:pt x="0" y="3251"/>
                  </a:lnTo>
                  <a:lnTo>
                    <a:pt x="0" y="281203"/>
                  </a:lnTo>
                  <a:lnTo>
                    <a:pt x="2857" y="284454"/>
                  </a:lnTo>
                  <a:lnTo>
                    <a:pt x="62179" y="284454"/>
                  </a:lnTo>
                  <a:lnTo>
                    <a:pt x="65836" y="281203"/>
                  </a:lnTo>
                  <a:lnTo>
                    <a:pt x="65836" y="188556"/>
                  </a:lnTo>
                  <a:lnTo>
                    <a:pt x="138163" y="188556"/>
                  </a:lnTo>
                  <a:lnTo>
                    <a:pt x="218224" y="277952"/>
                  </a:lnTo>
                  <a:lnTo>
                    <a:pt x="222288" y="282829"/>
                  </a:lnTo>
                  <a:lnTo>
                    <a:pt x="225539" y="284454"/>
                  </a:lnTo>
                  <a:lnTo>
                    <a:pt x="299097" y="284454"/>
                  </a:lnTo>
                  <a:lnTo>
                    <a:pt x="301117" y="279171"/>
                  </a:lnTo>
                  <a:close/>
                </a:path>
                <a:path w="1997075" h="284480">
                  <a:moveTo>
                    <a:pt x="709066" y="3251"/>
                  </a:moveTo>
                  <a:lnTo>
                    <a:pt x="705815" y="0"/>
                  </a:lnTo>
                  <a:lnTo>
                    <a:pt x="700125" y="0"/>
                  </a:lnTo>
                  <a:lnTo>
                    <a:pt x="435584" y="0"/>
                  </a:lnTo>
                  <a:lnTo>
                    <a:pt x="432739" y="3251"/>
                  </a:lnTo>
                  <a:lnTo>
                    <a:pt x="432739" y="281216"/>
                  </a:lnTo>
                  <a:lnTo>
                    <a:pt x="435584" y="284454"/>
                  </a:lnTo>
                  <a:lnTo>
                    <a:pt x="705815" y="284454"/>
                  </a:lnTo>
                  <a:lnTo>
                    <a:pt x="709066" y="281216"/>
                  </a:lnTo>
                  <a:lnTo>
                    <a:pt x="709066" y="234480"/>
                  </a:lnTo>
                  <a:lnTo>
                    <a:pt x="705815" y="231228"/>
                  </a:lnTo>
                  <a:lnTo>
                    <a:pt x="498563" y="231228"/>
                  </a:lnTo>
                  <a:lnTo>
                    <a:pt x="498563" y="167017"/>
                  </a:lnTo>
                  <a:lnTo>
                    <a:pt x="673709" y="167017"/>
                  </a:lnTo>
                  <a:lnTo>
                    <a:pt x="677367" y="163766"/>
                  </a:lnTo>
                  <a:lnTo>
                    <a:pt x="677367" y="117843"/>
                  </a:lnTo>
                  <a:lnTo>
                    <a:pt x="673709" y="114998"/>
                  </a:lnTo>
                  <a:lnTo>
                    <a:pt x="498563" y="114998"/>
                  </a:lnTo>
                  <a:lnTo>
                    <a:pt x="498563" y="53238"/>
                  </a:lnTo>
                  <a:lnTo>
                    <a:pt x="705815" y="53238"/>
                  </a:lnTo>
                  <a:lnTo>
                    <a:pt x="709066" y="49987"/>
                  </a:lnTo>
                  <a:lnTo>
                    <a:pt x="709066" y="3251"/>
                  </a:lnTo>
                  <a:close/>
                </a:path>
                <a:path w="1997075" h="284480">
                  <a:moveTo>
                    <a:pt x="1133754" y="178396"/>
                  </a:moveTo>
                  <a:lnTo>
                    <a:pt x="1129855" y="149974"/>
                  </a:lnTo>
                  <a:lnTo>
                    <a:pt x="1117803" y="130251"/>
                  </a:lnTo>
                  <a:lnTo>
                    <a:pt x="1097076" y="118745"/>
                  </a:lnTo>
                  <a:lnTo>
                    <a:pt x="1067117" y="115011"/>
                  </a:lnTo>
                  <a:lnTo>
                    <a:pt x="937069" y="115011"/>
                  </a:lnTo>
                  <a:lnTo>
                    <a:pt x="923798" y="113906"/>
                  </a:lnTo>
                  <a:lnTo>
                    <a:pt x="915581" y="110185"/>
                  </a:lnTo>
                  <a:lnTo>
                    <a:pt x="911415" y="103174"/>
                  </a:lnTo>
                  <a:lnTo>
                    <a:pt x="910247" y="92252"/>
                  </a:lnTo>
                  <a:lnTo>
                    <a:pt x="910247" y="75590"/>
                  </a:lnTo>
                  <a:lnTo>
                    <a:pt x="911415" y="64897"/>
                  </a:lnTo>
                  <a:lnTo>
                    <a:pt x="915581" y="58013"/>
                  </a:lnTo>
                  <a:lnTo>
                    <a:pt x="923798" y="54330"/>
                  </a:lnTo>
                  <a:lnTo>
                    <a:pt x="937069" y="53238"/>
                  </a:lnTo>
                  <a:lnTo>
                    <a:pt x="1044359" y="53238"/>
                  </a:lnTo>
                  <a:lnTo>
                    <a:pt x="1053477" y="54381"/>
                  </a:lnTo>
                  <a:lnTo>
                    <a:pt x="1059649" y="57861"/>
                  </a:lnTo>
                  <a:lnTo>
                    <a:pt x="1063155" y="63690"/>
                  </a:lnTo>
                  <a:lnTo>
                    <a:pt x="1064260" y="71932"/>
                  </a:lnTo>
                  <a:lnTo>
                    <a:pt x="1064260" y="81686"/>
                  </a:lnTo>
                  <a:lnTo>
                    <a:pt x="1067117" y="84531"/>
                  </a:lnTo>
                  <a:lnTo>
                    <a:pt x="1124813" y="84531"/>
                  </a:lnTo>
                  <a:lnTo>
                    <a:pt x="1128064" y="81686"/>
                  </a:lnTo>
                  <a:lnTo>
                    <a:pt x="1128064" y="63398"/>
                  </a:lnTo>
                  <a:lnTo>
                    <a:pt x="1124572" y="33769"/>
                  </a:lnTo>
                  <a:lnTo>
                    <a:pt x="1113243" y="14173"/>
                  </a:lnTo>
                  <a:lnTo>
                    <a:pt x="1092758" y="3327"/>
                  </a:lnTo>
                  <a:lnTo>
                    <a:pt x="1061834" y="0"/>
                  </a:lnTo>
                  <a:lnTo>
                    <a:pt x="910653" y="0"/>
                  </a:lnTo>
                  <a:lnTo>
                    <a:pt x="880935" y="3784"/>
                  </a:lnTo>
                  <a:lnTo>
                    <a:pt x="860310" y="15392"/>
                  </a:lnTo>
                  <a:lnTo>
                    <a:pt x="848309" y="35140"/>
                  </a:lnTo>
                  <a:lnTo>
                    <a:pt x="844410" y="63398"/>
                  </a:lnTo>
                  <a:lnTo>
                    <a:pt x="844410" y="103632"/>
                  </a:lnTo>
                  <a:lnTo>
                    <a:pt x="848309" y="131876"/>
                  </a:lnTo>
                  <a:lnTo>
                    <a:pt x="860310" y="151625"/>
                  </a:lnTo>
                  <a:lnTo>
                    <a:pt x="880935" y="163220"/>
                  </a:lnTo>
                  <a:lnTo>
                    <a:pt x="910653" y="167017"/>
                  </a:lnTo>
                  <a:lnTo>
                    <a:pt x="1041107" y="167017"/>
                  </a:lnTo>
                  <a:lnTo>
                    <a:pt x="1054379" y="168109"/>
                  </a:lnTo>
                  <a:lnTo>
                    <a:pt x="1062583" y="171792"/>
                  </a:lnTo>
                  <a:lnTo>
                    <a:pt x="1066761" y="178676"/>
                  </a:lnTo>
                  <a:lnTo>
                    <a:pt x="1067917" y="189369"/>
                  </a:lnTo>
                  <a:lnTo>
                    <a:pt x="1067917" y="208876"/>
                  </a:lnTo>
                  <a:lnTo>
                    <a:pt x="1066761" y="219570"/>
                  </a:lnTo>
                  <a:lnTo>
                    <a:pt x="1062583" y="226453"/>
                  </a:lnTo>
                  <a:lnTo>
                    <a:pt x="1054379" y="230136"/>
                  </a:lnTo>
                  <a:lnTo>
                    <a:pt x="1041107" y="231228"/>
                  </a:lnTo>
                  <a:lnTo>
                    <a:pt x="924064" y="231228"/>
                  </a:lnTo>
                  <a:lnTo>
                    <a:pt x="915250" y="230073"/>
                  </a:lnTo>
                  <a:lnTo>
                    <a:pt x="909332" y="226606"/>
                  </a:lnTo>
                  <a:lnTo>
                    <a:pt x="906005" y="220764"/>
                  </a:lnTo>
                  <a:lnTo>
                    <a:pt x="904963" y="212534"/>
                  </a:lnTo>
                  <a:lnTo>
                    <a:pt x="904963" y="202780"/>
                  </a:lnTo>
                  <a:lnTo>
                    <a:pt x="901306" y="199936"/>
                  </a:lnTo>
                  <a:lnTo>
                    <a:pt x="895616" y="199936"/>
                  </a:lnTo>
                  <a:lnTo>
                    <a:pt x="844016" y="199936"/>
                  </a:lnTo>
                  <a:lnTo>
                    <a:pt x="840752" y="202780"/>
                  </a:lnTo>
                  <a:lnTo>
                    <a:pt x="840752" y="221068"/>
                  </a:lnTo>
                  <a:lnTo>
                    <a:pt x="844245" y="250685"/>
                  </a:lnTo>
                  <a:lnTo>
                    <a:pt x="855586" y="270294"/>
                  </a:lnTo>
                  <a:lnTo>
                    <a:pt x="876071" y="281127"/>
                  </a:lnTo>
                  <a:lnTo>
                    <a:pt x="906995" y="284467"/>
                  </a:lnTo>
                  <a:lnTo>
                    <a:pt x="1067117" y="284467"/>
                  </a:lnTo>
                  <a:lnTo>
                    <a:pt x="1097076" y="280670"/>
                  </a:lnTo>
                  <a:lnTo>
                    <a:pt x="1117803" y="269074"/>
                  </a:lnTo>
                  <a:lnTo>
                    <a:pt x="1129855" y="249313"/>
                  </a:lnTo>
                  <a:lnTo>
                    <a:pt x="1133754" y="221068"/>
                  </a:lnTo>
                  <a:lnTo>
                    <a:pt x="1133754" y="178396"/>
                  </a:lnTo>
                  <a:close/>
                </a:path>
                <a:path w="1997075" h="284480">
                  <a:moveTo>
                    <a:pt x="1586560" y="280390"/>
                  </a:moveTo>
                  <a:lnTo>
                    <a:pt x="1584528" y="275513"/>
                  </a:lnTo>
                  <a:lnTo>
                    <a:pt x="1564271" y="230009"/>
                  </a:lnTo>
                  <a:lnTo>
                    <a:pt x="1541106" y="177990"/>
                  </a:lnTo>
                  <a:lnTo>
                    <a:pt x="1483741" y="49161"/>
                  </a:lnTo>
                  <a:lnTo>
                    <a:pt x="1471574" y="21844"/>
                  </a:lnTo>
                  <a:lnTo>
                    <a:pt x="1471574" y="177990"/>
                  </a:lnTo>
                  <a:lnTo>
                    <a:pt x="1361846" y="177990"/>
                  </a:lnTo>
                  <a:lnTo>
                    <a:pt x="1416697" y="49161"/>
                  </a:lnTo>
                  <a:lnTo>
                    <a:pt x="1471574" y="177990"/>
                  </a:lnTo>
                  <a:lnTo>
                    <a:pt x="1471574" y="21844"/>
                  </a:lnTo>
                  <a:lnTo>
                    <a:pt x="1465465" y="8128"/>
                  </a:lnTo>
                  <a:lnTo>
                    <a:pt x="1463027" y="2438"/>
                  </a:lnTo>
                  <a:lnTo>
                    <a:pt x="1459776" y="0"/>
                  </a:lnTo>
                  <a:lnTo>
                    <a:pt x="1376883" y="0"/>
                  </a:lnTo>
                  <a:lnTo>
                    <a:pt x="1373225" y="2438"/>
                  </a:lnTo>
                  <a:lnTo>
                    <a:pt x="1371180" y="8128"/>
                  </a:lnTo>
                  <a:lnTo>
                    <a:pt x="1252118" y="275513"/>
                  </a:lnTo>
                  <a:lnTo>
                    <a:pt x="1250086" y="280390"/>
                  </a:lnTo>
                  <a:lnTo>
                    <a:pt x="1252118" y="284454"/>
                  </a:lnTo>
                  <a:lnTo>
                    <a:pt x="1314704" y="284454"/>
                  </a:lnTo>
                  <a:lnTo>
                    <a:pt x="1317955" y="282016"/>
                  </a:lnTo>
                  <a:lnTo>
                    <a:pt x="1320393" y="276326"/>
                  </a:lnTo>
                  <a:lnTo>
                    <a:pt x="1339888" y="230009"/>
                  </a:lnTo>
                  <a:lnTo>
                    <a:pt x="1493507" y="230009"/>
                  </a:lnTo>
                  <a:lnTo>
                    <a:pt x="1515859" y="282016"/>
                  </a:lnTo>
                  <a:lnTo>
                    <a:pt x="1518704" y="284454"/>
                  </a:lnTo>
                  <a:lnTo>
                    <a:pt x="1584528" y="284454"/>
                  </a:lnTo>
                  <a:lnTo>
                    <a:pt x="1586560" y="280390"/>
                  </a:lnTo>
                  <a:close/>
                </a:path>
                <a:path w="1997075" h="284480">
                  <a:moveTo>
                    <a:pt x="1996516" y="178396"/>
                  </a:moveTo>
                  <a:lnTo>
                    <a:pt x="1992617" y="149974"/>
                  </a:lnTo>
                  <a:lnTo>
                    <a:pt x="1980565" y="130251"/>
                  </a:lnTo>
                  <a:lnTo>
                    <a:pt x="1959825" y="118745"/>
                  </a:lnTo>
                  <a:lnTo>
                    <a:pt x="1929879" y="115011"/>
                  </a:lnTo>
                  <a:lnTo>
                    <a:pt x="1799844" y="115011"/>
                  </a:lnTo>
                  <a:lnTo>
                    <a:pt x="1786559" y="113906"/>
                  </a:lnTo>
                  <a:lnTo>
                    <a:pt x="1778342" y="110185"/>
                  </a:lnTo>
                  <a:lnTo>
                    <a:pt x="1774164" y="103174"/>
                  </a:lnTo>
                  <a:lnTo>
                    <a:pt x="1773008" y="92252"/>
                  </a:lnTo>
                  <a:lnTo>
                    <a:pt x="1773008" y="75590"/>
                  </a:lnTo>
                  <a:lnTo>
                    <a:pt x="1774164" y="64897"/>
                  </a:lnTo>
                  <a:lnTo>
                    <a:pt x="1778342" y="58013"/>
                  </a:lnTo>
                  <a:lnTo>
                    <a:pt x="1786559" y="54330"/>
                  </a:lnTo>
                  <a:lnTo>
                    <a:pt x="1799844" y="53238"/>
                  </a:lnTo>
                  <a:lnTo>
                    <a:pt x="1907120" y="53238"/>
                  </a:lnTo>
                  <a:lnTo>
                    <a:pt x="1916226" y="54381"/>
                  </a:lnTo>
                  <a:lnTo>
                    <a:pt x="1922399" y="57861"/>
                  </a:lnTo>
                  <a:lnTo>
                    <a:pt x="1925916" y="63690"/>
                  </a:lnTo>
                  <a:lnTo>
                    <a:pt x="1927021" y="71932"/>
                  </a:lnTo>
                  <a:lnTo>
                    <a:pt x="1927021" y="81686"/>
                  </a:lnTo>
                  <a:lnTo>
                    <a:pt x="1929879" y="84531"/>
                  </a:lnTo>
                  <a:lnTo>
                    <a:pt x="1987575" y="84531"/>
                  </a:lnTo>
                  <a:lnTo>
                    <a:pt x="1990826" y="81686"/>
                  </a:lnTo>
                  <a:lnTo>
                    <a:pt x="1990826" y="63398"/>
                  </a:lnTo>
                  <a:lnTo>
                    <a:pt x="1987334" y="33769"/>
                  </a:lnTo>
                  <a:lnTo>
                    <a:pt x="1975993" y="14173"/>
                  </a:lnTo>
                  <a:lnTo>
                    <a:pt x="1955520" y="3327"/>
                  </a:lnTo>
                  <a:lnTo>
                    <a:pt x="1924596" y="0"/>
                  </a:lnTo>
                  <a:lnTo>
                    <a:pt x="1773428" y="0"/>
                  </a:lnTo>
                  <a:lnTo>
                    <a:pt x="1743697" y="3784"/>
                  </a:lnTo>
                  <a:lnTo>
                    <a:pt x="1723085" y="15392"/>
                  </a:lnTo>
                  <a:lnTo>
                    <a:pt x="1711071" y="35140"/>
                  </a:lnTo>
                  <a:lnTo>
                    <a:pt x="1707184" y="63398"/>
                  </a:lnTo>
                  <a:lnTo>
                    <a:pt x="1707184" y="103632"/>
                  </a:lnTo>
                  <a:lnTo>
                    <a:pt x="1711071" y="131876"/>
                  </a:lnTo>
                  <a:lnTo>
                    <a:pt x="1723085" y="151625"/>
                  </a:lnTo>
                  <a:lnTo>
                    <a:pt x="1743697" y="163220"/>
                  </a:lnTo>
                  <a:lnTo>
                    <a:pt x="1773428" y="167017"/>
                  </a:lnTo>
                  <a:lnTo>
                    <a:pt x="1903869" y="167017"/>
                  </a:lnTo>
                  <a:lnTo>
                    <a:pt x="1917141" y="168109"/>
                  </a:lnTo>
                  <a:lnTo>
                    <a:pt x="1925345" y="171792"/>
                  </a:lnTo>
                  <a:lnTo>
                    <a:pt x="1929511" y="178676"/>
                  </a:lnTo>
                  <a:lnTo>
                    <a:pt x="1930679" y="189369"/>
                  </a:lnTo>
                  <a:lnTo>
                    <a:pt x="1930679" y="208876"/>
                  </a:lnTo>
                  <a:lnTo>
                    <a:pt x="1929511" y="219570"/>
                  </a:lnTo>
                  <a:lnTo>
                    <a:pt x="1925345" y="226453"/>
                  </a:lnTo>
                  <a:lnTo>
                    <a:pt x="1917141" y="230136"/>
                  </a:lnTo>
                  <a:lnTo>
                    <a:pt x="1903869" y="231228"/>
                  </a:lnTo>
                  <a:lnTo>
                    <a:pt x="1786826" y="231228"/>
                  </a:lnTo>
                  <a:lnTo>
                    <a:pt x="1778012" y="230073"/>
                  </a:lnTo>
                  <a:lnTo>
                    <a:pt x="1772094" y="226606"/>
                  </a:lnTo>
                  <a:lnTo>
                    <a:pt x="1768767" y="220764"/>
                  </a:lnTo>
                  <a:lnTo>
                    <a:pt x="1767725" y="212534"/>
                  </a:lnTo>
                  <a:lnTo>
                    <a:pt x="1767725" y="202780"/>
                  </a:lnTo>
                  <a:lnTo>
                    <a:pt x="1764068" y="199936"/>
                  </a:lnTo>
                  <a:lnTo>
                    <a:pt x="1758391" y="199936"/>
                  </a:lnTo>
                  <a:lnTo>
                    <a:pt x="1706778" y="199936"/>
                  </a:lnTo>
                  <a:lnTo>
                    <a:pt x="1703527" y="202780"/>
                  </a:lnTo>
                  <a:lnTo>
                    <a:pt x="1703527" y="221068"/>
                  </a:lnTo>
                  <a:lnTo>
                    <a:pt x="1707019" y="250685"/>
                  </a:lnTo>
                  <a:lnTo>
                    <a:pt x="1718360" y="270294"/>
                  </a:lnTo>
                  <a:lnTo>
                    <a:pt x="1738845" y="281127"/>
                  </a:lnTo>
                  <a:lnTo>
                    <a:pt x="1769770" y="284467"/>
                  </a:lnTo>
                  <a:lnTo>
                    <a:pt x="1929879" y="284467"/>
                  </a:lnTo>
                  <a:lnTo>
                    <a:pt x="1959825" y="280670"/>
                  </a:lnTo>
                  <a:lnTo>
                    <a:pt x="1980565" y="269074"/>
                  </a:lnTo>
                  <a:lnTo>
                    <a:pt x="1992617" y="249313"/>
                  </a:lnTo>
                  <a:lnTo>
                    <a:pt x="1996516" y="221068"/>
                  </a:lnTo>
                  <a:lnTo>
                    <a:pt x="1996516" y="178396"/>
                  </a:lnTo>
                  <a:close/>
                </a:path>
              </a:pathLst>
            </a:custGeom>
            <a:solidFill>
              <a:srgbClr val="FFFFFF"/>
            </a:solidFill>
          </p:spPr>
          <p:txBody>
            <a:bodyPr wrap="square" lIns="0" tIns="0" rIns="0" bIns="0" rtlCol="0"/>
            <a:lstStyle/>
            <a:p>
              <a:endParaRPr/>
            </a:p>
          </p:txBody>
        </p:sp>
      </p:grpSp>
      <p:sp>
        <p:nvSpPr>
          <p:cNvPr id="7" name="object 3"/>
          <p:cNvSpPr txBox="1"/>
          <p:nvPr/>
        </p:nvSpPr>
        <p:spPr>
          <a:xfrm>
            <a:off x="2275182" y="7087647"/>
            <a:ext cx="6189440" cy="351378"/>
          </a:xfrm>
          <a:prstGeom prst="rect">
            <a:avLst/>
          </a:prstGeom>
        </p:spPr>
        <p:txBody>
          <a:bodyPr vert="horz" wrap="square" lIns="0" tIns="12700" rIns="0" bIns="0" rtlCol="0">
            <a:spAutoFit/>
          </a:bodyPr>
          <a:lstStyle>
            <a:defPPr>
              <a:defRPr kern="0"/>
            </a:defPPr>
          </a:lstStyle>
          <a:p>
            <a:pPr marL="12700" algn="ctr">
              <a:lnSpc>
                <a:spcPct val="100000"/>
              </a:lnSpc>
              <a:spcBef>
                <a:spcPts val="100"/>
              </a:spcBef>
              <a:tabLst>
                <a:tab pos="4438015" algn="l"/>
              </a:tabLst>
            </a:pPr>
            <a:r>
              <a:rPr sz="1100" spc="-45" dirty="0" err="1">
                <a:solidFill>
                  <a:srgbClr val="231F20"/>
                </a:solidFill>
                <a:latin typeface="ＭＳ ゴシック"/>
                <a:cs typeface="ＭＳ ゴシック"/>
              </a:rPr>
              <a:t>内</a:t>
            </a:r>
            <a:r>
              <a:rPr sz="1100" spc="-60" dirty="0" err="1">
                <a:solidFill>
                  <a:srgbClr val="231F20"/>
                </a:solidFill>
                <a:latin typeface="ＭＳ ゴシック"/>
                <a:cs typeface="ＭＳ ゴシック"/>
              </a:rPr>
              <a:t>閣官</a:t>
            </a:r>
            <a:r>
              <a:rPr sz="1100" spc="-65" dirty="0" err="1">
                <a:solidFill>
                  <a:srgbClr val="231F20"/>
                </a:solidFill>
                <a:latin typeface="ＭＳ ゴシック"/>
                <a:cs typeface="ＭＳ ゴシック"/>
              </a:rPr>
              <a:t>房</a:t>
            </a:r>
            <a:r>
              <a:rPr lang="ja-JP" altLang="en-US" sz="1100" spc="-90" dirty="0">
                <a:solidFill>
                  <a:srgbClr val="231F20"/>
                </a:solidFill>
                <a:latin typeface="ＭＳ ゴシック"/>
                <a:cs typeface="ＭＳ ゴシック"/>
              </a:rPr>
              <a:t>新しい地方経済・生活環境創生本部事務局</a:t>
            </a:r>
            <a:r>
              <a:rPr sz="1100" dirty="0">
                <a:solidFill>
                  <a:srgbClr val="231F20"/>
                </a:solidFill>
                <a:latin typeface="ＭＳ ゴシック"/>
                <a:cs typeface="ＭＳ ゴシック"/>
              </a:rPr>
              <a:t> </a:t>
            </a:r>
            <a:r>
              <a:rPr lang="ja-JP" altLang="en-US" sz="1100" dirty="0">
                <a:solidFill>
                  <a:srgbClr val="231F20"/>
                </a:solidFill>
                <a:latin typeface="ＭＳ ゴシック"/>
                <a:cs typeface="ＭＳ ゴシック"/>
              </a:rPr>
              <a:t>　内閣府地方創生推進室　</a:t>
            </a:r>
            <a:r>
              <a:rPr sz="1100" spc="-165" dirty="0">
                <a:solidFill>
                  <a:srgbClr val="231F20"/>
                </a:solidFill>
                <a:latin typeface="ＭＳ ゴシック"/>
                <a:cs typeface="ＭＳ ゴシック"/>
              </a:rPr>
              <a:t>ビ</a:t>
            </a:r>
            <a:r>
              <a:rPr sz="1100" spc="-130" dirty="0">
                <a:solidFill>
                  <a:srgbClr val="231F20"/>
                </a:solidFill>
                <a:latin typeface="ＭＳ ゴシック"/>
                <a:cs typeface="ＭＳ ゴシック"/>
              </a:rPr>
              <a:t>ッ</a:t>
            </a:r>
            <a:r>
              <a:rPr sz="1100" spc="-110" dirty="0">
                <a:solidFill>
                  <a:srgbClr val="231F20"/>
                </a:solidFill>
                <a:latin typeface="ＭＳ ゴシック"/>
                <a:cs typeface="ＭＳ ゴシック"/>
              </a:rPr>
              <a:t>グ</a:t>
            </a:r>
            <a:r>
              <a:rPr sz="1100" spc="-50" dirty="0">
                <a:solidFill>
                  <a:srgbClr val="231F20"/>
                </a:solidFill>
                <a:latin typeface="ＭＳ ゴシック"/>
                <a:cs typeface="ＭＳ ゴシック"/>
              </a:rPr>
              <a:t>デ</a:t>
            </a:r>
            <a:r>
              <a:rPr sz="1100" spc="-65" dirty="0">
                <a:solidFill>
                  <a:srgbClr val="231F20"/>
                </a:solidFill>
                <a:latin typeface="ＭＳ ゴシック"/>
                <a:cs typeface="ＭＳ ゴシック"/>
              </a:rPr>
              <a:t>ー</a:t>
            </a:r>
            <a:r>
              <a:rPr sz="1100" spc="-160" dirty="0">
                <a:solidFill>
                  <a:srgbClr val="231F20"/>
                </a:solidFill>
                <a:latin typeface="ＭＳ ゴシック"/>
                <a:cs typeface="ＭＳ ゴシック"/>
              </a:rPr>
              <a:t>タ</a:t>
            </a:r>
            <a:r>
              <a:rPr sz="1100" spc="-50" dirty="0">
                <a:solidFill>
                  <a:srgbClr val="231F20"/>
                </a:solidFill>
                <a:latin typeface="ＭＳ ゴシック"/>
                <a:cs typeface="ＭＳ ゴシック"/>
              </a:rPr>
              <a:t>チ</a:t>
            </a:r>
            <a:r>
              <a:rPr sz="1100" spc="-100" dirty="0">
                <a:solidFill>
                  <a:srgbClr val="231F20"/>
                </a:solidFill>
                <a:latin typeface="ＭＳ ゴシック"/>
                <a:cs typeface="ＭＳ ゴシック"/>
              </a:rPr>
              <a:t>ー</a:t>
            </a:r>
            <a:r>
              <a:rPr sz="1100" spc="-50" dirty="0">
                <a:solidFill>
                  <a:srgbClr val="231F20"/>
                </a:solidFill>
                <a:latin typeface="ＭＳ ゴシック"/>
                <a:cs typeface="ＭＳ ゴシック"/>
              </a:rPr>
              <a:t>ム</a:t>
            </a:r>
            <a:r>
              <a:rPr lang="ja-JP" altLang="en-US" sz="1100" spc="-50" dirty="0">
                <a:solidFill>
                  <a:srgbClr val="231F20"/>
                </a:solidFill>
                <a:latin typeface="ＭＳ ゴシック"/>
                <a:cs typeface="ＭＳ ゴシック"/>
              </a:rPr>
              <a:t>　</a:t>
            </a:r>
            <a:r>
              <a:rPr sz="1100" spc="-25" dirty="0" err="1">
                <a:solidFill>
                  <a:srgbClr val="231F20"/>
                </a:solidFill>
                <a:latin typeface="ＭＳ ゴシック"/>
                <a:cs typeface="ＭＳ ゴシック"/>
              </a:rPr>
              <a:t>RESAS</a:t>
            </a:r>
            <a:r>
              <a:rPr sz="1100" spc="-30" dirty="0" err="1">
                <a:solidFill>
                  <a:srgbClr val="231F20"/>
                </a:solidFill>
                <a:latin typeface="ＭＳ ゴシック"/>
                <a:cs typeface="ＭＳ ゴシック"/>
              </a:rPr>
              <a:t>副</a:t>
            </a:r>
            <a:r>
              <a:rPr sz="1100" spc="-40" dirty="0" err="1">
                <a:solidFill>
                  <a:srgbClr val="231F20"/>
                </a:solidFill>
                <a:latin typeface="ＭＳ ゴシック"/>
                <a:cs typeface="ＭＳ ゴシック"/>
              </a:rPr>
              <a:t>教</a:t>
            </a:r>
            <a:r>
              <a:rPr sz="1100" spc="-85" dirty="0" err="1">
                <a:solidFill>
                  <a:srgbClr val="231F20"/>
                </a:solidFill>
                <a:latin typeface="ＭＳ ゴシック"/>
                <a:cs typeface="ＭＳ ゴシック"/>
              </a:rPr>
              <a:t>材</a:t>
            </a:r>
            <a:r>
              <a:rPr sz="1100" spc="-80" dirty="0" err="1">
                <a:solidFill>
                  <a:srgbClr val="231F20"/>
                </a:solidFill>
                <a:latin typeface="ＭＳ ゴシック"/>
                <a:cs typeface="ＭＳ ゴシック"/>
              </a:rPr>
              <a:t>作</a:t>
            </a:r>
            <a:r>
              <a:rPr sz="1100" spc="-55" dirty="0" err="1">
                <a:solidFill>
                  <a:srgbClr val="231F20"/>
                </a:solidFill>
                <a:latin typeface="ＭＳ ゴシック"/>
                <a:cs typeface="ＭＳ ゴシック"/>
              </a:rPr>
              <a:t>成</a:t>
            </a:r>
            <a:r>
              <a:rPr sz="1100" spc="-75" dirty="0" err="1">
                <a:solidFill>
                  <a:srgbClr val="231F20"/>
                </a:solidFill>
                <a:latin typeface="ＭＳ ゴシック"/>
                <a:cs typeface="ＭＳ ゴシック"/>
              </a:rPr>
              <a:t>委</a:t>
            </a:r>
            <a:r>
              <a:rPr sz="1100" spc="-70" dirty="0" err="1">
                <a:solidFill>
                  <a:srgbClr val="231F20"/>
                </a:solidFill>
                <a:latin typeface="ＭＳ ゴシック"/>
                <a:cs typeface="ＭＳ ゴシック"/>
              </a:rPr>
              <a:t>員</a:t>
            </a:r>
            <a:r>
              <a:rPr sz="1100" spc="-50" dirty="0" err="1">
                <a:solidFill>
                  <a:srgbClr val="231F20"/>
                </a:solidFill>
                <a:latin typeface="ＭＳ ゴシック"/>
                <a:cs typeface="ＭＳ ゴシック"/>
              </a:rPr>
              <a:t>会</a:t>
            </a:r>
            <a:endParaRPr sz="1100" dirty="0">
              <a:latin typeface="ＭＳ ゴシック"/>
              <a:cs typeface="ＭＳ ゴシック"/>
            </a:endParaRPr>
          </a:p>
        </p:txBody>
      </p:sp>
      <p:sp>
        <p:nvSpPr>
          <p:cNvPr id="3" name="テキスト ボックス 2">
            <a:extLst>
              <a:ext uri="{FF2B5EF4-FFF2-40B4-BE49-F238E27FC236}">
                <a16:creationId xmlns:a16="http://schemas.microsoft.com/office/drawing/2014/main" id="{883F7896-FB16-DDCF-2D79-4F226442F05C}"/>
              </a:ext>
            </a:extLst>
          </p:cNvPr>
          <p:cNvSpPr txBox="1"/>
          <p:nvPr/>
        </p:nvSpPr>
        <p:spPr>
          <a:xfrm>
            <a:off x="306700" y="211475"/>
            <a:ext cx="10080000" cy="523220"/>
          </a:xfrm>
          <a:prstGeom prst="rect">
            <a:avLst/>
          </a:prstGeom>
          <a:noFill/>
        </p:spPr>
        <p:txBody>
          <a:bodyPr wrap="square" rtlCol="0">
            <a:spAutoFit/>
          </a:bodyPr>
          <a:lstStyle/>
          <a:p>
            <a:pPr algn="just"/>
            <a:r>
              <a:rPr kumimoji="1" lang="en-US" altLang="ja-JP" sz="1400" dirty="0">
                <a:solidFill>
                  <a:srgbClr val="FF0000"/>
                </a:solidFill>
                <a:latin typeface="メイリオ" panose="020B0604030504040204" pitchFamily="50" charset="-128"/>
                <a:ea typeface="メイリオ" panose="020B0604030504040204" pitchFamily="50" charset="-128"/>
              </a:rPr>
              <a:t>※2025</a:t>
            </a:r>
            <a:r>
              <a:rPr kumimoji="1" lang="ja-JP" altLang="en-US" sz="1400" dirty="0">
                <a:solidFill>
                  <a:srgbClr val="FF0000"/>
                </a:solidFill>
                <a:latin typeface="メイリオ" panose="020B0604030504040204" pitchFamily="50" charset="-128"/>
                <a:ea typeface="メイリオ" panose="020B0604030504040204" pitchFamily="50" charset="-128"/>
              </a:rPr>
              <a:t>年３月の</a:t>
            </a:r>
            <a:r>
              <a:rPr kumimoji="1" lang="en-US" altLang="ja-JP" sz="1400" dirty="0">
                <a:solidFill>
                  <a:srgbClr val="FF0000"/>
                </a:solidFill>
                <a:latin typeface="メイリオ" panose="020B0604030504040204" pitchFamily="50" charset="-128"/>
                <a:ea typeface="メイリオ" panose="020B0604030504040204" pitchFamily="50" charset="-128"/>
              </a:rPr>
              <a:t>RESAS</a:t>
            </a:r>
            <a:r>
              <a:rPr kumimoji="1" lang="ja-JP" altLang="en-US" sz="1400" dirty="0">
                <a:solidFill>
                  <a:srgbClr val="FF0000"/>
                </a:solidFill>
                <a:latin typeface="メイリオ" panose="020B0604030504040204" pitchFamily="50" charset="-128"/>
                <a:ea typeface="メイリオ" panose="020B0604030504040204" pitchFamily="50" charset="-128"/>
              </a:rPr>
              <a:t>新システムへの移行に伴い、従前のマップ・メニューと内容が異なる場合があります。そのため、新システムが正式に稼働しますと、一部記載のとおりに授業を進められなくなりますことをご了承ください。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546585" y="1353884"/>
            <a:ext cx="9611995" cy="3909598"/>
          </a:xfrm>
          <a:prstGeom prst="rect">
            <a:avLst/>
          </a:prstGeom>
        </p:spPr>
      </p:pic>
      <p:sp>
        <p:nvSpPr>
          <p:cNvPr id="2" name="object 2"/>
          <p:cNvSpPr/>
          <p:nvPr/>
        </p:nvSpPr>
        <p:spPr>
          <a:xfrm>
            <a:off x="546585" y="6792300"/>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3" name="object 3"/>
          <p:cNvSpPr txBox="1">
            <a:spLocks noGrp="1"/>
          </p:cNvSpPr>
          <p:nvPr>
            <p:ph type="title"/>
          </p:nvPr>
        </p:nvSpPr>
        <p:spPr>
          <a:xfrm>
            <a:off x="550227" y="768210"/>
            <a:ext cx="9612630" cy="455930"/>
          </a:xfrm>
          <a:prstGeom prst="rect">
            <a:avLst/>
          </a:prstGeom>
          <a:solidFill>
            <a:srgbClr val="00B9F2"/>
          </a:solidFill>
        </p:spPr>
        <p:txBody>
          <a:bodyPr vert="horz" wrap="square" lIns="0" tIns="44450" rIns="0" bIns="0" rtlCol="0">
            <a:spAutoFit/>
          </a:bodyPr>
          <a:lstStyle/>
          <a:p>
            <a:pPr marL="1018540">
              <a:lnSpc>
                <a:spcPct val="100000"/>
              </a:lnSpc>
              <a:spcBef>
                <a:spcPts val="350"/>
              </a:spcBef>
            </a:pPr>
            <a:r>
              <a:rPr spc="-185" dirty="0"/>
              <a:t>教科「商業」 科目「観光ビジネス」</a:t>
            </a:r>
          </a:p>
        </p:txBody>
      </p:sp>
      <p:pic>
        <p:nvPicPr>
          <p:cNvPr id="5" name="object 5"/>
          <p:cNvPicPr/>
          <p:nvPr/>
        </p:nvPicPr>
        <p:blipFill>
          <a:blip r:embed="rId3" cstate="print"/>
          <a:stretch>
            <a:fillRect/>
          </a:stretch>
        </p:blipFill>
        <p:spPr>
          <a:xfrm>
            <a:off x="4624844" y="5903540"/>
            <a:ext cx="229565" cy="208749"/>
          </a:xfrm>
          <a:prstGeom prst="rect">
            <a:avLst/>
          </a:prstGeom>
        </p:spPr>
      </p:pic>
      <p:sp>
        <p:nvSpPr>
          <p:cNvPr id="6" name="object 6"/>
          <p:cNvSpPr txBox="1"/>
          <p:nvPr/>
        </p:nvSpPr>
        <p:spPr>
          <a:xfrm>
            <a:off x="2748191" y="5809526"/>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7" name="object 7"/>
          <p:cNvSpPr txBox="1"/>
          <p:nvPr/>
        </p:nvSpPr>
        <p:spPr>
          <a:xfrm>
            <a:off x="4986820" y="5809526"/>
            <a:ext cx="3023870" cy="417195"/>
          </a:xfrm>
          <a:prstGeom prst="rect">
            <a:avLst/>
          </a:prstGeom>
          <a:solidFill>
            <a:srgbClr val="D4EFFC"/>
          </a:solidFill>
        </p:spPr>
        <p:txBody>
          <a:bodyPr vert="horz" wrap="square" lIns="0" tIns="47625" rIns="0" bIns="0" rtlCol="0">
            <a:spAutoFit/>
          </a:bodyPr>
          <a:lstStyle/>
          <a:p>
            <a:pPr marL="643890">
              <a:lnSpc>
                <a:spcPct val="100000"/>
              </a:lnSpc>
              <a:spcBef>
                <a:spcPts val="375"/>
              </a:spcBef>
            </a:pPr>
            <a:r>
              <a:rPr sz="2000" spc="-65" dirty="0">
                <a:solidFill>
                  <a:srgbClr val="00B9F2"/>
                </a:solidFill>
                <a:latin typeface="ＭＳ ゴシック"/>
                <a:cs typeface="ＭＳ ゴシック"/>
              </a:rPr>
              <a:t>外国人訪問分析</a:t>
            </a:r>
            <a:endParaRPr sz="2000">
              <a:latin typeface="ＭＳ ゴシック"/>
              <a:cs typeface="ＭＳ ゴシック"/>
            </a:endParaRPr>
          </a:p>
        </p:txBody>
      </p:sp>
      <p:sp>
        <p:nvSpPr>
          <p:cNvPr id="10"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047564" y="2572575"/>
            <a:ext cx="4088129" cy="1813560"/>
          </a:xfrm>
          <a:custGeom>
            <a:avLst/>
            <a:gdLst/>
            <a:ahLst/>
            <a:cxnLst/>
            <a:rect l="l" t="t" r="r" b="b"/>
            <a:pathLst>
              <a:path w="4088129" h="1813560">
                <a:moveTo>
                  <a:pt x="4088129" y="0"/>
                </a:moveTo>
                <a:lnTo>
                  <a:pt x="0" y="0"/>
                </a:lnTo>
                <a:lnTo>
                  <a:pt x="0" y="1813191"/>
                </a:lnTo>
                <a:lnTo>
                  <a:pt x="4088129" y="1813191"/>
                </a:lnTo>
                <a:lnTo>
                  <a:pt x="4088129" y="0"/>
                </a:lnTo>
                <a:close/>
              </a:path>
            </a:pathLst>
          </a:custGeom>
          <a:solidFill>
            <a:srgbClr val="D1D3D4"/>
          </a:solidFill>
        </p:spPr>
        <p:txBody>
          <a:bodyPr wrap="square" lIns="0" tIns="0" rIns="0" bIns="0" rtlCol="0"/>
          <a:lstStyle/>
          <a:p>
            <a:endParaRPr/>
          </a:p>
        </p:txBody>
      </p:sp>
      <p:sp>
        <p:nvSpPr>
          <p:cNvPr id="3" name="object 3"/>
          <p:cNvSpPr/>
          <p:nvPr/>
        </p:nvSpPr>
        <p:spPr>
          <a:xfrm>
            <a:off x="539959" y="6792300"/>
            <a:ext cx="9611995" cy="0"/>
          </a:xfrm>
          <a:custGeom>
            <a:avLst/>
            <a:gdLst/>
            <a:ahLst/>
            <a:cxnLst/>
            <a:rect l="l" t="t" r="r" b="b"/>
            <a:pathLst>
              <a:path w="9611995">
                <a:moveTo>
                  <a:pt x="0" y="0"/>
                </a:moveTo>
                <a:lnTo>
                  <a:pt x="9611868" y="0"/>
                </a:lnTo>
              </a:path>
            </a:pathLst>
          </a:custGeom>
          <a:ln w="6350">
            <a:solidFill>
              <a:srgbClr val="231F20"/>
            </a:solidFill>
          </a:ln>
        </p:spPr>
        <p:txBody>
          <a:bodyPr wrap="square" lIns="0" tIns="0" rIns="0" bIns="0" rtlCol="0"/>
          <a:lstStyle/>
          <a:p>
            <a:endParaRPr/>
          </a:p>
        </p:txBody>
      </p:sp>
      <p:sp>
        <p:nvSpPr>
          <p:cNvPr id="4" name="object 4"/>
          <p:cNvSpPr txBox="1"/>
          <p:nvPr/>
        </p:nvSpPr>
        <p:spPr>
          <a:xfrm>
            <a:off x="6851725" y="3278945"/>
            <a:ext cx="1454150" cy="939800"/>
          </a:xfrm>
          <a:prstGeom prst="rect">
            <a:avLst/>
          </a:prstGeom>
        </p:spPr>
        <p:txBody>
          <a:bodyPr vert="horz" wrap="square" lIns="0" tIns="12700" rIns="0" bIns="0" rtlCol="0">
            <a:spAutoFit/>
          </a:bodyPr>
          <a:lstStyle/>
          <a:p>
            <a:pPr marL="12700" marR="5080">
              <a:lnSpc>
                <a:spcPct val="111100"/>
              </a:lnSpc>
              <a:spcBef>
                <a:spcPts val="100"/>
              </a:spcBef>
            </a:pPr>
            <a:r>
              <a:rPr sz="1800" spc="-210" dirty="0">
                <a:solidFill>
                  <a:srgbClr val="231F20"/>
                </a:solidFill>
                <a:latin typeface="ＭＳ ゴシック"/>
                <a:cs typeface="ＭＳ ゴシック"/>
              </a:rPr>
              <a:t>クリックすると</a:t>
            </a:r>
            <a:r>
              <a:rPr sz="1800" spc="-50" dirty="0">
                <a:solidFill>
                  <a:srgbClr val="231F20"/>
                </a:solidFill>
                <a:latin typeface="ＭＳ ゴシック"/>
                <a:cs typeface="ＭＳ ゴシック"/>
              </a:rPr>
              <a:t> </a:t>
            </a:r>
            <a:r>
              <a:rPr sz="1800" dirty="0">
                <a:solidFill>
                  <a:srgbClr val="231F20"/>
                </a:solidFill>
                <a:latin typeface="ＭＳ ゴシック"/>
                <a:cs typeface="ＭＳ ゴシック"/>
              </a:rPr>
              <a:t>RESAS</a:t>
            </a:r>
            <a:r>
              <a:rPr sz="1800" spc="-60" dirty="0">
                <a:solidFill>
                  <a:srgbClr val="231F20"/>
                </a:solidFill>
                <a:latin typeface="ＭＳ ゴシック"/>
                <a:cs typeface="ＭＳ ゴシック"/>
              </a:rPr>
              <a:t>画面に</a:t>
            </a:r>
            <a:r>
              <a:rPr sz="1800" spc="-95" dirty="0">
                <a:solidFill>
                  <a:srgbClr val="231F20"/>
                </a:solidFill>
                <a:latin typeface="ＭＳ ゴシック"/>
                <a:cs typeface="ＭＳ ゴシック"/>
              </a:rPr>
              <a:t>移動します。</a:t>
            </a:r>
            <a:endParaRPr sz="1800">
              <a:latin typeface="ＭＳ ゴシック"/>
              <a:cs typeface="ＭＳ ゴシック"/>
            </a:endParaRPr>
          </a:p>
        </p:txBody>
      </p:sp>
      <p:sp>
        <p:nvSpPr>
          <p:cNvPr id="5" name="object 5"/>
          <p:cNvSpPr txBox="1">
            <a:spLocks noGrp="1"/>
          </p:cNvSpPr>
          <p:nvPr>
            <p:ph type="title"/>
          </p:nvPr>
        </p:nvSpPr>
        <p:spPr>
          <a:xfrm>
            <a:off x="544601" y="768210"/>
            <a:ext cx="9612630" cy="455930"/>
          </a:xfrm>
          <a:prstGeom prst="rect">
            <a:avLst/>
          </a:prstGeom>
          <a:solidFill>
            <a:srgbClr val="00B9F2"/>
          </a:solidFill>
        </p:spPr>
        <p:txBody>
          <a:bodyPr vert="horz" wrap="square" lIns="0" tIns="33655" rIns="0" bIns="0" rtlCol="0">
            <a:spAutoFit/>
          </a:bodyPr>
          <a:lstStyle/>
          <a:p>
            <a:pPr marL="1018540">
              <a:lnSpc>
                <a:spcPct val="100000"/>
              </a:lnSpc>
              <a:spcBef>
                <a:spcPts val="265"/>
              </a:spcBef>
            </a:pPr>
            <a:r>
              <a:rPr spc="-185" dirty="0"/>
              <a:t>教科「商業」 科目「観光ビジネス」</a:t>
            </a:r>
          </a:p>
        </p:txBody>
      </p:sp>
      <p:grpSp>
        <p:nvGrpSpPr>
          <p:cNvPr id="6" name="object 6"/>
          <p:cNvGrpSpPr/>
          <p:nvPr/>
        </p:nvGrpSpPr>
        <p:grpSpPr>
          <a:xfrm>
            <a:off x="1559629" y="2569409"/>
            <a:ext cx="5193030" cy="1819910"/>
            <a:chOff x="1559629" y="2569409"/>
            <a:chExt cx="5193030" cy="1819910"/>
          </a:xfrm>
        </p:grpSpPr>
        <p:pic>
          <p:nvPicPr>
            <p:cNvPr id="7" name="object 7"/>
            <p:cNvPicPr/>
            <p:nvPr/>
          </p:nvPicPr>
          <p:blipFill>
            <a:blip r:embed="rId2" cstate="print"/>
            <a:stretch>
              <a:fillRect/>
            </a:stretch>
          </p:blipFill>
          <p:spPr>
            <a:xfrm>
              <a:off x="1559629" y="2569409"/>
              <a:ext cx="4436194" cy="1819864"/>
            </a:xfrm>
            <a:prstGeom prst="rect">
              <a:avLst/>
            </a:prstGeom>
          </p:spPr>
        </p:pic>
        <p:sp>
          <p:nvSpPr>
            <p:cNvPr id="8" name="object 8"/>
            <p:cNvSpPr/>
            <p:nvPr/>
          </p:nvSpPr>
          <p:spPr>
            <a:xfrm>
              <a:off x="5878687" y="3590469"/>
              <a:ext cx="874394" cy="371475"/>
            </a:xfrm>
            <a:custGeom>
              <a:avLst/>
              <a:gdLst/>
              <a:ahLst/>
              <a:cxnLst/>
              <a:rect l="l" t="t" r="r" b="b"/>
              <a:pathLst>
                <a:path w="874395" h="371475">
                  <a:moveTo>
                    <a:pt x="162636" y="0"/>
                  </a:moveTo>
                  <a:lnTo>
                    <a:pt x="123685" y="16129"/>
                  </a:lnTo>
                  <a:lnTo>
                    <a:pt x="16141" y="146596"/>
                  </a:lnTo>
                  <a:lnTo>
                    <a:pt x="12839" y="149898"/>
                  </a:lnTo>
                  <a:lnTo>
                    <a:pt x="9994" y="153593"/>
                  </a:lnTo>
                  <a:lnTo>
                    <a:pt x="3695" y="164350"/>
                  </a:lnTo>
                  <a:lnTo>
                    <a:pt x="1333" y="171348"/>
                  </a:lnTo>
                  <a:lnTo>
                    <a:pt x="0" y="185547"/>
                  </a:lnTo>
                  <a:lnTo>
                    <a:pt x="0" y="190449"/>
                  </a:lnTo>
                  <a:lnTo>
                    <a:pt x="123685" y="354952"/>
                  </a:lnTo>
                  <a:lnTo>
                    <a:pt x="162636" y="371094"/>
                  </a:lnTo>
                  <a:lnTo>
                    <a:pt x="173415" y="370018"/>
                  </a:lnTo>
                  <a:lnTo>
                    <a:pt x="208449" y="346578"/>
                  </a:lnTo>
                  <a:lnTo>
                    <a:pt x="217728" y="316001"/>
                  </a:lnTo>
                  <a:lnTo>
                    <a:pt x="215760" y="301358"/>
                  </a:lnTo>
                  <a:lnTo>
                    <a:pt x="213402" y="294588"/>
                  </a:lnTo>
                  <a:lnTo>
                    <a:pt x="210254" y="288280"/>
                  </a:lnTo>
                  <a:lnTo>
                    <a:pt x="206316" y="282434"/>
                  </a:lnTo>
                  <a:lnTo>
                    <a:pt x="171577" y="240639"/>
                  </a:lnTo>
                  <a:lnTo>
                    <a:pt x="818769" y="240639"/>
                  </a:lnTo>
                  <a:lnTo>
                    <a:pt x="840048" y="236255"/>
                  </a:lnTo>
                  <a:lnTo>
                    <a:pt x="857578" y="224356"/>
                  </a:lnTo>
                  <a:lnTo>
                    <a:pt x="869477" y="206826"/>
                  </a:lnTo>
                  <a:lnTo>
                    <a:pt x="873861" y="185547"/>
                  </a:lnTo>
                  <a:lnTo>
                    <a:pt x="869477" y="164267"/>
                  </a:lnTo>
                  <a:lnTo>
                    <a:pt x="857578" y="146737"/>
                  </a:lnTo>
                  <a:lnTo>
                    <a:pt x="840048" y="134838"/>
                  </a:lnTo>
                  <a:lnTo>
                    <a:pt x="818769" y="130454"/>
                  </a:lnTo>
                  <a:lnTo>
                    <a:pt x="171577" y="130454"/>
                  </a:lnTo>
                  <a:lnTo>
                    <a:pt x="201587" y="94043"/>
                  </a:lnTo>
                  <a:lnTo>
                    <a:pt x="217728" y="55092"/>
                  </a:lnTo>
                  <a:lnTo>
                    <a:pt x="216653" y="44311"/>
                  </a:lnTo>
                  <a:lnTo>
                    <a:pt x="193207" y="9274"/>
                  </a:lnTo>
                  <a:lnTo>
                    <a:pt x="173415" y="1075"/>
                  </a:lnTo>
                  <a:lnTo>
                    <a:pt x="162636" y="0"/>
                  </a:lnTo>
                  <a:close/>
                </a:path>
              </a:pathLst>
            </a:custGeom>
            <a:solidFill>
              <a:srgbClr val="00B9F2"/>
            </a:solidFill>
          </p:spPr>
          <p:txBody>
            <a:bodyPr wrap="square" lIns="0" tIns="0" rIns="0" bIns="0" rtlCol="0"/>
            <a:lstStyle/>
            <a:p>
              <a:endParaRPr/>
            </a:p>
          </p:txBody>
        </p:sp>
      </p:grpSp>
      <p:sp>
        <p:nvSpPr>
          <p:cNvPr id="9" name="object 9"/>
          <p:cNvSpPr txBox="1"/>
          <p:nvPr/>
        </p:nvSpPr>
        <p:spPr>
          <a:xfrm>
            <a:off x="2372728" y="5099634"/>
            <a:ext cx="6044565" cy="417195"/>
          </a:xfrm>
          <a:prstGeom prst="rect">
            <a:avLst/>
          </a:prstGeom>
          <a:solidFill>
            <a:srgbClr val="D4EFFC"/>
          </a:solidFill>
        </p:spPr>
        <p:txBody>
          <a:bodyPr vert="horz" wrap="square" lIns="0" tIns="47625" rIns="0" bIns="0" rtlCol="0">
            <a:spAutoFit/>
          </a:bodyPr>
          <a:lstStyle/>
          <a:p>
            <a:pPr marL="29209" algn="ctr">
              <a:lnSpc>
                <a:spcPct val="100000"/>
              </a:lnSpc>
              <a:spcBef>
                <a:spcPts val="375"/>
              </a:spcBef>
            </a:pPr>
            <a:r>
              <a:rPr sz="2000" spc="-190" dirty="0">
                <a:solidFill>
                  <a:srgbClr val="00B9F2"/>
                </a:solidFill>
                <a:latin typeface="ＭＳ ゴシック"/>
                <a:cs typeface="ＭＳ ゴシック"/>
              </a:rPr>
              <a:t>スライドショー設定でご活用ください。</a:t>
            </a:r>
            <a:endParaRPr sz="2000">
              <a:latin typeface="ＭＳ ゴシック"/>
              <a:cs typeface="ＭＳ ゴシック"/>
            </a:endParaRPr>
          </a:p>
        </p:txBody>
      </p:sp>
      <p:sp>
        <p:nvSpPr>
          <p:cNvPr id="10" name="object 10"/>
          <p:cNvSpPr txBox="1"/>
          <p:nvPr/>
        </p:nvSpPr>
        <p:spPr>
          <a:xfrm>
            <a:off x="6382118" y="2758401"/>
            <a:ext cx="2410460" cy="415925"/>
          </a:xfrm>
          <a:prstGeom prst="rect">
            <a:avLst/>
          </a:prstGeom>
          <a:solidFill>
            <a:srgbClr val="FFFFFF"/>
          </a:solidFill>
        </p:spPr>
        <p:txBody>
          <a:bodyPr vert="horz" wrap="square" lIns="0" tIns="36195" rIns="0" bIns="0" rtlCol="0">
            <a:spAutoFit/>
          </a:bodyPr>
          <a:lstStyle/>
          <a:p>
            <a:pPr marL="315595">
              <a:lnSpc>
                <a:spcPct val="100000"/>
              </a:lnSpc>
              <a:spcBef>
                <a:spcPts val="285"/>
              </a:spcBef>
            </a:pPr>
            <a:r>
              <a:rPr sz="2200" spc="-204" dirty="0">
                <a:solidFill>
                  <a:srgbClr val="00B9F2"/>
                </a:solidFill>
                <a:latin typeface="ＭＳ ゴシック"/>
                <a:cs typeface="ＭＳ ゴシック"/>
              </a:rPr>
              <a:t>ハイパーリンク</a:t>
            </a:r>
            <a:endParaRPr sz="2200">
              <a:latin typeface="ＭＳ ゴシック"/>
              <a:cs typeface="ＭＳ ゴシック"/>
            </a:endParaRPr>
          </a:p>
        </p:txBody>
      </p:sp>
      <p:sp>
        <p:nvSpPr>
          <p:cNvPr id="1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536306" y="2010921"/>
            <a:ext cx="1594891" cy="3927036"/>
          </a:xfrm>
          <a:prstGeom prst="rect">
            <a:avLst/>
          </a:prstGeom>
        </p:spPr>
      </p:pic>
      <p:sp>
        <p:nvSpPr>
          <p:cNvPr id="3" name="object 3"/>
          <p:cNvSpPr/>
          <p:nvPr/>
        </p:nvSpPr>
        <p:spPr>
          <a:xfrm>
            <a:off x="532650"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4" name="object 4"/>
          <p:cNvSpPr txBox="1">
            <a:spLocks noGrp="1"/>
          </p:cNvSpPr>
          <p:nvPr>
            <p:ph type="title"/>
          </p:nvPr>
        </p:nvSpPr>
        <p:spPr>
          <a:xfrm>
            <a:off x="533069" y="768210"/>
            <a:ext cx="9612630" cy="455930"/>
          </a:xfrm>
          <a:prstGeom prst="rect">
            <a:avLst/>
          </a:prstGeom>
          <a:solidFill>
            <a:srgbClr val="00B9F2"/>
          </a:solidFill>
        </p:spPr>
        <p:txBody>
          <a:bodyPr vert="horz" wrap="square" lIns="0" tIns="41275" rIns="0" bIns="0" rtlCol="0">
            <a:spAutoFit/>
          </a:bodyPr>
          <a:lstStyle/>
          <a:p>
            <a:pPr marL="1017905">
              <a:lnSpc>
                <a:spcPct val="100000"/>
              </a:lnSpc>
              <a:spcBef>
                <a:spcPts val="325"/>
              </a:spcBef>
            </a:pPr>
            <a:r>
              <a:rPr spc="-185" dirty="0"/>
              <a:t>教科「商業」 科目「観光ビジネス」</a:t>
            </a:r>
          </a:p>
        </p:txBody>
      </p:sp>
      <p:sp>
        <p:nvSpPr>
          <p:cNvPr id="5" name="object 5"/>
          <p:cNvSpPr txBox="1"/>
          <p:nvPr/>
        </p:nvSpPr>
        <p:spPr>
          <a:xfrm>
            <a:off x="5118506" y="1634731"/>
            <a:ext cx="2092960" cy="1805939"/>
          </a:xfrm>
          <a:prstGeom prst="rect">
            <a:avLst/>
          </a:prstGeom>
          <a:solidFill>
            <a:srgbClr val="ABE1FA"/>
          </a:solidFill>
        </p:spPr>
        <p:txBody>
          <a:bodyPr vert="horz" wrap="square" lIns="0" tIns="121285" rIns="0" bIns="0" rtlCol="0">
            <a:spAutoFit/>
          </a:bodyPr>
          <a:lstStyle/>
          <a:p>
            <a:pPr marL="223520">
              <a:lnSpc>
                <a:spcPct val="100000"/>
              </a:lnSpc>
              <a:spcBef>
                <a:spcPts val="955"/>
              </a:spcBef>
              <a:tabLst>
                <a:tab pos="676275" algn="l"/>
              </a:tabLst>
            </a:pPr>
            <a:r>
              <a:rPr sz="1300" dirty="0">
                <a:solidFill>
                  <a:srgbClr val="231F20"/>
                </a:solidFill>
                <a:latin typeface="ＭＳ ゴシック"/>
                <a:cs typeface="ＭＳ ゴシック"/>
              </a:rPr>
              <a:t>1</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台</a:t>
            </a:r>
            <a:r>
              <a:rPr sz="1300" spc="-50" dirty="0">
                <a:solidFill>
                  <a:srgbClr val="231F20"/>
                </a:solidFill>
                <a:latin typeface="ＭＳ ゴシック"/>
                <a:cs typeface="ＭＳ ゴシック"/>
              </a:rPr>
              <a:t>湾</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2</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大韓民</a:t>
            </a:r>
            <a:r>
              <a:rPr sz="1300" spc="-50" dirty="0">
                <a:solidFill>
                  <a:srgbClr val="231F20"/>
                </a:solidFill>
                <a:latin typeface="ＭＳ ゴシック"/>
                <a:cs typeface="ＭＳ ゴシック"/>
              </a:rPr>
              <a:t>国</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3</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香</a:t>
            </a:r>
            <a:r>
              <a:rPr sz="1300" spc="-50" dirty="0">
                <a:solidFill>
                  <a:srgbClr val="231F20"/>
                </a:solidFill>
                <a:latin typeface="ＭＳ ゴシック"/>
                <a:cs typeface="ＭＳ ゴシック"/>
              </a:rPr>
              <a:t>港</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4</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中華人民共和</a:t>
            </a:r>
            <a:r>
              <a:rPr sz="1300" spc="-50" dirty="0">
                <a:solidFill>
                  <a:srgbClr val="231F20"/>
                </a:solidFill>
                <a:latin typeface="ＭＳ ゴシック"/>
                <a:cs typeface="ＭＳ ゴシック"/>
              </a:rPr>
              <a:t>国</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5</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アメリカ合衆</a:t>
            </a:r>
            <a:r>
              <a:rPr sz="1300" spc="-50" dirty="0">
                <a:solidFill>
                  <a:srgbClr val="231F20"/>
                </a:solidFill>
                <a:latin typeface="ＭＳ ゴシック"/>
                <a:cs typeface="ＭＳ ゴシック"/>
              </a:rPr>
              <a:t>国</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6</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タ</a:t>
            </a:r>
            <a:r>
              <a:rPr sz="1300" spc="-50" dirty="0">
                <a:solidFill>
                  <a:srgbClr val="231F20"/>
                </a:solidFill>
                <a:latin typeface="ＭＳ ゴシック"/>
                <a:cs typeface="ＭＳ ゴシック"/>
              </a:rPr>
              <a:t>イ</a:t>
            </a:r>
            <a:endParaRPr sz="1300">
              <a:latin typeface="ＭＳ ゴシック"/>
              <a:cs typeface="ＭＳ ゴシック"/>
            </a:endParaRPr>
          </a:p>
        </p:txBody>
      </p:sp>
      <p:sp>
        <p:nvSpPr>
          <p:cNvPr id="6" name="object 6"/>
          <p:cNvSpPr txBox="1"/>
          <p:nvPr/>
        </p:nvSpPr>
        <p:spPr>
          <a:xfrm>
            <a:off x="2615926" y="1586367"/>
            <a:ext cx="213423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ＭＳ ゴシック"/>
                <a:cs typeface="ＭＳ ゴシック"/>
              </a:rPr>
              <a:t>国・地域別訪問者数</a:t>
            </a:r>
            <a:endParaRPr sz="1800">
              <a:latin typeface="ＭＳ ゴシック"/>
              <a:cs typeface="ＭＳ ゴシック"/>
            </a:endParaRPr>
          </a:p>
        </p:txBody>
      </p:sp>
      <p:sp>
        <p:nvSpPr>
          <p:cNvPr id="7" name="object 7"/>
          <p:cNvSpPr txBox="1"/>
          <p:nvPr/>
        </p:nvSpPr>
        <p:spPr>
          <a:xfrm>
            <a:off x="2949983" y="1872723"/>
            <a:ext cx="1454150" cy="795655"/>
          </a:xfrm>
          <a:prstGeom prst="rect">
            <a:avLst/>
          </a:prstGeom>
        </p:spPr>
        <p:txBody>
          <a:bodyPr vert="horz" wrap="square" lIns="0" tIns="135255" rIns="0" bIns="0" rtlCol="0">
            <a:spAutoFit/>
          </a:bodyPr>
          <a:lstStyle/>
          <a:p>
            <a:pPr marL="15240" algn="ctr">
              <a:lnSpc>
                <a:spcPct val="100000"/>
              </a:lnSpc>
              <a:spcBef>
                <a:spcPts val="1065"/>
              </a:spcBef>
            </a:pPr>
            <a:r>
              <a:rPr sz="2200" spc="-20" dirty="0">
                <a:solidFill>
                  <a:srgbClr val="231F20"/>
                </a:solidFill>
                <a:latin typeface="ＭＳ ゴシック"/>
                <a:cs typeface="ＭＳ ゴシック"/>
              </a:rPr>
              <a:t>岡山県</a:t>
            </a:r>
            <a:endParaRPr sz="2200">
              <a:latin typeface="ＭＳ ゴシック"/>
              <a:cs typeface="ＭＳ ゴシック"/>
            </a:endParaRPr>
          </a:p>
          <a:p>
            <a:pPr algn="ctr">
              <a:lnSpc>
                <a:spcPct val="100000"/>
              </a:lnSpc>
              <a:spcBef>
                <a:spcPts val="655"/>
              </a:spcBef>
            </a:pPr>
            <a:r>
              <a:rPr sz="1500" spc="-10" dirty="0">
                <a:solidFill>
                  <a:srgbClr val="231F20"/>
                </a:solidFill>
                <a:latin typeface="ＭＳ ゴシック"/>
                <a:cs typeface="ＭＳ ゴシック"/>
              </a:rPr>
              <a:t>2018</a:t>
            </a:r>
            <a:r>
              <a:rPr sz="1500" dirty="0">
                <a:solidFill>
                  <a:srgbClr val="231F20"/>
                </a:solidFill>
                <a:latin typeface="ＭＳ ゴシック"/>
                <a:cs typeface="ＭＳ ゴシック"/>
              </a:rPr>
              <a:t>年10-12</a:t>
            </a:r>
            <a:r>
              <a:rPr sz="1500" spc="-25" dirty="0">
                <a:solidFill>
                  <a:srgbClr val="231F20"/>
                </a:solidFill>
                <a:latin typeface="ＭＳ ゴシック"/>
                <a:cs typeface="ＭＳ ゴシック"/>
              </a:rPr>
              <a:t>月期</a:t>
            </a:r>
            <a:endParaRPr sz="1500">
              <a:latin typeface="ＭＳ ゴシック"/>
              <a:cs typeface="ＭＳ ゴシック"/>
            </a:endParaRPr>
          </a:p>
        </p:txBody>
      </p:sp>
      <p:sp>
        <p:nvSpPr>
          <p:cNvPr id="8" name="object 8"/>
          <p:cNvSpPr txBox="1"/>
          <p:nvPr/>
        </p:nvSpPr>
        <p:spPr>
          <a:xfrm>
            <a:off x="2701188" y="2699004"/>
            <a:ext cx="1968500" cy="410209"/>
          </a:xfrm>
          <a:prstGeom prst="rect">
            <a:avLst/>
          </a:prstGeom>
          <a:solidFill>
            <a:srgbClr val="00B9F2"/>
          </a:solidFill>
        </p:spPr>
        <p:txBody>
          <a:bodyPr vert="horz" wrap="square" lIns="0" tIns="60325" rIns="0" bIns="0" rtlCol="0">
            <a:spAutoFit/>
          </a:bodyPr>
          <a:lstStyle/>
          <a:p>
            <a:pPr marL="302260">
              <a:lnSpc>
                <a:spcPct val="100000"/>
              </a:lnSpc>
              <a:spcBef>
                <a:spcPts val="475"/>
              </a:spcBef>
            </a:pPr>
            <a:r>
              <a:rPr sz="1800" spc="-10" dirty="0">
                <a:solidFill>
                  <a:srgbClr val="FFFFFF"/>
                </a:solidFill>
                <a:latin typeface="ＭＳ ゴシック"/>
                <a:cs typeface="ＭＳ ゴシック"/>
              </a:rPr>
              <a:t>すべての目的</a:t>
            </a:r>
            <a:endParaRPr sz="1800">
              <a:latin typeface="ＭＳ ゴシック"/>
              <a:cs typeface="ＭＳ ゴシック"/>
            </a:endParaRPr>
          </a:p>
        </p:txBody>
      </p:sp>
      <p:sp>
        <p:nvSpPr>
          <p:cNvPr id="9" name="object 9"/>
          <p:cNvSpPr txBox="1"/>
          <p:nvPr/>
        </p:nvSpPr>
        <p:spPr>
          <a:xfrm>
            <a:off x="2018047" y="5265882"/>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台湾</a:t>
            </a:r>
            <a:endParaRPr sz="700">
              <a:latin typeface="ＭＳ ゴシック"/>
              <a:cs typeface="ＭＳ ゴシック"/>
            </a:endParaRPr>
          </a:p>
        </p:txBody>
      </p:sp>
      <p:sp>
        <p:nvSpPr>
          <p:cNvPr id="10" name="object 10"/>
          <p:cNvSpPr txBox="1"/>
          <p:nvPr/>
        </p:nvSpPr>
        <p:spPr>
          <a:xfrm>
            <a:off x="1591238" y="3151395"/>
            <a:ext cx="28384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20,000</a:t>
            </a:r>
            <a:endParaRPr sz="700">
              <a:latin typeface="ＭＳ ゴシック"/>
              <a:cs typeface="ＭＳ ゴシック"/>
            </a:endParaRPr>
          </a:p>
        </p:txBody>
      </p:sp>
      <p:sp>
        <p:nvSpPr>
          <p:cNvPr id="11" name="object 11"/>
          <p:cNvSpPr txBox="1"/>
          <p:nvPr/>
        </p:nvSpPr>
        <p:spPr>
          <a:xfrm>
            <a:off x="1625643" y="2682626"/>
            <a:ext cx="29210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（人</a:t>
            </a:r>
            <a:r>
              <a:rPr sz="700" spc="-50" dirty="0">
                <a:solidFill>
                  <a:srgbClr val="231F20"/>
                </a:solidFill>
                <a:latin typeface="ＭＳ ゴシック"/>
                <a:cs typeface="ＭＳ ゴシック"/>
              </a:rPr>
              <a:t>）</a:t>
            </a:r>
            <a:endParaRPr sz="700">
              <a:latin typeface="ＭＳ ゴシック"/>
              <a:cs typeface="ＭＳ ゴシック"/>
            </a:endParaRPr>
          </a:p>
        </p:txBody>
      </p:sp>
      <p:grpSp>
        <p:nvGrpSpPr>
          <p:cNvPr id="12" name="object 12"/>
          <p:cNvGrpSpPr/>
          <p:nvPr/>
        </p:nvGrpSpPr>
        <p:grpSpPr>
          <a:xfrm>
            <a:off x="1880594" y="2739799"/>
            <a:ext cx="5281930" cy="2517140"/>
            <a:chOff x="1880594" y="2739799"/>
            <a:chExt cx="5281930" cy="2517140"/>
          </a:xfrm>
        </p:grpSpPr>
        <p:sp>
          <p:nvSpPr>
            <p:cNvPr id="13" name="object 13"/>
            <p:cNvSpPr/>
            <p:nvPr/>
          </p:nvSpPr>
          <p:spPr>
            <a:xfrm>
              <a:off x="1888347" y="2746149"/>
              <a:ext cx="50800" cy="2504440"/>
            </a:xfrm>
            <a:custGeom>
              <a:avLst/>
              <a:gdLst/>
              <a:ahLst/>
              <a:cxnLst/>
              <a:rect l="l" t="t" r="r" b="b"/>
              <a:pathLst>
                <a:path w="50800" h="2504440">
                  <a:moveTo>
                    <a:pt x="0" y="0"/>
                  </a:moveTo>
                  <a:lnTo>
                    <a:pt x="50673" y="0"/>
                  </a:lnTo>
                  <a:lnTo>
                    <a:pt x="50673" y="2504338"/>
                  </a:lnTo>
                </a:path>
              </a:pathLst>
            </a:custGeom>
            <a:ln w="12699">
              <a:solidFill>
                <a:srgbClr val="231F20"/>
              </a:solidFill>
            </a:ln>
          </p:spPr>
          <p:txBody>
            <a:bodyPr wrap="square" lIns="0" tIns="0" rIns="0" bIns="0" rtlCol="0"/>
            <a:lstStyle/>
            <a:p>
              <a:endParaRPr/>
            </a:p>
          </p:txBody>
        </p:sp>
        <p:sp>
          <p:nvSpPr>
            <p:cNvPr id="14" name="object 14"/>
            <p:cNvSpPr/>
            <p:nvPr/>
          </p:nvSpPr>
          <p:spPr>
            <a:xfrm>
              <a:off x="1886944" y="3223318"/>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5" name="object 15"/>
            <p:cNvSpPr/>
            <p:nvPr/>
          </p:nvSpPr>
          <p:spPr>
            <a:xfrm>
              <a:off x="1886944" y="3721665"/>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6" name="object 16"/>
            <p:cNvSpPr/>
            <p:nvPr/>
          </p:nvSpPr>
          <p:spPr>
            <a:xfrm>
              <a:off x="1886944" y="4216823"/>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7" name="object 17"/>
            <p:cNvSpPr/>
            <p:nvPr/>
          </p:nvSpPr>
          <p:spPr>
            <a:xfrm>
              <a:off x="1886944" y="4715169"/>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8" name="object 18"/>
            <p:cNvSpPr/>
            <p:nvPr/>
          </p:nvSpPr>
          <p:spPr>
            <a:xfrm>
              <a:off x="2073691"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19" name="object 19"/>
            <p:cNvSpPr/>
            <p:nvPr/>
          </p:nvSpPr>
          <p:spPr>
            <a:xfrm>
              <a:off x="2016455" y="3044533"/>
              <a:ext cx="116839" cy="2168525"/>
            </a:xfrm>
            <a:custGeom>
              <a:avLst/>
              <a:gdLst/>
              <a:ahLst/>
              <a:cxnLst/>
              <a:rect l="l" t="t" r="r" b="b"/>
              <a:pathLst>
                <a:path w="116839" h="2168525">
                  <a:moveTo>
                    <a:pt x="116839" y="0"/>
                  </a:moveTo>
                  <a:lnTo>
                    <a:pt x="0" y="0"/>
                  </a:lnTo>
                  <a:lnTo>
                    <a:pt x="0" y="2167940"/>
                  </a:lnTo>
                  <a:lnTo>
                    <a:pt x="116839" y="2167940"/>
                  </a:lnTo>
                  <a:lnTo>
                    <a:pt x="116839" y="0"/>
                  </a:lnTo>
                  <a:close/>
                </a:path>
              </a:pathLst>
            </a:custGeom>
            <a:solidFill>
              <a:srgbClr val="1B75BC"/>
            </a:solidFill>
          </p:spPr>
          <p:txBody>
            <a:bodyPr wrap="square" lIns="0" tIns="0" rIns="0" bIns="0" rtlCol="0"/>
            <a:lstStyle/>
            <a:p>
              <a:endParaRPr/>
            </a:p>
          </p:txBody>
        </p:sp>
        <p:sp>
          <p:nvSpPr>
            <p:cNvPr id="20" name="object 20"/>
            <p:cNvSpPr/>
            <p:nvPr/>
          </p:nvSpPr>
          <p:spPr>
            <a:xfrm>
              <a:off x="2341164"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1" name="object 21"/>
            <p:cNvSpPr/>
            <p:nvPr/>
          </p:nvSpPr>
          <p:spPr>
            <a:xfrm>
              <a:off x="2283929" y="3703358"/>
              <a:ext cx="116839" cy="1509395"/>
            </a:xfrm>
            <a:custGeom>
              <a:avLst/>
              <a:gdLst/>
              <a:ahLst/>
              <a:cxnLst/>
              <a:rect l="l" t="t" r="r" b="b"/>
              <a:pathLst>
                <a:path w="116839" h="1509395">
                  <a:moveTo>
                    <a:pt x="116839" y="0"/>
                  </a:moveTo>
                  <a:lnTo>
                    <a:pt x="0" y="0"/>
                  </a:lnTo>
                  <a:lnTo>
                    <a:pt x="0" y="1509115"/>
                  </a:lnTo>
                  <a:lnTo>
                    <a:pt x="116839" y="1509115"/>
                  </a:lnTo>
                  <a:lnTo>
                    <a:pt x="116839" y="0"/>
                  </a:lnTo>
                  <a:close/>
                </a:path>
              </a:pathLst>
            </a:custGeom>
            <a:solidFill>
              <a:srgbClr val="1B75BC"/>
            </a:solidFill>
          </p:spPr>
          <p:txBody>
            <a:bodyPr wrap="square" lIns="0" tIns="0" rIns="0" bIns="0" rtlCol="0"/>
            <a:lstStyle/>
            <a:p>
              <a:endParaRPr/>
            </a:p>
          </p:txBody>
        </p:sp>
        <p:sp>
          <p:nvSpPr>
            <p:cNvPr id="22" name="object 22"/>
            <p:cNvSpPr/>
            <p:nvPr/>
          </p:nvSpPr>
          <p:spPr>
            <a:xfrm>
              <a:off x="2608638"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3" name="object 23"/>
            <p:cNvSpPr/>
            <p:nvPr/>
          </p:nvSpPr>
          <p:spPr>
            <a:xfrm>
              <a:off x="2551404" y="4035590"/>
              <a:ext cx="116839" cy="1177290"/>
            </a:xfrm>
            <a:custGeom>
              <a:avLst/>
              <a:gdLst/>
              <a:ahLst/>
              <a:cxnLst/>
              <a:rect l="l" t="t" r="r" b="b"/>
              <a:pathLst>
                <a:path w="116839" h="1177289">
                  <a:moveTo>
                    <a:pt x="116839" y="0"/>
                  </a:moveTo>
                  <a:lnTo>
                    <a:pt x="0" y="0"/>
                  </a:lnTo>
                  <a:lnTo>
                    <a:pt x="0" y="1176883"/>
                  </a:lnTo>
                  <a:lnTo>
                    <a:pt x="116839" y="1176883"/>
                  </a:lnTo>
                  <a:lnTo>
                    <a:pt x="116839" y="0"/>
                  </a:lnTo>
                  <a:close/>
                </a:path>
              </a:pathLst>
            </a:custGeom>
            <a:solidFill>
              <a:srgbClr val="1B75BC"/>
            </a:solidFill>
          </p:spPr>
          <p:txBody>
            <a:bodyPr wrap="square" lIns="0" tIns="0" rIns="0" bIns="0" rtlCol="0"/>
            <a:lstStyle/>
            <a:p>
              <a:endParaRPr/>
            </a:p>
          </p:txBody>
        </p:sp>
        <p:sp>
          <p:nvSpPr>
            <p:cNvPr id="24" name="object 24"/>
            <p:cNvSpPr/>
            <p:nvPr/>
          </p:nvSpPr>
          <p:spPr>
            <a:xfrm>
              <a:off x="2876113"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5" name="object 25"/>
            <p:cNvSpPr/>
            <p:nvPr/>
          </p:nvSpPr>
          <p:spPr>
            <a:xfrm>
              <a:off x="2818879" y="4286173"/>
              <a:ext cx="116839" cy="926465"/>
            </a:xfrm>
            <a:custGeom>
              <a:avLst/>
              <a:gdLst/>
              <a:ahLst/>
              <a:cxnLst/>
              <a:rect l="l" t="t" r="r" b="b"/>
              <a:pathLst>
                <a:path w="116839" h="926464">
                  <a:moveTo>
                    <a:pt x="116839" y="0"/>
                  </a:moveTo>
                  <a:lnTo>
                    <a:pt x="0" y="0"/>
                  </a:lnTo>
                  <a:lnTo>
                    <a:pt x="0" y="926299"/>
                  </a:lnTo>
                  <a:lnTo>
                    <a:pt x="116839" y="926299"/>
                  </a:lnTo>
                  <a:lnTo>
                    <a:pt x="116839" y="0"/>
                  </a:lnTo>
                  <a:close/>
                </a:path>
              </a:pathLst>
            </a:custGeom>
            <a:solidFill>
              <a:srgbClr val="1B75BC"/>
            </a:solidFill>
          </p:spPr>
          <p:txBody>
            <a:bodyPr wrap="square" lIns="0" tIns="0" rIns="0" bIns="0" rtlCol="0"/>
            <a:lstStyle/>
            <a:p>
              <a:endParaRPr/>
            </a:p>
          </p:txBody>
        </p:sp>
        <p:sp>
          <p:nvSpPr>
            <p:cNvPr id="26" name="object 26"/>
            <p:cNvSpPr/>
            <p:nvPr/>
          </p:nvSpPr>
          <p:spPr>
            <a:xfrm>
              <a:off x="3143586"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7" name="object 27"/>
            <p:cNvSpPr/>
            <p:nvPr/>
          </p:nvSpPr>
          <p:spPr>
            <a:xfrm>
              <a:off x="3086353" y="4852098"/>
              <a:ext cx="116839" cy="360680"/>
            </a:xfrm>
            <a:custGeom>
              <a:avLst/>
              <a:gdLst/>
              <a:ahLst/>
              <a:cxnLst/>
              <a:rect l="l" t="t" r="r" b="b"/>
              <a:pathLst>
                <a:path w="116839" h="360679">
                  <a:moveTo>
                    <a:pt x="116839" y="0"/>
                  </a:moveTo>
                  <a:lnTo>
                    <a:pt x="0" y="0"/>
                  </a:lnTo>
                  <a:lnTo>
                    <a:pt x="0" y="360387"/>
                  </a:lnTo>
                  <a:lnTo>
                    <a:pt x="116839" y="360387"/>
                  </a:lnTo>
                  <a:lnTo>
                    <a:pt x="116839" y="0"/>
                  </a:lnTo>
                  <a:close/>
                </a:path>
              </a:pathLst>
            </a:custGeom>
            <a:solidFill>
              <a:srgbClr val="1B75BC"/>
            </a:solidFill>
          </p:spPr>
          <p:txBody>
            <a:bodyPr wrap="square" lIns="0" tIns="0" rIns="0" bIns="0" rtlCol="0"/>
            <a:lstStyle/>
            <a:p>
              <a:endParaRPr/>
            </a:p>
          </p:txBody>
        </p:sp>
        <p:sp>
          <p:nvSpPr>
            <p:cNvPr id="28" name="object 28"/>
            <p:cNvSpPr/>
            <p:nvPr/>
          </p:nvSpPr>
          <p:spPr>
            <a:xfrm>
              <a:off x="3411059"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9" name="object 29"/>
            <p:cNvSpPr/>
            <p:nvPr/>
          </p:nvSpPr>
          <p:spPr>
            <a:xfrm>
              <a:off x="3353828" y="4891506"/>
              <a:ext cx="116839" cy="321310"/>
            </a:xfrm>
            <a:custGeom>
              <a:avLst/>
              <a:gdLst/>
              <a:ahLst/>
              <a:cxnLst/>
              <a:rect l="l" t="t" r="r" b="b"/>
              <a:pathLst>
                <a:path w="116839" h="321310">
                  <a:moveTo>
                    <a:pt x="116839" y="0"/>
                  </a:moveTo>
                  <a:lnTo>
                    <a:pt x="0" y="0"/>
                  </a:lnTo>
                  <a:lnTo>
                    <a:pt x="0" y="320967"/>
                  </a:lnTo>
                  <a:lnTo>
                    <a:pt x="116839" y="320967"/>
                  </a:lnTo>
                  <a:lnTo>
                    <a:pt x="116839" y="0"/>
                  </a:lnTo>
                  <a:close/>
                </a:path>
              </a:pathLst>
            </a:custGeom>
            <a:solidFill>
              <a:srgbClr val="1B75BC"/>
            </a:solidFill>
          </p:spPr>
          <p:txBody>
            <a:bodyPr wrap="square" lIns="0" tIns="0" rIns="0" bIns="0" rtlCol="0"/>
            <a:lstStyle/>
            <a:p>
              <a:endParaRPr/>
            </a:p>
          </p:txBody>
        </p:sp>
        <p:sp>
          <p:nvSpPr>
            <p:cNvPr id="30" name="object 30"/>
            <p:cNvSpPr/>
            <p:nvPr/>
          </p:nvSpPr>
          <p:spPr>
            <a:xfrm>
              <a:off x="3678534"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1" name="object 31"/>
            <p:cNvSpPr/>
            <p:nvPr/>
          </p:nvSpPr>
          <p:spPr>
            <a:xfrm>
              <a:off x="3621303" y="4970348"/>
              <a:ext cx="116839" cy="242570"/>
            </a:xfrm>
            <a:custGeom>
              <a:avLst/>
              <a:gdLst/>
              <a:ahLst/>
              <a:cxnLst/>
              <a:rect l="l" t="t" r="r" b="b"/>
              <a:pathLst>
                <a:path w="116839" h="242570">
                  <a:moveTo>
                    <a:pt x="116839" y="0"/>
                  </a:moveTo>
                  <a:lnTo>
                    <a:pt x="0" y="0"/>
                  </a:lnTo>
                  <a:lnTo>
                    <a:pt x="0" y="242138"/>
                  </a:lnTo>
                  <a:lnTo>
                    <a:pt x="116839" y="242138"/>
                  </a:lnTo>
                  <a:lnTo>
                    <a:pt x="116839" y="0"/>
                  </a:lnTo>
                  <a:close/>
                </a:path>
              </a:pathLst>
            </a:custGeom>
            <a:solidFill>
              <a:srgbClr val="1B75BC"/>
            </a:solidFill>
          </p:spPr>
          <p:txBody>
            <a:bodyPr wrap="square" lIns="0" tIns="0" rIns="0" bIns="0" rtlCol="0"/>
            <a:lstStyle/>
            <a:p>
              <a:endParaRPr/>
            </a:p>
          </p:txBody>
        </p:sp>
        <p:sp>
          <p:nvSpPr>
            <p:cNvPr id="32" name="object 32"/>
            <p:cNvSpPr/>
            <p:nvPr/>
          </p:nvSpPr>
          <p:spPr>
            <a:xfrm>
              <a:off x="3946007"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3" name="object 33"/>
            <p:cNvSpPr/>
            <p:nvPr/>
          </p:nvSpPr>
          <p:spPr>
            <a:xfrm>
              <a:off x="3888777" y="5037912"/>
              <a:ext cx="116839" cy="174625"/>
            </a:xfrm>
            <a:custGeom>
              <a:avLst/>
              <a:gdLst/>
              <a:ahLst/>
              <a:cxnLst/>
              <a:rect l="l" t="t" r="r" b="b"/>
              <a:pathLst>
                <a:path w="116839" h="174625">
                  <a:moveTo>
                    <a:pt x="116839" y="0"/>
                  </a:moveTo>
                  <a:lnTo>
                    <a:pt x="0" y="0"/>
                  </a:lnTo>
                  <a:lnTo>
                    <a:pt x="0" y="174561"/>
                  </a:lnTo>
                  <a:lnTo>
                    <a:pt x="116839" y="174561"/>
                  </a:lnTo>
                  <a:lnTo>
                    <a:pt x="116839" y="0"/>
                  </a:lnTo>
                  <a:close/>
                </a:path>
              </a:pathLst>
            </a:custGeom>
            <a:solidFill>
              <a:srgbClr val="1B75BC"/>
            </a:solidFill>
          </p:spPr>
          <p:txBody>
            <a:bodyPr wrap="square" lIns="0" tIns="0" rIns="0" bIns="0" rtlCol="0"/>
            <a:lstStyle/>
            <a:p>
              <a:endParaRPr/>
            </a:p>
          </p:txBody>
        </p:sp>
        <p:sp>
          <p:nvSpPr>
            <p:cNvPr id="34" name="object 34"/>
            <p:cNvSpPr/>
            <p:nvPr/>
          </p:nvSpPr>
          <p:spPr>
            <a:xfrm>
              <a:off x="4213481"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5" name="object 35"/>
            <p:cNvSpPr/>
            <p:nvPr/>
          </p:nvSpPr>
          <p:spPr>
            <a:xfrm>
              <a:off x="4156252" y="5046370"/>
              <a:ext cx="116839" cy="166370"/>
            </a:xfrm>
            <a:custGeom>
              <a:avLst/>
              <a:gdLst/>
              <a:ahLst/>
              <a:cxnLst/>
              <a:rect l="l" t="t" r="r" b="b"/>
              <a:pathLst>
                <a:path w="116839" h="166370">
                  <a:moveTo>
                    <a:pt x="116839" y="0"/>
                  </a:moveTo>
                  <a:lnTo>
                    <a:pt x="0" y="0"/>
                  </a:lnTo>
                  <a:lnTo>
                    <a:pt x="0" y="166115"/>
                  </a:lnTo>
                  <a:lnTo>
                    <a:pt x="116839" y="166115"/>
                  </a:lnTo>
                  <a:lnTo>
                    <a:pt x="116839" y="0"/>
                  </a:lnTo>
                  <a:close/>
                </a:path>
              </a:pathLst>
            </a:custGeom>
            <a:solidFill>
              <a:srgbClr val="1B75BC"/>
            </a:solidFill>
          </p:spPr>
          <p:txBody>
            <a:bodyPr wrap="square" lIns="0" tIns="0" rIns="0" bIns="0" rtlCol="0"/>
            <a:lstStyle/>
            <a:p>
              <a:endParaRPr/>
            </a:p>
          </p:txBody>
        </p:sp>
        <p:sp>
          <p:nvSpPr>
            <p:cNvPr id="36" name="object 36"/>
            <p:cNvSpPr/>
            <p:nvPr/>
          </p:nvSpPr>
          <p:spPr>
            <a:xfrm>
              <a:off x="4480956"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7" name="object 37"/>
            <p:cNvSpPr/>
            <p:nvPr/>
          </p:nvSpPr>
          <p:spPr>
            <a:xfrm>
              <a:off x="4423727" y="5080152"/>
              <a:ext cx="116839" cy="132715"/>
            </a:xfrm>
            <a:custGeom>
              <a:avLst/>
              <a:gdLst/>
              <a:ahLst/>
              <a:cxnLst/>
              <a:rect l="l" t="t" r="r" b="b"/>
              <a:pathLst>
                <a:path w="116839" h="132714">
                  <a:moveTo>
                    <a:pt x="116839" y="0"/>
                  </a:moveTo>
                  <a:lnTo>
                    <a:pt x="0" y="0"/>
                  </a:lnTo>
                  <a:lnTo>
                    <a:pt x="0" y="132333"/>
                  </a:lnTo>
                  <a:lnTo>
                    <a:pt x="116839" y="132333"/>
                  </a:lnTo>
                  <a:lnTo>
                    <a:pt x="116839" y="0"/>
                  </a:lnTo>
                  <a:close/>
                </a:path>
              </a:pathLst>
            </a:custGeom>
            <a:solidFill>
              <a:srgbClr val="1B75BC"/>
            </a:solidFill>
          </p:spPr>
          <p:txBody>
            <a:bodyPr wrap="square" lIns="0" tIns="0" rIns="0" bIns="0" rtlCol="0"/>
            <a:lstStyle/>
            <a:p>
              <a:endParaRPr/>
            </a:p>
          </p:txBody>
        </p:sp>
        <p:sp>
          <p:nvSpPr>
            <p:cNvPr id="38" name="object 38"/>
            <p:cNvSpPr/>
            <p:nvPr/>
          </p:nvSpPr>
          <p:spPr>
            <a:xfrm>
              <a:off x="4748429"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9" name="object 39"/>
            <p:cNvSpPr/>
            <p:nvPr/>
          </p:nvSpPr>
          <p:spPr>
            <a:xfrm>
              <a:off x="4691189" y="5103380"/>
              <a:ext cx="116839" cy="109220"/>
            </a:xfrm>
            <a:custGeom>
              <a:avLst/>
              <a:gdLst/>
              <a:ahLst/>
              <a:cxnLst/>
              <a:rect l="l" t="t" r="r" b="b"/>
              <a:pathLst>
                <a:path w="116839" h="109220">
                  <a:moveTo>
                    <a:pt x="116839" y="0"/>
                  </a:moveTo>
                  <a:lnTo>
                    <a:pt x="0" y="0"/>
                  </a:lnTo>
                  <a:lnTo>
                    <a:pt x="0" y="109105"/>
                  </a:lnTo>
                  <a:lnTo>
                    <a:pt x="116839" y="109105"/>
                  </a:lnTo>
                  <a:lnTo>
                    <a:pt x="116839" y="0"/>
                  </a:lnTo>
                  <a:close/>
                </a:path>
              </a:pathLst>
            </a:custGeom>
            <a:solidFill>
              <a:srgbClr val="1B75BC"/>
            </a:solidFill>
          </p:spPr>
          <p:txBody>
            <a:bodyPr wrap="square" lIns="0" tIns="0" rIns="0" bIns="0" rtlCol="0"/>
            <a:lstStyle/>
            <a:p>
              <a:endParaRPr/>
            </a:p>
          </p:txBody>
        </p:sp>
        <p:sp>
          <p:nvSpPr>
            <p:cNvPr id="40" name="object 40"/>
            <p:cNvSpPr/>
            <p:nvPr/>
          </p:nvSpPr>
          <p:spPr>
            <a:xfrm>
              <a:off x="5015902"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1" name="object 41"/>
            <p:cNvSpPr/>
            <p:nvPr/>
          </p:nvSpPr>
          <p:spPr>
            <a:xfrm>
              <a:off x="4958664" y="5130825"/>
              <a:ext cx="116839" cy="81915"/>
            </a:xfrm>
            <a:custGeom>
              <a:avLst/>
              <a:gdLst/>
              <a:ahLst/>
              <a:cxnLst/>
              <a:rect l="l" t="t" r="r" b="b"/>
              <a:pathLst>
                <a:path w="116839" h="81914">
                  <a:moveTo>
                    <a:pt x="116839" y="0"/>
                  </a:moveTo>
                  <a:lnTo>
                    <a:pt x="0" y="0"/>
                  </a:lnTo>
                  <a:lnTo>
                    <a:pt x="0" y="81648"/>
                  </a:lnTo>
                  <a:lnTo>
                    <a:pt x="116839" y="81648"/>
                  </a:lnTo>
                  <a:lnTo>
                    <a:pt x="116839" y="0"/>
                  </a:lnTo>
                  <a:close/>
                </a:path>
              </a:pathLst>
            </a:custGeom>
            <a:solidFill>
              <a:srgbClr val="1B75BC"/>
            </a:solidFill>
          </p:spPr>
          <p:txBody>
            <a:bodyPr wrap="square" lIns="0" tIns="0" rIns="0" bIns="0" rtlCol="0"/>
            <a:lstStyle/>
            <a:p>
              <a:endParaRPr/>
            </a:p>
          </p:txBody>
        </p:sp>
        <p:sp>
          <p:nvSpPr>
            <p:cNvPr id="42" name="object 42"/>
            <p:cNvSpPr/>
            <p:nvPr/>
          </p:nvSpPr>
          <p:spPr>
            <a:xfrm>
              <a:off x="5283376"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3" name="object 43"/>
            <p:cNvSpPr/>
            <p:nvPr/>
          </p:nvSpPr>
          <p:spPr>
            <a:xfrm>
              <a:off x="5226138" y="5175173"/>
              <a:ext cx="116839" cy="37465"/>
            </a:xfrm>
            <a:custGeom>
              <a:avLst/>
              <a:gdLst/>
              <a:ahLst/>
              <a:cxnLst/>
              <a:rect l="l" t="t" r="r" b="b"/>
              <a:pathLst>
                <a:path w="116839" h="37464">
                  <a:moveTo>
                    <a:pt x="116839" y="0"/>
                  </a:moveTo>
                  <a:lnTo>
                    <a:pt x="0" y="0"/>
                  </a:lnTo>
                  <a:lnTo>
                    <a:pt x="0" y="37299"/>
                  </a:lnTo>
                  <a:lnTo>
                    <a:pt x="116839" y="37299"/>
                  </a:lnTo>
                  <a:lnTo>
                    <a:pt x="116839" y="0"/>
                  </a:lnTo>
                  <a:close/>
                </a:path>
              </a:pathLst>
            </a:custGeom>
            <a:solidFill>
              <a:srgbClr val="1B75BC"/>
            </a:solidFill>
          </p:spPr>
          <p:txBody>
            <a:bodyPr wrap="square" lIns="0" tIns="0" rIns="0" bIns="0" rtlCol="0"/>
            <a:lstStyle/>
            <a:p>
              <a:endParaRPr/>
            </a:p>
          </p:txBody>
        </p:sp>
        <p:sp>
          <p:nvSpPr>
            <p:cNvPr id="44" name="object 44"/>
            <p:cNvSpPr/>
            <p:nvPr/>
          </p:nvSpPr>
          <p:spPr>
            <a:xfrm>
              <a:off x="5550851"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5" name="object 45"/>
            <p:cNvSpPr/>
            <p:nvPr/>
          </p:nvSpPr>
          <p:spPr>
            <a:xfrm>
              <a:off x="5493613" y="5166728"/>
              <a:ext cx="116839" cy="46355"/>
            </a:xfrm>
            <a:custGeom>
              <a:avLst/>
              <a:gdLst/>
              <a:ahLst/>
              <a:cxnLst/>
              <a:rect l="l" t="t" r="r" b="b"/>
              <a:pathLst>
                <a:path w="116839" h="46354">
                  <a:moveTo>
                    <a:pt x="116839" y="0"/>
                  </a:moveTo>
                  <a:lnTo>
                    <a:pt x="0" y="0"/>
                  </a:lnTo>
                  <a:lnTo>
                    <a:pt x="0" y="45758"/>
                  </a:lnTo>
                  <a:lnTo>
                    <a:pt x="116839" y="45758"/>
                  </a:lnTo>
                  <a:lnTo>
                    <a:pt x="116839" y="0"/>
                  </a:lnTo>
                  <a:close/>
                </a:path>
              </a:pathLst>
            </a:custGeom>
            <a:solidFill>
              <a:srgbClr val="1B75BC"/>
            </a:solidFill>
          </p:spPr>
          <p:txBody>
            <a:bodyPr wrap="square" lIns="0" tIns="0" rIns="0" bIns="0" rtlCol="0"/>
            <a:lstStyle/>
            <a:p>
              <a:endParaRPr/>
            </a:p>
          </p:txBody>
        </p:sp>
        <p:sp>
          <p:nvSpPr>
            <p:cNvPr id="46" name="object 46"/>
            <p:cNvSpPr/>
            <p:nvPr/>
          </p:nvSpPr>
          <p:spPr>
            <a:xfrm>
              <a:off x="5818324"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7" name="object 47"/>
            <p:cNvSpPr/>
            <p:nvPr/>
          </p:nvSpPr>
          <p:spPr>
            <a:xfrm>
              <a:off x="5761088" y="5189956"/>
              <a:ext cx="116839" cy="22860"/>
            </a:xfrm>
            <a:custGeom>
              <a:avLst/>
              <a:gdLst/>
              <a:ahLst/>
              <a:cxnLst/>
              <a:rect l="l" t="t" r="r" b="b"/>
              <a:pathLst>
                <a:path w="116839" h="22860">
                  <a:moveTo>
                    <a:pt x="116839" y="0"/>
                  </a:moveTo>
                  <a:lnTo>
                    <a:pt x="0" y="0"/>
                  </a:lnTo>
                  <a:lnTo>
                    <a:pt x="0" y="22529"/>
                  </a:lnTo>
                  <a:lnTo>
                    <a:pt x="116839" y="22529"/>
                  </a:lnTo>
                  <a:lnTo>
                    <a:pt x="116839" y="0"/>
                  </a:lnTo>
                  <a:close/>
                </a:path>
              </a:pathLst>
            </a:custGeom>
            <a:solidFill>
              <a:srgbClr val="1B75BC"/>
            </a:solidFill>
          </p:spPr>
          <p:txBody>
            <a:bodyPr wrap="square" lIns="0" tIns="0" rIns="0" bIns="0" rtlCol="0"/>
            <a:lstStyle/>
            <a:p>
              <a:endParaRPr/>
            </a:p>
          </p:txBody>
        </p:sp>
        <p:sp>
          <p:nvSpPr>
            <p:cNvPr id="48" name="object 48"/>
            <p:cNvSpPr/>
            <p:nvPr/>
          </p:nvSpPr>
          <p:spPr>
            <a:xfrm>
              <a:off x="6085798"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9" name="object 49"/>
            <p:cNvSpPr/>
            <p:nvPr/>
          </p:nvSpPr>
          <p:spPr>
            <a:xfrm>
              <a:off x="6353272"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0" name="object 50"/>
            <p:cNvSpPr/>
            <p:nvPr/>
          </p:nvSpPr>
          <p:spPr>
            <a:xfrm>
              <a:off x="6620746"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1" name="object 51"/>
            <p:cNvSpPr/>
            <p:nvPr/>
          </p:nvSpPr>
          <p:spPr>
            <a:xfrm>
              <a:off x="6888220"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2" name="object 52"/>
            <p:cNvSpPr/>
            <p:nvPr/>
          </p:nvSpPr>
          <p:spPr>
            <a:xfrm>
              <a:off x="7155694" y="5212482"/>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grpSp>
      <p:sp>
        <p:nvSpPr>
          <p:cNvPr id="53" name="object 53"/>
          <p:cNvSpPr txBox="1"/>
          <p:nvPr/>
        </p:nvSpPr>
        <p:spPr>
          <a:xfrm>
            <a:off x="2285516" y="5265882"/>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大韓民国</a:t>
            </a:r>
            <a:endParaRPr sz="700">
              <a:latin typeface="ＭＳ ゴシック"/>
              <a:cs typeface="ＭＳ ゴシック"/>
            </a:endParaRPr>
          </a:p>
        </p:txBody>
      </p:sp>
      <p:sp>
        <p:nvSpPr>
          <p:cNvPr id="54" name="object 54"/>
          <p:cNvSpPr txBox="1"/>
          <p:nvPr/>
        </p:nvSpPr>
        <p:spPr>
          <a:xfrm>
            <a:off x="2552990" y="5265882"/>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香港</a:t>
            </a:r>
            <a:endParaRPr sz="700">
              <a:latin typeface="ＭＳ ゴシック"/>
              <a:cs typeface="ＭＳ ゴシック"/>
            </a:endParaRPr>
          </a:p>
        </p:txBody>
      </p:sp>
      <p:sp>
        <p:nvSpPr>
          <p:cNvPr id="55" name="object 55"/>
          <p:cNvSpPr txBox="1"/>
          <p:nvPr/>
        </p:nvSpPr>
        <p:spPr>
          <a:xfrm>
            <a:off x="2820466" y="5265882"/>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中華人民共和国</a:t>
            </a:r>
            <a:endParaRPr sz="700">
              <a:latin typeface="ＭＳ ゴシック"/>
              <a:cs typeface="ＭＳ ゴシック"/>
            </a:endParaRPr>
          </a:p>
        </p:txBody>
      </p:sp>
      <p:sp>
        <p:nvSpPr>
          <p:cNvPr id="56" name="object 56"/>
          <p:cNvSpPr txBox="1"/>
          <p:nvPr/>
        </p:nvSpPr>
        <p:spPr>
          <a:xfrm>
            <a:off x="3087935" y="5265882"/>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アメリカ合衆国</a:t>
            </a:r>
            <a:endParaRPr sz="700">
              <a:latin typeface="ＭＳ ゴシック"/>
              <a:cs typeface="ＭＳ ゴシック"/>
            </a:endParaRPr>
          </a:p>
        </p:txBody>
      </p:sp>
      <p:sp>
        <p:nvSpPr>
          <p:cNvPr id="57" name="object 57"/>
          <p:cNvSpPr txBox="1"/>
          <p:nvPr/>
        </p:nvSpPr>
        <p:spPr>
          <a:xfrm>
            <a:off x="3355411" y="5265882"/>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タイ</a:t>
            </a:r>
            <a:endParaRPr sz="700">
              <a:latin typeface="ＭＳ ゴシック"/>
              <a:cs typeface="ＭＳ ゴシック"/>
            </a:endParaRPr>
          </a:p>
        </p:txBody>
      </p:sp>
      <p:sp>
        <p:nvSpPr>
          <p:cNvPr id="58" name="object 58"/>
          <p:cNvSpPr txBox="1"/>
          <p:nvPr/>
        </p:nvSpPr>
        <p:spPr>
          <a:xfrm>
            <a:off x="3622885" y="5265882"/>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フランス</a:t>
            </a:r>
            <a:endParaRPr sz="700">
              <a:latin typeface="ＭＳ ゴシック"/>
              <a:cs typeface="ＭＳ ゴシック"/>
            </a:endParaRPr>
          </a:p>
        </p:txBody>
      </p:sp>
      <p:sp>
        <p:nvSpPr>
          <p:cNvPr id="59" name="object 59"/>
          <p:cNvSpPr txBox="1"/>
          <p:nvPr/>
        </p:nvSpPr>
        <p:spPr>
          <a:xfrm>
            <a:off x="3890360" y="5265882"/>
            <a:ext cx="114300" cy="4699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フィリピン</a:t>
            </a:r>
            <a:endParaRPr sz="700">
              <a:latin typeface="ＭＳ ゴシック"/>
              <a:cs typeface="ＭＳ ゴシック"/>
            </a:endParaRPr>
          </a:p>
        </p:txBody>
      </p:sp>
      <p:sp>
        <p:nvSpPr>
          <p:cNvPr id="60" name="object 60"/>
          <p:cNvSpPr txBox="1"/>
          <p:nvPr/>
        </p:nvSpPr>
        <p:spPr>
          <a:xfrm>
            <a:off x="4157836" y="5265882"/>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スペイン</a:t>
            </a:r>
            <a:endParaRPr sz="700">
              <a:latin typeface="ＭＳ ゴシック"/>
              <a:cs typeface="ＭＳ ゴシック"/>
            </a:endParaRPr>
          </a:p>
        </p:txBody>
      </p:sp>
      <p:sp>
        <p:nvSpPr>
          <p:cNvPr id="61" name="object 61"/>
          <p:cNvSpPr txBox="1"/>
          <p:nvPr/>
        </p:nvSpPr>
        <p:spPr>
          <a:xfrm>
            <a:off x="4425304" y="5265882"/>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オーストラリア</a:t>
            </a:r>
            <a:endParaRPr sz="700">
              <a:latin typeface="ＭＳ ゴシック"/>
              <a:cs typeface="ＭＳ ゴシック"/>
            </a:endParaRPr>
          </a:p>
        </p:txBody>
      </p:sp>
      <p:sp>
        <p:nvSpPr>
          <p:cNvPr id="62" name="object 62"/>
          <p:cNvSpPr txBox="1"/>
          <p:nvPr/>
        </p:nvSpPr>
        <p:spPr>
          <a:xfrm>
            <a:off x="4692780" y="5265882"/>
            <a:ext cx="114300" cy="5588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シンガポール</a:t>
            </a:r>
            <a:endParaRPr sz="700">
              <a:latin typeface="ＭＳ ゴシック"/>
              <a:cs typeface="ＭＳ ゴシック"/>
            </a:endParaRPr>
          </a:p>
        </p:txBody>
      </p:sp>
      <p:sp>
        <p:nvSpPr>
          <p:cNvPr id="63" name="object 63"/>
          <p:cNvSpPr txBox="1"/>
          <p:nvPr/>
        </p:nvSpPr>
        <p:spPr>
          <a:xfrm>
            <a:off x="4960255" y="5265882"/>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英国</a:t>
            </a:r>
            <a:endParaRPr sz="700">
              <a:latin typeface="ＭＳ ゴシック"/>
              <a:cs typeface="ＭＳ ゴシック"/>
            </a:endParaRPr>
          </a:p>
        </p:txBody>
      </p:sp>
      <p:sp>
        <p:nvSpPr>
          <p:cNvPr id="64" name="object 64"/>
          <p:cNvSpPr txBox="1"/>
          <p:nvPr/>
        </p:nvSpPr>
        <p:spPr>
          <a:xfrm>
            <a:off x="5227730" y="5265882"/>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カナダ</a:t>
            </a:r>
            <a:endParaRPr sz="700">
              <a:latin typeface="ＭＳ ゴシック"/>
              <a:cs typeface="ＭＳ ゴシック"/>
            </a:endParaRPr>
          </a:p>
        </p:txBody>
      </p:sp>
      <p:sp>
        <p:nvSpPr>
          <p:cNvPr id="65" name="object 65"/>
          <p:cNvSpPr txBox="1"/>
          <p:nvPr/>
        </p:nvSpPr>
        <p:spPr>
          <a:xfrm>
            <a:off x="5495206" y="5265882"/>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ドイツ</a:t>
            </a:r>
            <a:endParaRPr sz="700">
              <a:latin typeface="ＭＳ ゴシック"/>
              <a:cs typeface="ＭＳ ゴシック"/>
            </a:endParaRPr>
          </a:p>
        </p:txBody>
      </p:sp>
      <p:sp>
        <p:nvSpPr>
          <p:cNvPr id="66" name="object 66"/>
          <p:cNvSpPr txBox="1"/>
          <p:nvPr/>
        </p:nvSpPr>
        <p:spPr>
          <a:xfrm>
            <a:off x="5762674" y="5265882"/>
            <a:ext cx="114300" cy="5588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インドネシア</a:t>
            </a:r>
            <a:endParaRPr sz="700">
              <a:latin typeface="ＭＳ ゴシック"/>
              <a:cs typeface="ＭＳ ゴシック"/>
            </a:endParaRPr>
          </a:p>
        </p:txBody>
      </p:sp>
      <p:sp>
        <p:nvSpPr>
          <p:cNvPr id="67" name="object 67"/>
          <p:cNvSpPr txBox="1"/>
          <p:nvPr/>
        </p:nvSpPr>
        <p:spPr>
          <a:xfrm>
            <a:off x="6030149" y="5265882"/>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ロシア</a:t>
            </a:r>
            <a:endParaRPr sz="700">
              <a:latin typeface="ＭＳ ゴシック"/>
              <a:cs typeface="ＭＳ ゴシック"/>
            </a:endParaRPr>
          </a:p>
        </p:txBody>
      </p:sp>
      <p:sp>
        <p:nvSpPr>
          <p:cNvPr id="68" name="object 68"/>
          <p:cNvSpPr txBox="1"/>
          <p:nvPr/>
        </p:nvSpPr>
        <p:spPr>
          <a:xfrm>
            <a:off x="6297625" y="5265882"/>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ベトナム</a:t>
            </a:r>
            <a:endParaRPr sz="700">
              <a:latin typeface="ＭＳ ゴシック"/>
              <a:cs typeface="ＭＳ ゴシック"/>
            </a:endParaRPr>
          </a:p>
        </p:txBody>
      </p:sp>
      <p:sp>
        <p:nvSpPr>
          <p:cNvPr id="69" name="object 69"/>
          <p:cNvSpPr txBox="1"/>
          <p:nvPr/>
        </p:nvSpPr>
        <p:spPr>
          <a:xfrm>
            <a:off x="6565093" y="5265882"/>
            <a:ext cx="114300" cy="4699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マレーシア</a:t>
            </a:r>
            <a:endParaRPr sz="700">
              <a:latin typeface="ＭＳ ゴシック"/>
              <a:cs typeface="ＭＳ ゴシック"/>
            </a:endParaRPr>
          </a:p>
        </p:txBody>
      </p:sp>
      <p:sp>
        <p:nvSpPr>
          <p:cNvPr id="70" name="object 70"/>
          <p:cNvSpPr txBox="1"/>
          <p:nvPr/>
        </p:nvSpPr>
        <p:spPr>
          <a:xfrm>
            <a:off x="6832574" y="5265882"/>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インド</a:t>
            </a:r>
            <a:endParaRPr sz="700">
              <a:latin typeface="ＭＳ ゴシック"/>
              <a:cs typeface="ＭＳ ゴシック"/>
            </a:endParaRPr>
          </a:p>
        </p:txBody>
      </p:sp>
      <p:sp>
        <p:nvSpPr>
          <p:cNvPr id="71" name="object 71"/>
          <p:cNvSpPr txBox="1"/>
          <p:nvPr/>
        </p:nvSpPr>
        <p:spPr>
          <a:xfrm>
            <a:off x="7100044" y="5265882"/>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イタリア</a:t>
            </a:r>
            <a:endParaRPr sz="700">
              <a:latin typeface="ＭＳ ゴシック"/>
              <a:cs typeface="ＭＳ ゴシック"/>
            </a:endParaRPr>
          </a:p>
        </p:txBody>
      </p:sp>
      <p:sp>
        <p:nvSpPr>
          <p:cNvPr id="72" name="object 72"/>
          <p:cNvSpPr txBox="1"/>
          <p:nvPr/>
        </p:nvSpPr>
        <p:spPr>
          <a:xfrm>
            <a:off x="1596317" y="3649745"/>
            <a:ext cx="27876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15,000</a:t>
            </a:r>
            <a:endParaRPr sz="700">
              <a:latin typeface="ＭＳ ゴシック"/>
              <a:cs typeface="ＭＳ ゴシック"/>
            </a:endParaRPr>
          </a:p>
        </p:txBody>
      </p:sp>
      <p:sp>
        <p:nvSpPr>
          <p:cNvPr id="73" name="object 73"/>
          <p:cNvSpPr txBox="1"/>
          <p:nvPr/>
        </p:nvSpPr>
        <p:spPr>
          <a:xfrm>
            <a:off x="1595456" y="4144907"/>
            <a:ext cx="28003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10,000</a:t>
            </a:r>
            <a:endParaRPr sz="700">
              <a:latin typeface="ＭＳ ゴシック"/>
              <a:cs typeface="ＭＳ ゴシック"/>
            </a:endParaRPr>
          </a:p>
        </p:txBody>
      </p:sp>
      <p:sp>
        <p:nvSpPr>
          <p:cNvPr id="74" name="object 74"/>
          <p:cNvSpPr txBox="1"/>
          <p:nvPr/>
        </p:nvSpPr>
        <p:spPr>
          <a:xfrm>
            <a:off x="1635937" y="4643246"/>
            <a:ext cx="23939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5,000</a:t>
            </a:r>
            <a:endParaRPr sz="700">
              <a:latin typeface="ＭＳ ゴシック"/>
              <a:cs typeface="ＭＳ ゴシック"/>
            </a:endParaRPr>
          </a:p>
        </p:txBody>
      </p:sp>
      <p:sp>
        <p:nvSpPr>
          <p:cNvPr id="75" name="object 75"/>
          <p:cNvSpPr txBox="1"/>
          <p:nvPr/>
        </p:nvSpPr>
        <p:spPr>
          <a:xfrm>
            <a:off x="1803514" y="5151843"/>
            <a:ext cx="6985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0</a:t>
            </a:r>
            <a:endParaRPr sz="700">
              <a:latin typeface="ＭＳ ゴシック"/>
              <a:cs typeface="ＭＳ ゴシック"/>
            </a:endParaRPr>
          </a:p>
        </p:txBody>
      </p:sp>
      <p:sp>
        <p:nvSpPr>
          <p:cNvPr id="76" name="object 76"/>
          <p:cNvSpPr txBox="1"/>
          <p:nvPr/>
        </p:nvSpPr>
        <p:spPr>
          <a:xfrm>
            <a:off x="5286679" y="4963858"/>
            <a:ext cx="1067435" cy="186055"/>
          </a:xfrm>
          <a:prstGeom prst="rect">
            <a:avLst/>
          </a:prstGeom>
          <a:solidFill>
            <a:srgbClr val="D1D3D4"/>
          </a:solidFill>
        </p:spPr>
        <p:txBody>
          <a:bodyPr vert="horz" wrap="square" lIns="0" tIns="22860" rIns="0" bIns="0" rtlCol="0">
            <a:spAutoFit/>
          </a:bodyPr>
          <a:lstStyle/>
          <a:p>
            <a:pPr marL="45720">
              <a:lnSpc>
                <a:spcPct val="100000"/>
              </a:lnSpc>
              <a:spcBef>
                <a:spcPts val="180"/>
              </a:spcBef>
            </a:pPr>
            <a:r>
              <a:rPr sz="800" spc="-65" dirty="0">
                <a:solidFill>
                  <a:srgbClr val="231F20"/>
                </a:solidFill>
                <a:latin typeface="ＭＳ ゴシック"/>
                <a:cs typeface="ＭＳ ゴシック"/>
              </a:rPr>
              <a:t>インドネシア : </a:t>
            </a:r>
            <a:r>
              <a:rPr sz="800" spc="-35" dirty="0">
                <a:solidFill>
                  <a:srgbClr val="231F20"/>
                </a:solidFill>
                <a:latin typeface="ＭＳ ゴシック"/>
                <a:cs typeface="ＭＳ ゴシック"/>
              </a:rPr>
              <a:t>188</a:t>
            </a:r>
            <a:r>
              <a:rPr sz="800" spc="-50" dirty="0">
                <a:solidFill>
                  <a:srgbClr val="231F20"/>
                </a:solidFill>
                <a:latin typeface="ＭＳ ゴシック"/>
                <a:cs typeface="ＭＳ ゴシック"/>
              </a:rPr>
              <a:t>人</a:t>
            </a:r>
            <a:endParaRPr sz="800">
              <a:latin typeface="ＭＳ ゴシック"/>
              <a:cs typeface="ＭＳ ゴシック"/>
            </a:endParaRPr>
          </a:p>
        </p:txBody>
      </p:sp>
      <p:sp>
        <p:nvSpPr>
          <p:cNvPr id="77" name="object 77"/>
          <p:cNvSpPr/>
          <p:nvPr/>
        </p:nvSpPr>
        <p:spPr>
          <a:xfrm>
            <a:off x="1888347" y="5212479"/>
            <a:ext cx="5397500" cy="46990"/>
          </a:xfrm>
          <a:custGeom>
            <a:avLst/>
            <a:gdLst/>
            <a:ahLst/>
            <a:cxnLst/>
            <a:rect l="l" t="t" r="r" b="b"/>
            <a:pathLst>
              <a:path w="5397500" h="46989">
                <a:moveTo>
                  <a:pt x="0" y="0"/>
                </a:moveTo>
                <a:lnTo>
                  <a:pt x="5397334" y="0"/>
                </a:lnTo>
                <a:lnTo>
                  <a:pt x="5397334" y="46456"/>
                </a:lnTo>
              </a:path>
            </a:pathLst>
          </a:custGeom>
          <a:ln w="12700">
            <a:solidFill>
              <a:srgbClr val="231F20"/>
            </a:solidFill>
          </a:ln>
        </p:spPr>
        <p:txBody>
          <a:bodyPr wrap="square" lIns="0" tIns="0" rIns="0" bIns="0" rtlCol="0"/>
          <a:lstStyle/>
          <a:p>
            <a:endParaRPr/>
          </a:p>
        </p:txBody>
      </p:sp>
      <p:sp>
        <p:nvSpPr>
          <p:cNvPr id="78" name="object 78"/>
          <p:cNvSpPr/>
          <p:nvPr/>
        </p:nvSpPr>
        <p:spPr>
          <a:xfrm>
            <a:off x="2701183" y="1949457"/>
            <a:ext cx="1968500" cy="0"/>
          </a:xfrm>
          <a:custGeom>
            <a:avLst/>
            <a:gdLst/>
            <a:ahLst/>
            <a:cxnLst/>
            <a:rect l="l" t="t" r="r" b="b"/>
            <a:pathLst>
              <a:path w="1968500">
                <a:moveTo>
                  <a:pt x="0" y="0"/>
                </a:moveTo>
                <a:lnTo>
                  <a:pt x="1968042" y="0"/>
                </a:lnTo>
              </a:path>
            </a:pathLst>
          </a:custGeom>
          <a:ln w="9525">
            <a:solidFill>
              <a:srgbClr val="00B9F2"/>
            </a:solidFill>
          </a:ln>
        </p:spPr>
        <p:txBody>
          <a:bodyPr wrap="square" lIns="0" tIns="0" rIns="0" bIns="0" rtlCol="0"/>
          <a:lstStyle/>
          <a:p>
            <a:endParaRPr/>
          </a:p>
        </p:txBody>
      </p:sp>
      <p:pic>
        <p:nvPicPr>
          <p:cNvPr id="79" name="object 79"/>
          <p:cNvPicPr/>
          <p:nvPr/>
        </p:nvPicPr>
        <p:blipFill>
          <a:blip r:embed="rId3" cstate="print"/>
          <a:stretch>
            <a:fillRect/>
          </a:stretch>
        </p:blipFill>
        <p:spPr>
          <a:xfrm>
            <a:off x="8095195" y="1534310"/>
            <a:ext cx="1028988" cy="422123"/>
          </a:xfrm>
          <a:prstGeom prst="rect">
            <a:avLst/>
          </a:prstGeom>
        </p:spPr>
      </p:pic>
      <p:pic>
        <p:nvPicPr>
          <p:cNvPr id="80" name="object 80"/>
          <p:cNvPicPr/>
          <p:nvPr/>
        </p:nvPicPr>
        <p:blipFill>
          <a:blip r:embed="rId4" cstate="print"/>
          <a:stretch>
            <a:fillRect/>
          </a:stretch>
        </p:blipFill>
        <p:spPr>
          <a:xfrm>
            <a:off x="4609343" y="6244692"/>
            <a:ext cx="229565" cy="208749"/>
          </a:xfrm>
          <a:prstGeom prst="rect">
            <a:avLst/>
          </a:prstGeom>
        </p:spPr>
      </p:pic>
      <p:sp>
        <p:nvSpPr>
          <p:cNvPr id="81" name="object 81"/>
          <p:cNvSpPr txBox="1"/>
          <p:nvPr/>
        </p:nvSpPr>
        <p:spPr>
          <a:xfrm>
            <a:off x="2732684" y="6150673"/>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82" name="object 82"/>
          <p:cNvSpPr txBox="1"/>
          <p:nvPr/>
        </p:nvSpPr>
        <p:spPr>
          <a:xfrm>
            <a:off x="4971313" y="6150673"/>
            <a:ext cx="3023870" cy="417195"/>
          </a:xfrm>
          <a:prstGeom prst="rect">
            <a:avLst/>
          </a:prstGeom>
          <a:solidFill>
            <a:srgbClr val="D4EFFC"/>
          </a:solidFill>
        </p:spPr>
        <p:txBody>
          <a:bodyPr vert="horz" wrap="square" lIns="0" tIns="47625" rIns="0" bIns="0" rtlCol="0">
            <a:spAutoFit/>
          </a:bodyPr>
          <a:lstStyle/>
          <a:p>
            <a:pPr marL="643890">
              <a:lnSpc>
                <a:spcPct val="100000"/>
              </a:lnSpc>
              <a:spcBef>
                <a:spcPts val="375"/>
              </a:spcBef>
            </a:pPr>
            <a:r>
              <a:rPr sz="2000" spc="-65" dirty="0">
                <a:solidFill>
                  <a:srgbClr val="00B9F2"/>
                </a:solidFill>
                <a:latin typeface="ＭＳ ゴシック"/>
                <a:cs typeface="ＭＳ ゴシック"/>
              </a:rPr>
              <a:t>外国人訪問分析</a:t>
            </a:r>
            <a:endParaRPr sz="2000">
              <a:latin typeface="ＭＳ ゴシック"/>
              <a:cs typeface="ＭＳ ゴシック"/>
            </a:endParaRPr>
          </a:p>
        </p:txBody>
      </p:sp>
      <p:sp>
        <p:nvSpPr>
          <p:cNvPr id="84"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473417" y="2011121"/>
            <a:ext cx="1640902" cy="3920130"/>
          </a:xfrm>
          <a:prstGeom prst="rect">
            <a:avLst/>
          </a:prstGeom>
        </p:spPr>
      </p:pic>
      <p:sp>
        <p:nvSpPr>
          <p:cNvPr id="3" name="object 3"/>
          <p:cNvSpPr/>
          <p:nvPr/>
        </p:nvSpPr>
        <p:spPr>
          <a:xfrm>
            <a:off x="525169" y="6792300"/>
            <a:ext cx="9612630" cy="0"/>
          </a:xfrm>
          <a:custGeom>
            <a:avLst/>
            <a:gdLst/>
            <a:ahLst/>
            <a:cxnLst/>
            <a:rect l="l" t="t" r="r" b="b"/>
            <a:pathLst>
              <a:path w="9612630">
                <a:moveTo>
                  <a:pt x="0" y="0"/>
                </a:moveTo>
                <a:lnTo>
                  <a:pt x="9612553" y="0"/>
                </a:lnTo>
              </a:path>
            </a:pathLst>
          </a:custGeom>
          <a:ln w="6350">
            <a:solidFill>
              <a:srgbClr val="231F20"/>
            </a:solidFill>
          </a:ln>
        </p:spPr>
        <p:txBody>
          <a:bodyPr wrap="square" lIns="0" tIns="0" rIns="0" bIns="0" rtlCol="0"/>
          <a:lstStyle/>
          <a:p>
            <a:endParaRPr/>
          </a:p>
        </p:txBody>
      </p:sp>
      <p:sp>
        <p:nvSpPr>
          <p:cNvPr id="4" name="object 4"/>
          <p:cNvSpPr txBox="1">
            <a:spLocks noGrp="1"/>
          </p:cNvSpPr>
          <p:nvPr>
            <p:ph type="title"/>
          </p:nvPr>
        </p:nvSpPr>
        <p:spPr>
          <a:xfrm>
            <a:off x="525589" y="768210"/>
            <a:ext cx="9612630" cy="455930"/>
          </a:xfrm>
          <a:prstGeom prst="rect">
            <a:avLst/>
          </a:prstGeom>
          <a:solidFill>
            <a:srgbClr val="00B9F2"/>
          </a:solidFill>
        </p:spPr>
        <p:txBody>
          <a:bodyPr vert="horz" wrap="square" lIns="0" tIns="44450" rIns="0" bIns="0" rtlCol="0">
            <a:spAutoFit/>
          </a:bodyPr>
          <a:lstStyle/>
          <a:p>
            <a:pPr marL="1018540">
              <a:lnSpc>
                <a:spcPct val="100000"/>
              </a:lnSpc>
              <a:spcBef>
                <a:spcPts val="350"/>
              </a:spcBef>
            </a:pPr>
            <a:r>
              <a:rPr spc="-185" dirty="0"/>
              <a:t>教科「商業」 科目「観光ビジネス」</a:t>
            </a:r>
          </a:p>
        </p:txBody>
      </p:sp>
      <p:sp>
        <p:nvSpPr>
          <p:cNvPr id="5" name="object 5"/>
          <p:cNvSpPr txBox="1"/>
          <p:nvPr/>
        </p:nvSpPr>
        <p:spPr>
          <a:xfrm>
            <a:off x="5111026" y="1634731"/>
            <a:ext cx="2092960" cy="1805939"/>
          </a:xfrm>
          <a:prstGeom prst="rect">
            <a:avLst/>
          </a:prstGeom>
          <a:solidFill>
            <a:srgbClr val="ABE1FA"/>
          </a:solidFill>
        </p:spPr>
        <p:txBody>
          <a:bodyPr vert="horz" wrap="square" lIns="0" tIns="121285" rIns="0" bIns="0" rtlCol="0">
            <a:spAutoFit/>
          </a:bodyPr>
          <a:lstStyle/>
          <a:p>
            <a:pPr marL="223520">
              <a:lnSpc>
                <a:spcPct val="100000"/>
              </a:lnSpc>
              <a:spcBef>
                <a:spcPts val="955"/>
              </a:spcBef>
              <a:tabLst>
                <a:tab pos="676275" algn="l"/>
              </a:tabLst>
            </a:pPr>
            <a:r>
              <a:rPr sz="1300" dirty="0">
                <a:solidFill>
                  <a:srgbClr val="231F20"/>
                </a:solidFill>
                <a:latin typeface="ＭＳ ゴシック"/>
                <a:cs typeface="ＭＳ ゴシック"/>
              </a:rPr>
              <a:t>1</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台</a:t>
            </a:r>
            <a:r>
              <a:rPr sz="1300" spc="-50" dirty="0">
                <a:solidFill>
                  <a:srgbClr val="231F20"/>
                </a:solidFill>
                <a:latin typeface="ＭＳ ゴシック"/>
                <a:cs typeface="ＭＳ ゴシック"/>
              </a:rPr>
              <a:t>湾</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2</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香</a:t>
            </a:r>
            <a:r>
              <a:rPr sz="1300" spc="-50" dirty="0">
                <a:solidFill>
                  <a:srgbClr val="231F20"/>
                </a:solidFill>
                <a:latin typeface="ＭＳ ゴシック"/>
                <a:cs typeface="ＭＳ ゴシック"/>
              </a:rPr>
              <a:t>港</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3</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中華人民共和</a:t>
            </a:r>
            <a:r>
              <a:rPr sz="1300" spc="-50" dirty="0">
                <a:solidFill>
                  <a:srgbClr val="231F20"/>
                </a:solidFill>
                <a:latin typeface="ＭＳ ゴシック"/>
                <a:cs typeface="ＭＳ ゴシック"/>
              </a:rPr>
              <a:t>国</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4</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大韓民</a:t>
            </a:r>
            <a:r>
              <a:rPr sz="1300" spc="-50" dirty="0">
                <a:solidFill>
                  <a:srgbClr val="231F20"/>
                </a:solidFill>
                <a:latin typeface="ＭＳ ゴシック"/>
                <a:cs typeface="ＭＳ ゴシック"/>
              </a:rPr>
              <a:t>国</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5</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タ</a:t>
            </a:r>
            <a:r>
              <a:rPr sz="1300" spc="-50" dirty="0">
                <a:solidFill>
                  <a:srgbClr val="231F20"/>
                </a:solidFill>
                <a:latin typeface="ＭＳ ゴシック"/>
                <a:cs typeface="ＭＳ ゴシック"/>
              </a:rPr>
              <a:t>イ</a:t>
            </a:r>
            <a:endParaRPr sz="1300">
              <a:latin typeface="ＭＳ ゴシック"/>
              <a:cs typeface="ＭＳ ゴシック"/>
            </a:endParaRPr>
          </a:p>
          <a:p>
            <a:pPr marL="223520">
              <a:lnSpc>
                <a:spcPct val="100000"/>
              </a:lnSpc>
              <a:spcBef>
                <a:spcPts val="540"/>
              </a:spcBef>
              <a:tabLst>
                <a:tab pos="676275" algn="l"/>
              </a:tabLst>
            </a:pPr>
            <a:r>
              <a:rPr sz="1300" dirty="0">
                <a:solidFill>
                  <a:srgbClr val="231F20"/>
                </a:solidFill>
                <a:latin typeface="ＭＳ ゴシック"/>
                <a:cs typeface="ＭＳ ゴシック"/>
              </a:rPr>
              <a:t>6</a:t>
            </a:r>
            <a:r>
              <a:rPr sz="1300" spc="-50" dirty="0">
                <a:solidFill>
                  <a:srgbClr val="231F20"/>
                </a:solidFill>
                <a:latin typeface="ＭＳ ゴシック"/>
                <a:cs typeface="ＭＳ ゴシック"/>
              </a:rPr>
              <a:t>位</a:t>
            </a:r>
            <a:r>
              <a:rPr sz="1300" dirty="0">
                <a:solidFill>
                  <a:srgbClr val="231F20"/>
                </a:solidFill>
                <a:latin typeface="ＭＳ ゴシック"/>
                <a:cs typeface="ＭＳ ゴシック"/>
              </a:rPr>
              <a:t>	フラン</a:t>
            </a:r>
            <a:r>
              <a:rPr sz="1300" spc="-50" dirty="0">
                <a:solidFill>
                  <a:srgbClr val="231F20"/>
                </a:solidFill>
                <a:latin typeface="ＭＳ ゴシック"/>
                <a:cs typeface="ＭＳ ゴシック"/>
              </a:rPr>
              <a:t>ス</a:t>
            </a:r>
            <a:endParaRPr sz="1300">
              <a:latin typeface="ＭＳ ゴシック"/>
              <a:cs typeface="ＭＳ ゴシック"/>
            </a:endParaRPr>
          </a:p>
        </p:txBody>
      </p:sp>
      <p:sp>
        <p:nvSpPr>
          <p:cNvPr id="6" name="object 6"/>
          <p:cNvSpPr txBox="1"/>
          <p:nvPr/>
        </p:nvSpPr>
        <p:spPr>
          <a:xfrm>
            <a:off x="2608447" y="1586367"/>
            <a:ext cx="2134235" cy="299720"/>
          </a:xfrm>
          <a:prstGeom prst="rect">
            <a:avLst/>
          </a:prstGeom>
        </p:spPr>
        <p:txBody>
          <a:bodyPr vert="horz" wrap="square" lIns="0" tIns="12700" rIns="0" bIns="0" rtlCol="0">
            <a:spAutoFit/>
          </a:bodyPr>
          <a:lstStyle/>
          <a:p>
            <a:pPr marL="12700">
              <a:lnSpc>
                <a:spcPct val="100000"/>
              </a:lnSpc>
              <a:spcBef>
                <a:spcPts val="100"/>
              </a:spcBef>
            </a:pPr>
            <a:r>
              <a:rPr sz="1800" spc="-10" dirty="0">
                <a:solidFill>
                  <a:srgbClr val="231F20"/>
                </a:solidFill>
                <a:latin typeface="ＭＳ ゴシック"/>
                <a:cs typeface="ＭＳ ゴシック"/>
              </a:rPr>
              <a:t>国・地域別訪問者数</a:t>
            </a:r>
            <a:endParaRPr sz="1800">
              <a:latin typeface="ＭＳ ゴシック"/>
              <a:cs typeface="ＭＳ ゴシック"/>
            </a:endParaRPr>
          </a:p>
        </p:txBody>
      </p:sp>
      <p:sp>
        <p:nvSpPr>
          <p:cNvPr id="7" name="object 7"/>
          <p:cNvSpPr txBox="1"/>
          <p:nvPr/>
        </p:nvSpPr>
        <p:spPr>
          <a:xfrm>
            <a:off x="2942506" y="1872723"/>
            <a:ext cx="1454150" cy="795655"/>
          </a:xfrm>
          <a:prstGeom prst="rect">
            <a:avLst/>
          </a:prstGeom>
        </p:spPr>
        <p:txBody>
          <a:bodyPr vert="horz" wrap="square" lIns="0" tIns="135255" rIns="0" bIns="0" rtlCol="0">
            <a:spAutoFit/>
          </a:bodyPr>
          <a:lstStyle/>
          <a:p>
            <a:pPr marL="15240" algn="ctr">
              <a:lnSpc>
                <a:spcPct val="100000"/>
              </a:lnSpc>
              <a:spcBef>
                <a:spcPts val="1065"/>
              </a:spcBef>
            </a:pPr>
            <a:r>
              <a:rPr sz="2200" spc="-20" dirty="0">
                <a:solidFill>
                  <a:srgbClr val="231F20"/>
                </a:solidFill>
                <a:latin typeface="ＭＳ ゴシック"/>
                <a:cs typeface="ＭＳ ゴシック"/>
              </a:rPr>
              <a:t>岡山県</a:t>
            </a:r>
            <a:endParaRPr sz="2200">
              <a:latin typeface="ＭＳ ゴシック"/>
              <a:cs typeface="ＭＳ ゴシック"/>
            </a:endParaRPr>
          </a:p>
          <a:p>
            <a:pPr algn="ctr">
              <a:lnSpc>
                <a:spcPct val="100000"/>
              </a:lnSpc>
              <a:spcBef>
                <a:spcPts val="655"/>
              </a:spcBef>
            </a:pPr>
            <a:r>
              <a:rPr sz="1500" spc="-10" dirty="0">
                <a:solidFill>
                  <a:srgbClr val="231F20"/>
                </a:solidFill>
                <a:latin typeface="ＭＳ ゴシック"/>
                <a:cs typeface="ＭＳ ゴシック"/>
              </a:rPr>
              <a:t>2018</a:t>
            </a:r>
            <a:r>
              <a:rPr sz="1500" dirty="0">
                <a:solidFill>
                  <a:srgbClr val="231F20"/>
                </a:solidFill>
                <a:latin typeface="ＭＳ ゴシック"/>
                <a:cs typeface="ＭＳ ゴシック"/>
              </a:rPr>
              <a:t>年10-12</a:t>
            </a:r>
            <a:r>
              <a:rPr sz="1500" spc="-25" dirty="0">
                <a:solidFill>
                  <a:srgbClr val="231F20"/>
                </a:solidFill>
                <a:latin typeface="ＭＳ ゴシック"/>
                <a:cs typeface="ＭＳ ゴシック"/>
              </a:rPr>
              <a:t>月期</a:t>
            </a:r>
            <a:endParaRPr sz="1500">
              <a:latin typeface="ＭＳ ゴシック"/>
              <a:cs typeface="ＭＳ ゴシック"/>
            </a:endParaRPr>
          </a:p>
        </p:txBody>
      </p:sp>
      <p:sp>
        <p:nvSpPr>
          <p:cNvPr id="8" name="object 8"/>
          <p:cNvSpPr txBox="1"/>
          <p:nvPr/>
        </p:nvSpPr>
        <p:spPr>
          <a:xfrm>
            <a:off x="2693708" y="2699004"/>
            <a:ext cx="1993900" cy="410209"/>
          </a:xfrm>
          <a:prstGeom prst="rect">
            <a:avLst/>
          </a:prstGeom>
          <a:solidFill>
            <a:srgbClr val="00B9F2"/>
          </a:solidFill>
        </p:spPr>
        <p:txBody>
          <a:bodyPr vert="horz" wrap="square" lIns="0" tIns="60325" rIns="0" bIns="0" rtlCol="0">
            <a:spAutoFit/>
          </a:bodyPr>
          <a:lstStyle/>
          <a:p>
            <a:pPr>
              <a:lnSpc>
                <a:spcPct val="100000"/>
              </a:lnSpc>
              <a:spcBef>
                <a:spcPts val="475"/>
              </a:spcBef>
            </a:pPr>
            <a:r>
              <a:rPr sz="1800" spc="-60" dirty="0">
                <a:solidFill>
                  <a:srgbClr val="FFFFFF"/>
                </a:solidFill>
                <a:latin typeface="ＭＳ ゴシック"/>
                <a:cs typeface="ＭＳ ゴシック"/>
              </a:rPr>
              <a:t>観光・レジャー目</a:t>
            </a:r>
            <a:r>
              <a:rPr sz="1800" spc="-100" dirty="0">
                <a:solidFill>
                  <a:srgbClr val="FFFFFF"/>
                </a:solidFill>
                <a:latin typeface="ＭＳ ゴシック"/>
                <a:cs typeface="ＭＳ ゴシック"/>
              </a:rPr>
              <a:t>的</a:t>
            </a:r>
            <a:endParaRPr sz="1800">
              <a:latin typeface="ＭＳ ゴシック"/>
              <a:cs typeface="ＭＳ ゴシック"/>
            </a:endParaRPr>
          </a:p>
        </p:txBody>
      </p:sp>
      <p:sp>
        <p:nvSpPr>
          <p:cNvPr id="9" name="object 9"/>
          <p:cNvSpPr/>
          <p:nvPr/>
        </p:nvSpPr>
        <p:spPr>
          <a:xfrm>
            <a:off x="2693700" y="1949457"/>
            <a:ext cx="1968500" cy="0"/>
          </a:xfrm>
          <a:custGeom>
            <a:avLst/>
            <a:gdLst/>
            <a:ahLst/>
            <a:cxnLst/>
            <a:rect l="l" t="t" r="r" b="b"/>
            <a:pathLst>
              <a:path w="1968500">
                <a:moveTo>
                  <a:pt x="0" y="0"/>
                </a:moveTo>
                <a:lnTo>
                  <a:pt x="1968042" y="0"/>
                </a:lnTo>
              </a:path>
            </a:pathLst>
          </a:custGeom>
          <a:ln w="9525">
            <a:solidFill>
              <a:srgbClr val="00B9F2"/>
            </a:solidFill>
          </a:ln>
        </p:spPr>
        <p:txBody>
          <a:bodyPr wrap="square" lIns="0" tIns="0" rIns="0" bIns="0" rtlCol="0"/>
          <a:lstStyle/>
          <a:p>
            <a:endParaRPr/>
          </a:p>
        </p:txBody>
      </p:sp>
      <p:sp>
        <p:nvSpPr>
          <p:cNvPr id="10" name="object 10"/>
          <p:cNvSpPr txBox="1"/>
          <p:nvPr/>
        </p:nvSpPr>
        <p:spPr>
          <a:xfrm>
            <a:off x="2013049" y="5265348"/>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台湾</a:t>
            </a:r>
            <a:endParaRPr sz="700">
              <a:latin typeface="ＭＳ ゴシック"/>
              <a:cs typeface="ＭＳ ゴシック"/>
            </a:endParaRPr>
          </a:p>
        </p:txBody>
      </p:sp>
      <p:sp>
        <p:nvSpPr>
          <p:cNvPr id="11" name="object 11"/>
          <p:cNvSpPr txBox="1"/>
          <p:nvPr/>
        </p:nvSpPr>
        <p:spPr>
          <a:xfrm>
            <a:off x="1586240" y="3238162"/>
            <a:ext cx="28384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20,000</a:t>
            </a:r>
            <a:endParaRPr sz="700">
              <a:latin typeface="ＭＳ ゴシック"/>
              <a:cs typeface="ＭＳ ゴシック"/>
            </a:endParaRPr>
          </a:p>
        </p:txBody>
      </p:sp>
      <p:sp>
        <p:nvSpPr>
          <p:cNvPr id="12" name="object 12"/>
          <p:cNvSpPr txBox="1"/>
          <p:nvPr/>
        </p:nvSpPr>
        <p:spPr>
          <a:xfrm>
            <a:off x="1620644" y="2791884"/>
            <a:ext cx="29210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（人</a:t>
            </a:r>
            <a:r>
              <a:rPr sz="700" spc="-50" dirty="0">
                <a:solidFill>
                  <a:srgbClr val="231F20"/>
                </a:solidFill>
                <a:latin typeface="ＭＳ ゴシック"/>
                <a:cs typeface="ＭＳ ゴシック"/>
              </a:rPr>
              <a:t>）</a:t>
            </a:r>
            <a:endParaRPr sz="700">
              <a:latin typeface="ＭＳ ゴシック"/>
              <a:cs typeface="ＭＳ ゴシック"/>
            </a:endParaRPr>
          </a:p>
        </p:txBody>
      </p:sp>
      <p:grpSp>
        <p:nvGrpSpPr>
          <p:cNvPr id="13" name="object 13"/>
          <p:cNvGrpSpPr/>
          <p:nvPr/>
        </p:nvGrpSpPr>
        <p:grpSpPr>
          <a:xfrm>
            <a:off x="1876997" y="2823672"/>
            <a:ext cx="5410200" cy="2441575"/>
            <a:chOff x="1876997" y="2823672"/>
            <a:chExt cx="5410200" cy="2441575"/>
          </a:xfrm>
        </p:grpSpPr>
        <p:sp>
          <p:nvSpPr>
            <p:cNvPr id="14" name="object 14"/>
            <p:cNvSpPr/>
            <p:nvPr/>
          </p:nvSpPr>
          <p:spPr>
            <a:xfrm>
              <a:off x="1883347" y="2830022"/>
              <a:ext cx="50800" cy="2419985"/>
            </a:xfrm>
            <a:custGeom>
              <a:avLst/>
              <a:gdLst/>
              <a:ahLst/>
              <a:cxnLst/>
              <a:rect l="l" t="t" r="r" b="b"/>
              <a:pathLst>
                <a:path w="50800" h="2419985">
                  <a:moveTo>
                    <a:pt x="0" y="0"/>
                  </a:moveTo>
                  <a:lnTo>
                    <a:pt x="50673" y="0"/>
                  </a:lnTo>
                  <a:lnTo>
                    <a:pt x="50673" y="2419934"/>
                  </a:lnTo>
                </a:path>
              </a:pathLst>
            </a:custGeom>
            <a:ln w="12699">
              <a:solidFill>
                <a:srgbClr val="231F20"/>
              </a:solidFill>
            </a:ln>
          </p:spPr>
          <p:txBody>
            <a:bodyPr wrap="square" lIns="0" tIns="0" rIns="0" bIns="0" rtlCol="0"/>
            <a:lstStyle/>
            <a:p>
              <a:endParaRPr/>
            </a:p>
          </p:txBody>
        </p:sp>
        <p:sp>
          <p:nvSpPr>
            <p:cNvPr id="15" name="object 15"/>
            <p:cNvSpPr/>
            <p:nvPr/>
          </p:nvSpPr>
          <p:spPr>
            <a:xfrm>
              <a:off x="1881944" y="3310064"/>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6" name="object 16"/>
            <p:cNvSpPr/>
            <p:nvPr/>
          </p:nvSpPr>
          <p:spPr>
            <a:xfrm>
              <a:off x="1881944" y="3788704"/>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7" name="object 17"/>
            <p:cNvSpPr/>
            <p:nvPr/>
          </p:nvSpPr>
          <p:spPr>
            <a:xfrm>
              <a:off x="1881944" y="4260634"/>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8" name="object 18"/>
            <p:cNvSpPr/>
            <p:nvPr/>
          </p:nvSpPr>
          <p:spPr>
            <a:xfrm>
              <a:off x="1881944" y="4742087"/>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9" name="object 19"/>
            <p:cNvSpPr/>
            <p:nvPr/>
          </p:nvSpPr>
          <p:spPr>
            <a:xfrm>
              <a:off x="2068691"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0" name="object 20"/>
            <p:cNvSpPr/>
            <p:nvPr/>
          </p:nvSpPr>
          <p:spPr>
            <a:xfrm>
              <a:off x="2011451" y="3375532"/>
              <a:ext cx="116839" cy="1836420"/>
            </a:xfrm>
            <a:custGeom>
              <a:avLst/>
              <a:gdLst/>
              <a:ahLst/>
              <a:cxnLst/>
              <a:rect l="l" t="t" r="r" b="b"/>
              <a:pathLst>
                <a:path w="116839" h="1836420">
                  <a:moveTo>
                    <a:pt x="116839" y="0"/>
                  </a:moveTo>
                  <a:lnTo>
                    <a:pt x="0" y="0"/>
                  </a:lnTo>
                  <a:lnTo>
                    <a:pt x="0" y="1836420"/>
                  </a:lnTo>
                  <a:lnTo>
                    <a:pt x="116839" y="1836420"/>
                  </a:lnTo>
                  <a:lnTo>
                    <a:pt x="116839" y="0"/>
                  </a:lnTo>
                  <a:close/>
                </a:path>
              </a:pathLst>
            </a:custGeom>
            <a:solidFill>
              <a:srgbClr val="1B75BC"/>
            </a:solidFill>
          </p:spPr>
          <p:txBody>
            <a:bodyPr wrap="square" lIns="0" tIns="0" rIns="0" bIns="0" rtlCol="0"/>
            <a:lstStyle/>
            <a:p>
              <a:endParaRPr/>
            </a:p>
          </p:txBody>
        </p:sp>
        <p:sp>
          <p:nvSpPr>
            <p:cNvPr id="21" name="object 21"/>
            <p:cNvSpPr/>
            <p:nvPr/>
          </p:nvSpPr>
          <p:spPr>
            <a:xfrm>
              <a:off x="2336165"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2" name="object 22"/>
            <p:cNvSpPr/>
            <p:nvPr/>
          </p:nvSpPr>
          <p:spPr>
            <a:xfrm>
              <a:off x="2278926" y="4116717"/>
              <a:ext cx="116839" cy="1095375"/>
            </a:xfrm>
            <a:custGeom>
              <a:avLst/>
              <a:gdLst/>
              <a:ahLst/>
              <a:cxnLst/>
              <a:rect l="l" t="t" r="r" b="b"/>
              <a:pathLst>
                <a:path w="116839" h="1095375">
                  <a:moveTo>
                    <a:pt x="116839" y="0"/>
                  </a:moveTo>
                  <a:lnTo>
                    <a:pt x="0" y="0"/>
                  </a:lnTo>
                  <a:lnTo>
                    <a:pt x="0" y="1095235"/>
                  </a:lnTo>
                  <a:lnTo>
                    <a:pt x="116839" y="1095235"/>
                  </a:lnTo>
                  <a:lnTo>
                    <a:pt x="116839" y="0"/>
                  </a:lnTo>
                  <a:close/>
                </a:path>
              </a:pathLst>
            </a:custGeom>
            <a:solidFill>
              <a:srgbClr val="1B75BC"/>
            </a:solidFill>
          </p:spPr>
          <p:txBody>
            <a:bodyPr wrap="square" lIns="0" tIns="0" rIns="0" bIns="0" rtlCol="0"/>
            <a:lstStyle/>
            <a:p>
              <a:endParaRPr/>
            </a:p>
          </p:txBody>
        </p:sp>
        <p:sp>
          <p:nvSpPr>
            <p:cNvPr id="23" name="object 23"/>
            <p:cNvSpPr/>
            <p:nvPr/>
          </p:nvSpPr>
          <p:spPr>
            <a:xfrm>
              <a:off x="2603638"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4" name="object 24"/>
            <p:cNvSpPr/>
            <p:nvPr/>
          </p:nvSpPr>
          <p:spPr>
            <a:xfrm>
              <a:off x="2546400" y="4579861"/>
              <a:ext cx="116839" cy="632460"/>
            </a:xfrm>
            <a:custGeom>
              <a:avLst/>
              <a:gdLst/>
              <a:ahLst/>
              <a:cxnLst/>
              <a:rect l="l" t="t" r="r" b="b"/>
              <a:pathLst>
                <a:path w="116839" h="632460">
                  <a:moveTo>
                    <a:pt x="116839" y="0"/>
                  </a:moveTo>
                  <a:lnTo>
                    <a:pt x="0" y="0"/>
                  </a:lnTo>
                  <a:lnTo>
                    <a:pt x="0" y="632079"/>
                  </a:lnTo>
                  <a:lnTo>
                    <a:pt x="116839" y="632079"/>
                  </a:lnTo>
                  <a:lnTo>
                    <a:pt x="116839" y="0"/>
                  </a:lnTo>
                  <a:close/>
                </a:path>
              </a:pathLst>
            </a:custGeom>
            <a:solidFill>
              <a:srgbClr val="1B75BC"/>
            </a:solidFill>
          </p:spPr>
          <p:txBody>
            <a:bodyPr wrap="square" lIns="0" tIns="0" rIns="0" bIns="0" rtlCol="0"/>
            <a:lstStyle/>
            <a:p>
              <a:endParaRPr/>
            </a:p>
          </p:txBody>
        </p:sp>
        <p:sp>
          <p:nvSpPr>
            <p:cNvPr id="25" name="object 25"/>
            <p:cNvSpPr/>
            <p:nvPr/>
          </p:nvSpPr>
          <p:spPr>
            <a:xfrm>
              <a:off x="2871113"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6" name="object 26"/>
            <p:cNvSpPr/>
            <p:nvPr/>
          </p:nvSpPr>
          <p:spPr>
            <a:xfrm>
              <a:off x="2813875" y="4650955"/>
              <a:ext cx="116839" cy="561340"/>
            </a:xfrm>
            <a:custGeom>
              <a:avLst/>
              <a:gdLst/>
              <a:ahLst/>
              <a:cxnLst/>
              <a:rect l="l" t="t" r="r" b="b"/>
              <a:pathLst>
                <a:path w="116839" h="561339">
                  <a:moveTo>
                    <a:pt x="116839" y="0"/>
                  </a:moveTo>
                  <a:lnTo>
                    <a:pt x="0" y="0"/>
                  </a:lnTo>
                  <a:lnTo>
                    <a:pt x="0" y="560997"/>
                  </a:lnTo>
                  <a:lnTo>
                    <a:pt x="116839" y="560997"/>
                  </a:lnTo>
                  <a:lnTo>
                    <a:pt x="116839" y="0"/>
                  </a:lnTo>
                  <a:close/>
                </a:path>
              </a:pathLst>
            </a:custGeom>
            <a:solidFill>
              <a:srgbClr val="1B75BC"/>
            </a:solidFill>
          </p:spPr>
          <p:txBody>
            <a:bodyPr wrap="square" lIns="0" tIns="0" rIns="0" bIns="0" rtlCol="0"/>
            <a:lstStyle/>
            <a:p>
              <a:endParaRPr/>
            </a:p>
          </p:txBody>
        </p:sp>
        <p:sp>
          <p:nvSpPr>
            <p:cNvPr id="27" name="object 27"/>
            <p:cNvSpPr/>
            <p:nvPr/>
          </p:nvSpPr>
          <p:spPr>
            <a:xfrm>
              <a:off x="3138586"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8" name="object 28"/>
            <p:cNvSpPr/>
            <p:nvPr/>
          </p:nvSpPr>
          <p:spPr>
            <a:xfrm>
              <a:off x="3081350" y="4999380"/>
              <a:ext cx="116839" cy="212725"/>
            </a:xfrm>
            <a:custGeom>
              <a:avLst/>
              <a:gdLst/>
              <a:ahLst/>
              <a:cxnLst/>
              <a:rect l="l" t="t" r="r" b="b"/>
              <a:pathLst>
                <a:path w="116839" h="212725">
                  <a:moveTo>
                    <a:pt x="116839" y="0"/>
                  </a:moveTo>
                  <a:lnTo>
                    <a:pt x="0" y="0"/>
                  </a:lnTo>
                  <a:lnTo>
                    <a:pt x="0" y="212572"/>
                  </a:lnTo>
                  <a:lnTo>
                    <a:pt x="116839" y="212572"/>
                  </a:lnTo>
                  <a:lnTo>
                    <a:pt x="116839" y="0"/>
                  </a:lnTo>
                  <a:close/>
                </a:path>
              </a:pathLst>
            </a:custGeom>
            <a:solidFill>
              <a:srgbClr val="1B75BC"/>
            </a:solidFill>
          </p:spPr>
          <p:txBody>
            <a:bodyPr wrap="square" lIns="0" tIns="0" rIns="0" bIns="0" rtlCol="0"/>
            <a:lstStyle/>
            <a:p>
              <a:endParaRPr/>
            </a:p>
          </p:txBody>
        </p:sp>
        <p:sp>
          <p:nvSpPr>
            <p:cNvPr id="29" name="object 29"/>
            <p:cNvSpPr/>
            <p:nvPr/>
          </p:nvSpPr>
          <p:spPr>
            <a:xfrm>
              <a:off x="3406060"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0" name="object 30"/>
            <p:cNvSpPr/>
            <p:nvPr/>
          </p:nvSpPr>
          <p:spPr>
            <a:xfrm>
              <a:off x="3348824" y="5030342"/>
              <a:ext cx="116839" cy="181610"/>
            </a:xfrm>
            <a:custGeom>
              <a:avLst/>
              <a:gdLst/>
              <a:ahLst/>
              <a:cxnLst/>
              <a:rect l="l" t="t" r="r" b="b"/>
              <a:pathLst>
                <a:path w="116839" h="181610">
                  <a:moveTo>
                    <a:pt x="116839" y="0"/>
                  </a:moveTo>
                  <a:lnTo>
                    <a:pt x="0" y="0"/>
                  </a:lnTo>
                  <a:lnTo>
                    <a:pt x="0" y="181597"/>
                  </a:lnTo>
                  <a:lnTo>
                    <a:pt x="116839" y="181597"/>
                  </a:lnTo>
                  <a:lnTo>
                    <a:pt x="116839" y="0"/>
                  </a:lnTo>
                  <a:close/>
                </a:path>
              </a:pathLst>
            </a:custGeom>
            <a:solidFill>
              <a:srgbClr val="1B75BC"/>
            </a:solidFill>
          </p:spPr>
          <p:txBody>
            <a:bodyPr wrap="square" lIns="0" tIns="0" rIns="0" bIns="0" rtlCol="0"/>
            <a:lstStyle/>
            <a:p>
              <a:endParaRPr/>
            </a:p>
          </p:txBody>
        </p:sp>
        <p:sp>
          <p:nvSpPr>
            <p:cNvPr id="31" name="object 31"/>
            <p:cNvSpPr/>
            <p:nvPr/>
          </p:nvSpPr>
          <p:spPr>
            <a:xfrm>
              <a:off x="3673534"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2" name="object 32"/>
            <p:cNvSpPr/>
            <p:nvPr/>
          </p:nvSpPr>
          <p:spPr>
            <a:xfrm>
              <a:off x="3616299" y="5052161"/>
              <a:ext cx="116839" cy="160020"/>
            </a:xfrm>
            <a:custGeom>
              <a:avLst/>
              <a:gdLst/>
              <a:ahLst/>
              <a:cxnLst/>
              <a:rect l="l" t="t" r="r" b="b"/>
              <a:pathLst>
                <a:path w="116839" h="160020">
                  <a:moveTo>
                    <a:pt x="116839" y="0"/>
                  </a:moveTo>
                  <a:lnTo>
                    <a:pt x="0" y="0"/>
                  </a:lnTo>
                  <a:lnTo>
                    <a:pt x="0" y="159778"/>
                  </a:lnTo>
                  <a:lnTo>
                    <a:pt x="116839" y="159778"/>
                  </a:lnTo>
                  <a:lnTo>
                    <a:pt x="116839" y="0"/>
                  </a:lnTo>
                  <a:close/>
                </a:path>
              </a:pathLst>
            </a:custGeom>
            <a:solidFill>
              <a:srgbClr val="1B75BC"/>
            </a:solidFill>
          </p:spPr>
          <p:txBody>
            <a:bodyPr wrap="square" lIns="0" tIns="0" rIns="0" bIns="0" rtlCol="0"/>
            <a:lstStyle/>
            <a:p>
              <a:endParaRPr/>
            </a:p>
          </p:txBody>
        </p:sp>
        <p:sp>
          <p:nvSpPr>
            <p:cNvPr id="33" name="object 33"/>
            <p:cNvSpPr/>
            <p:nvPr/>
          </p:nvSpPr>
          <p:spPr>
            <a:xfrm>
              <a:off x="3941008"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4" name="object 34"/>
            <p:cNvSpPr/>
            <p:nvPr/>
          </p:nvSpPr>
          <p:spPr>
            <a:xfrm>
              <a:off x="3883774" y="5071173"/>
              <a:ext cx="116839" cy="140970"/>
            </a:xfrm>
            <a:custGeom>
              <a:avLst/>
              <a:gdLst/>
              <a:ahLst/>
              <a:cxnLst/>
              <a:rect l="l" t="t" r="r" b="b"/>
              <a:pathLst>
                <a:path w="116839" h="140970">
                  <a:moveTo>
                    <a:pt x="116839" y="0"/>
                  </a:moveTo>
                  <a:lnTo>
                    <a:pt x="0" y="0"/>
                  </a:lnTo>
                  <a:lnTo>
                    <a:pt x="0" y="140779"/>
                  </a:lnTo>
                  <a:lnTo>
                    <a:pt x="116839" y="140779"/>
                  </a:lnTo>
                  <a:lnTo>
                    <a:pt x="116839" y="0"/>
                  </a:lnTo>
                  <a:close/>
                </a:path>
              </a:pathLst>
            </a:custGeom>
            <a:solidFill>
              <a:srgbClr val="1B75BC"/>
            </a:solidFill>
          </p:spPr>
          <p:txBody>
            <a:bodyPr wrap="square" lIns="0" tIns="0" rIns="0" bIns="0" rtlCol="0"/>
            <a:lstStyle/>
            <a:p>
              <a:endParaRPr/>
            </a:p>
          </p:txBody>
        </p:sp>
        <p:sp>
          <p:nvSpPr>
            <p:cNvPr id="35" name="object 35"/>
            <p:cNvSpPr/>
            <p:nvPr/>
          </p:nvSpPr>
          <p:spPr>
            <a:xfrm>
              <a:off x="4208481"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6" name="object 36"/>
            <p:cNvSpPr/>
            <p:nvPr/>
          </p:nvSpPr>
          <p:spPr>
            <a:xfrm>
              <a:off x="4151249" y="5088064"/>
              <a:ext cx="116839" cy="124460"/>
            </a:xfrm>
            <a:custGeom>
              <a:avLst/>
              <a:gdLst/>
              <a:ahLst/>
              <a:cxnLst/>
              <a:rect l="l" t="t" r="r" b="b"/>
              <a:pathLst>
                <a:path w="116839" h="124460">
                  <a:moveTo>
                    <a:pt x="116839" y="0"/>
                  </a:moveTo>
                  <a:lnTo>
                    <a:pt x="0" y="0"/>
                  </a:lnTo>
                  <a:lnTo>
                    <a:pt x="0" y="123888"/>
                  </a:lnTo>
                  <a:lnTo>
                    <a:pt x="116839" y="123888"/>
                  </a:lnTo>
                  <a:lnTo>
                    <a:pt x="116839" y="0"/>
                  </a:lnTo>
                  <a:close/>
                </a:path>
              </a:pathLst>
            </a:custGeom>
            <a:solidFill>
              <a:srgbClr val="1B75BC"/>
            </a:solidFill>
          </p:spPr>
          <p:txBody>
            <a:bodyPr wrap="square" lIns="0" tIns="0" rIns="0" bIns="0" rtlCol="0"/>
            <a:lstStyle/>
            <a:p>
              <a:endParaRPr/>
            </a:p>
          </p:txBody>
        </p:sp>
        <p:sp>
          <p:nvSpPr>
            <p:cNvPr id="37" name="object 37"/>
            <p:cNvSpPr/>
            <p:nvPr/>
          </p:nvSpPr>
          <p:spPr>
            <a:xfrm>
              <a:off x="4475956"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8" name="object 38"/>
            <p:cNvSpPr/>
            <p:nvPr/>
          </p:nvSpPr>
          <p:spPr>
            <a:xfrm>
              <a:off x="4418723" y="5141556"/>
              <a:ext cx="116839" cy="70485"/>
            </a:xfrm>
            <a:custGeom>
              <a:avLst/>
              <a:gdLst/>
              <a:ahLst/>
              <a:cxnLst/>
              <a:rect l="l" t="t" r="r" b="b"/>
              <a:pathLst>
                <a:path w="116839" h="70485">
                  <a:moveTo>
                    <a:pt x="116839" y="0"/>
                  </a:moveTo>
                  <a:lnTo>
                    <a:pt x="0" y="0"/>
                  </a:lnTo>
                  <a:lnTo>
                    <a:pt x="0" y="70383"/>
                  </a:lnTo>
                  <a:lnTo>
                    <a:pt x="116839" y="70383"/>
                  </a:lnTo>
                  <a:lnTo>
                    <a:pt x="116839" y="0"/>
                  </a:lnTo>
                  <a:close/>
                </a:path>
              </a:pathLst>
            </a:custGeom>
            <a:solidFill>
              <a:srgbClr val="1B75BC"/>
            </a:solidFill>
          </p:spPr>
          <p:txBody>
            <a:bodyPr wrap="square" lIns="0" tIns="0" rIns="0" bIns="0" rtlCol="0"/>
            <a:lstStyle/>
            <a:p>
              <a:endParaRPr/>
            </a:p>
          </p:txBody>
        </p:sp>
        <p:sp>
          <p:nvSpPr>
            <p:cNvPr id="39" name="object 39"/>
            <p:cNvSpPr/>
            <p:nvPr/>
          </p:nvSpPr>
          <p:spPr>
            <a:xfrm>
              <a:off x="4743429"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0" name="object 40"/>
            <p:cNvSpPr/>
            <p:nvPr/>
          </p:nvSpPr>
          <p:spPr>
            <a:xfrm>
              <a:off x="4686198" y="5147195"/>
              <a:ext cx="116839" cy="64769"/>
            </a:xfrm>
            <a:custGeom>
              <a:avLst/>
              <a:gdLst/>
              <a:ahLst/>
              <a:cxnLst/>
              <a:rect l="l" t="t" r="r" b="b"/>
              <a:pathLst>
                <a:path w="116839" h="64770">
                  <a:moveTo>
                    <a:pt x="116839" y="0"/>
                  </a:moveTo>
                  <a:lnTo>
                    <a:pt x="0" y="0"/>
                  </a:lnTo>
                  <a:lnTo>
                    <a:pt x="0" y="64757"/>
                  </a:lnTo>
                  <a:lnTo>
                    <a:pt x="116839" y="64757"/>
                  </a:lnTo>
                  <a:lnTo>
                    <a:pt x="116839" y="0"/>
                  </a:lnTo>
                  <a:close/>
                </a:path>
              </a:pathLst>
            </a:custGeom>
            <a:solidFill>
              <a:srgbClr val="1B75BC"/>
            </a:solidFill>
          </p:spPr>
          <p:txBody>
            <a:bodyPr wrap="square" lIns="0" tIns="0" rIns="0" bIns="0" rtlCol="0"/>
            <a:lstStyle/>
            <a:p>
              <a:endParaRPr/>
            </a:p>
          </p:txBody>
        </p:sp>
        <p:sp>
          <p:nvSpPr>
            <p:cNvPr id="41" name="object 41"/>
            <p:cNvSpPr/>
            <p:nvPr/>
          </p:nvSpPr>
          <p:spPr>
            <a:xfrm>
              <a:off x="5010903"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2" name="object 42"/>
            <p:cNvSpPr/>
            <p:nvPr/>
          </p:nvSpPr>
          <p:spPr>
            <a:xfrm>
              <a:off x="4953673" y="5161965"/>
              <a:ext cx="116839" cy="50165"/>
            </a:xfrm>
            <a:custGeom>
              <a:avLst/>
              <a:gdLst/>
              <a:ahLst/>
              <a:cxnLst/>
              <a:rect l="l" t="t" r="r" b="b"/>
              <a:pathLst>
                <a:path w="116839" h="50164">
                  <a:moveTo>
                    <a:pt x="116839" y="0"/>
                  </a:moveTo>
                  <a:lnTo>
                    <a:pt x="0" y="0"/>
                  </a:lnTo>
                  <a:lnTo>
                    <a:pt x="0" y="49974"/>
                  </a:lnTo>
                  <a:lnTo>
                    <a:pt x="116839" y="49974"/>
                  </a:lnTo>
                  <a:lnTo>
                    <a:pt x="116839" y="0"/>
                  </a:lnTo>
                  <a:close/>
                </a:path>
              </a:pathLst>
            </a:custGeom>
            <a:solidFill>
              <a:srgbClr val="1B75BC"/>
            </a:solidFill>
          </p:spPr>
          <p:txBody>
            <a:bodyPr wrap="square" lIns="0" tIns="0" rIns="0" bIns="0" rtlCol="0"/>
            <a:lstStyle/>
            <a:p>
              <a:endParaRPr/>
            </a:p>
          </p:txBody>
        </p:sp>
        <p:sp>
          <p:nvSpPr>
            <p:cNvPr id="43" name="object 43"/>
            <p:cNvSpPr/>
            <p:nvPr/>
          </p:nvSpPr>
          <p:spPr>
            <a:xfrm>
              <a:off x="5278377"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4" name="object 44"/>
            <p:cNvSpPr/>
            <p:nvPr/>
          </p:nvSpPr>
          <p:spPr>
            <a:xfrm>
              <a:off x="5221135" y="5177808"/>
              <a:ext cx="120014" cy="34290"/>
            </a:xfrm>
            <a:custGeom>
              <a:avLst/>
              <a:gdLst/>
              <a:ahLst/>
              <a:cxnLst/>
              <a:rect l="l" t="t" r="r" b="b"/>
              <a:pathLst>
                <a:path w="120014" h="34289">
                  <a:moveTo>
                    <a:pt x="120014" y="0"/>
                  </a:moveTo>
                  <a:lnTo>
                    <a:pt x="3174" y="0"/>
                  </a:lnTo>
                  <a:lnTo>
                    <a:pt x="0" y="34137"/>
                  </a:lnTo>
                  <a:lnTo>
                    <a:pt x="116852" y="34137"/>
                  </a:lnTo>
                  <a:lnTo>
                    <a:pt x="120014" y="0"/>
                  </a:lnTo>
                  <a:close/>
                </a:path>
              </a:pathLst>
            </a:custGeom>
            <a:solidFill>
              <a:srgbClr val="1B75BC"/>
            </a:solidFill>
          </p:spPr>
          <p:txBody>
            <a:bodyPr wrap="square" lIns="0" tIns="0" rIns="0" bIns="0" rtlCol="0"/>
            <a:lstStyle/>
            <a:p>
              <a:endParaRPr/>
            </a:p>
          </p:txBody>
        </p:sp>
        <p:sp>
          <p:nvSpPr>
            <p:cNvPr id="45" name="object 45"/>
            <p:cNvSpPr/>
            <p:nvPr/>
          </p:nvSpPr>
          <p:spPr>
            <a:xfrm>
              <a:off x="5545851"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6" name="object 46"/>
            <p:cNvSpPr/>
            <p:nvPr/>
          </p:nvSpPr>
          <p:spPr>
            <a:xfrm>
              <a:off x="5488622" y="5190274"/>
              <a:ext cx="116839" cy="22225"/>
            </a:xfrm>
            <a:custGeom>
              <a:avLst/>
              <a:gdLst/>
              <a:ahLst/>
              <a:cxnLst/>
              <a:rect l="l" t="t" r="r" b="b"/>
              <a:pathLst>
                <a:path w="116839" h="22225">
                  <a:moveTo>
                    <a:pt x="116839" y="0"/>
                  </a:moveTo>
                  <a:lnTo>
                    <a:pt x="0" y="0"/>
                  </a:lnTo>
                  <a:lnTo>
                    <a:pt x="0" y="21678"/>
                  </a:lnTo>
                  <a:lnTo>
                    <a:pt x="116839" y="21678"/>
                  </a:lnTo>
                  <a:lnTo>
                    <a:pt x="116839" y="0"/>
                  </a:lnTo>
                  <a:close/>
                </a:path>
              </a:pathLst>
            </a:custGeom>
            <a:solidFill>
              <a:srgbClr val="1B75BC"/>
            </a:solidFill>
          </p:spPr>
          <p:txBody>
            <a:bodyPr wrap="square" lIns="0" tIns="0" rIns="0" bIns="0" rtlCol="0"/>
            <a:lstStyle/>
            <a:p>
              <a:endParaRPr/>
            </a:p>
          </p:txBody>
        </p:sp>
        <p:sp>
          <p:nvSpPr>
            <p:cNvPr id="47" name="object 47"/>
            <p:cNvSpPr/>
            <p:nvPr/>
          </p:nvSpPr>
          <p:spPr>
            <a:xfrm>
              <a:off x="5813324"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8" name="object 48"/>
            <p:cNvSpPr/>
            <p:nvPr/>
          </p:nvSpPr>
          <p:spPr>
            <a:xfrm>
              <a:off x="5756097" y="5189423"/>
              <a:ext cx="116839" cy="22860"/>
            </a:xfrm>
            <a:custGeom>
              <a:avLst/>
              <a:gdLst/>
              <a:ahLst/>
              <a:cxnLst/>
              <a:rect l="l" t="t" r="r" b="b"/>
              <a:pathLst>
                <a:path w="116839" h="22860">
                  <a:moveTo>
                    <a:pt x="116839" y="0"/>
                  </a:moveTo>
                  <a:lnTo>
                    <a:pt x="0" y="0"/>
                  </a:lnTo>
                  <a:lnTo>
                    <a:pt x="0" y="22529"/>
                  </a:lnTo>
                  <a:lnTo>
                    <a:pt x="116839" y="22529"/>
                  </a:lnTo>
                  <a:lnTo>
                    <a:pt x="116839" y="0"/>
                  </a:lnTo>
                  <a:close/>
                </a:path>
              </a:pathLst>
            </a:custGeom>
            <a:solidFill>
              <a:srgbClr val="1B75BC"/>
            </a:solidFill>
          </p:spPr>
          <p:txBody>
            <a:bodyPr wrap="square" lIns="0" tIns="0" rIns="0" bIns="0" rtlCol="0"/>
            <a:lstStyle/>
            <a:p>
              <a:endParaRPr/>
            </a:p>
          </p:txBody>
        </p:sp>
        <p:sp>
          <p:nvSpPr>
            <p:cNvPr id="49" name="object 49"/>
            <p:cNvSpPr/>
            <p:nvPr/>
          </p:nvSpPr>
          <p:spPr>
            <a:xfrm>
              <a:off x="6080799"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0" name="object 50"/>
            <p:cNvSpPr/>
            <p:nvPr/>
          </p:nvSpPr>
          <p:spPr>
            <a:xfrm>
              <a:off x="6348272"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1" name="object 51"/>
            <p:cNvSpPr/>
            <p:nvPr/>
          </p:nvSpPr>
          <p:spPr>
            <a:xfrm>
              <a:off x="6615746"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2" name="object 52"/>
            <p:cNvSpPr/>
            <p:nvPr/>
          </p:nvSpPr>
          <p:spPr>
            <a:xfrm>
              <a:off x="6883219"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3" name="object 53"/>
            <p:cNvSpPr/>
            <p:nvPr/>
          </p:nvSpPr>
          <p:spPr>
            <a:xfrm>
              <a:off x="7150694" y="5211950"/>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4" name="object 54"/>
            <p:cNvSpPr/>
            <p:nvPr/>
          </p:nvSpPr>
          <p:spPr>
            <a:xfrm>
              <a:off x="1883347" y="5211946"/>
              <a:ext cx="5397500" cy="46990"/>
            </a:xfrm>
            <a:custGeom>
              <a:avLst/>
              <a:gdLst/>
              <a:ahLst/>
              <a:cxnLst/>
              <a:rect l="l" t="t" r="r" b="b"/>
              <a:pathLst>
                <a:path w="5397500" h="46989">
                  <a:moveTo>
                    <a:pt x="0" y="0"/>
                  </a:moveTo>
                  <a:lnTo>
                    <a:pt x="5397334" y="0"/>
                  </a:lnTo>
                  <a:lnTo>
                    <a:pt x="5397334" y="46456"/>
                  </a:lnTo>
                </a:path>
              </a:pathLst>
            </a:custGeom>
            <a:ln w="12700">
              <a:solidFill>
                <a:srgbClr val="231F20"/>
              </a:solidFill>
            </a:ln>
          </p:spPr>
          <p:txBody>
            <a:bodyPr wrap="square" lIns="0" tIns="0" rIns="0" bIns="0" rtlCol="0"/>
            <a:lstStyle/>
            <a:p>
              <a:endParaRPr/>
            </a:p>
          </p:txBody>
        </p:sp>
      </p:grpSp>
      <p:sp>
        <p:nvSpPr>
          <p:cNvPr id="55" name="object 55"/>
          <p:cNvSpPr txBox="1"/>
          <p:nvPr/>
        </p:nvSpPr>
        <p:spPr>
          <a:xfrm>
            <a:off x="2280518" y="5265348"/>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香港</a:t>
            </a:r>
            <a:endParaRPr sz="700">
              <a:latin typeface="ＭＳ ゴシック"/>
              <a:cs typeface="ＭＳ ゴシック"/>
            </a:endParaRPr>
          </a:p>
        </p:txBody>
      </p:sp>
      <p:sp>
        <p:nvSpPr>
          <p:cNvPr id="56" name="object 56"/>
          <p:cNvSpPr txBox="1"/>
          <p:nvPr/>
        </p:nvSpPr>
        <p:spPr>
          <a:xfrm>
            <a:off x="2547999" y="5265348"/>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中華人民共和国</a:t>
            </a:r>
            <a:endParaRPr sz="700">
              <a:latin typeface="ＭＳ ゴシック"/>
              <a:cs typeface="ＭＳ ゴシック"/>
            </a:endParaRPr>
          </a:p>
        </p:txBody>
      </p:sp>
      <p:sp>
        <p:nvSpPr>
          <p:cNvPr id="57" name="object 57"/>
          <p:cNvSpPr txBox="1"/>
          <p:nvPr/>
        </p:nvSpPr>
        <p:spPr>
          <a:xfrm>
            <a:off x="2815468" y="5265348"/>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大韓民国</a:t>
            </a:r>
            <a:endParaRPr sz="700">
              <a:latin typeface="ＭＳ ゴシック"/>
              <a:cs typeface="ＭＳ ゴシック"/>
            </a:endParaRPr>
          </a:p>
        </p:txBody>
      </p:sp>
      <p:sp>
        <p:nvSpPr>
          <p:cNvPr id="58" name="object 58"/>
          <p:cNvSpPr txBox="1"/>
          <p:nvPr/>
        </p:nvSpPr>
        <p:spPr>
          <a:xfrm>
            <a:off x="3082943" y="5265348"/>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タイ</a:t>
            </a:r>
            <a:endParaRPr sz="700">
              <a:latin typeface="ＭＳ ゴシック"/>
              <a:cs typeface="ＭＳ ゴシック"/>
            </a:endParaRPr>
          </a:p>
        </p:txBody>
      </p:sp>
      <p:sp>
        <p:nvSpPr>
          <p:cNvPr id="59" name="object 59"/>
          <p:cNvSpPr txBox="1"/>
          <p:nvPr/>
        </p:nvSpPr>
        <p:spPr>
          <a:xfrm>
            <a:off x="3350418" y="5265348"/>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フランス</a:t>
            </a:r>
            <a:endParaRPr sz="700">
              <a:latin typeface="ＭＳ ゴシック"/>
              <a:cs typeface="ＭＳ ゴシック"/>
            </a:endParaRPr>
          </a:p>
        </p:txBody>
      </p:sp>
      <p:sp>
        <p:nvSpPr>
          <p:cNvPr id="60" name="object 60"/>
          <p:cNvSpPr txBox="1"/>
          <p:nvPr/>
        </p:nvSpPr>
        <p:spPr>
          <a:xfrm>
            <a:off x="3617886" y="5265348"/>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スペイン</a:t>
            </a:r>
            <a:endParaRPr sz="700">
              <a:latin typeface="ＭＳ ゴシック"/>
              <a:cs typeface="ＭＳ ゴシック"/>
            </a:endParaRPr>
          </a:p>
        </p:txBody>
      </p:sp>
      <p:sp>
        <p:nvSpPr>
          <p:cNvPr id="61" name="object 61"/>
          <p:cNvSpPr txBox="1"/>
          <p:nvPr/>
        </p:nvSpPr>
        <p:spPr>
          <a:xfrm>
            <a:off x="3885363" y="5265348"/>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アメリカ合衆国</a:t>
            </a:r>
            <a:endParaRPr sz="700">
              <a:latin typeface="ＭＳ ゴシック"/>
              <a:cs typeface="ＭＳ ゴシック"/>
            </a:endParaRPr>
          </a:p>
        </p:txBody>
      </p:sp>
      <p:sp>
        <p:nvSpPr>
          <p:cNvPr id="62" name="object 62"/>
          <p:cNvSpPr txBox="1"/>
          <p:nvPr/>
        </p:nvSpPr>
        <p:spPr>
          <a:xfrm>
            <a:off x="4152837" y="5265348"/>
            <a:ext cx="114300" cy="6477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オーストラリア</a:t>
            </a:r>
            <a:endParaRPr sz="700">
              <a:latin typeface="ＭＳ ゴシック"/>
              <a:cs typeface="ＭＳ ゴシック"/>
            </a:endParaRPr>
          </a:p>
        </p:txBody>
      </p:sp>
      <p:sp>
        <p:nvSpPr>
          <p:cNvPr id="63" name="object 63"/>
          <p:cNvSpPr txBox="1"/>
          <p:nvPr/>
        </p:nvSpPr>
        <p:spPr>
          <a:xfrm>
            <a:off x="4420313" y="5265348"/>
            <a:ext cx="114300" cy="2032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英国</a:t>
            </a:r>
            <a:endParaRPr sz="700">
              <a:latin typeface="ＭＳ ゴシック"/>
              <a:cs typeface="ＭＳ ゴシック"/>
            </a:endParaRPr>
          </a:p>
        </p:txBody>
      </p:sp>
      <p:sp>
        <p:nvSpPr>
          <p:cNvPr id="64" name="object 64"/>
          <p:cNvSpPr txBox="1"/>
          <p:nvPr/>
        </p:nvSpPr>
        <p:spPr>
          <a:xfrm>
            <a:off x="4687788" y="5265348"/>
            <a:ext cx="114300" cy="4699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フィリピン</a:t>
            </a:r>
            <a:endParaRPr sz="700">
              <a:latin typeface="ＭＳ ゴシック"/>
              <a:cs typeface="ＭＳ ゴシック"/>
            </a:endParaRPr>
          </a:p>
        </p:txBody>
      </p:sp>
      <p:sp>
        <p:nvSpPr>
          <p:cNvPr id="65" name="object 65"/>
          <p:cNvSpPr txBox="1"/>
          <p:nvPr/>
        </p:nvSpPr>
        <p:spPr>
          <a:xfrm>
            <a:off x="4955256" y="5265348"/>
            <a:ext cx="114300" cy="5588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シンガポール</a:t>
            </a:r>
            <a:endParaRPr sz="700">
              <a:latin typeface="ＭＳ ゴシック"/>
              <a:cs typeface="ＭＳ ゴシック"/>
            </a:endParaRPr>
          </a:p>
        </p:txBody>
      </p:sp>
      <p:sp>
        <p:nvSpPr>
          <p:cNvPr id="66" name="object 66"/>
          <p:cNvSpPr txBox="1"/>
          <p:nvPr/>
        </p:nvSpPr>
        <p:spPr>
          <a:xfrm>
            <a:off x="5222732" y="5265348"/>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カナダ</a:t>
            </a:r>
            <a:endParaRPr sz="700">
              <a:latin typeface="ＭＳ ゴシック"/>
              <a:cs typeface="ＭＳ ゴシック"/>
            </a:endParaRPr>
          </a:p>
        </p:txBody>
      </p:sp>
      <p:sp>
        <p:nvSpPr>
          <p:cNvPr id="67" name="object 67"/>
          <p:cNvSpPr txBox="1"/>
          <p:nvPr/>
        </p:nvSpPr>
        <p:spPr>
          <a:xfrm>
            <a:off x="5490207" y="5265348"/>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ドイツ</a:t>
            </a:r>
            <a:endParaRPr sz="700">
              <a:latin typeface="ＭＳ ゴシック"/>
              <a:cs typeface="ＭＳ ゴシック"/>
            </a:endParaRPr>
          </a:p>
        </p:txBody>
      </p:sp>
      <p:sp>
        <p:nvSpPr>
          <p:cNvPr id="68" name="object 68"/>
          <p:cNvSpPr txBox="1"/>
          <p:nvPr/>
        </p:nvSpPr>
        <p:spPr>
          <a:xfrm>
            <a:off x="5757682" y="5265348"/>
            <a:ext cx="114300" cy="5588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インドネシア</a:t>
            </a:r>
            <a:endParaRPr sz="700">
              <a:latin typeface="ＭＳ ゴシック"/>
              <a:cs typeface="ＭＳ ゴシック"/>
            </a:endParaRPr>
          </a:p>
        </p:txBody>
      </p:sp>
      <p:sp>
        <p:nvSpPr>
          <p:cNvPr id="69" name="object 69"/>
          <p:cNvSpPr txBox="1"/>
          <p:nvPr/>
        </p:nvSpPr>
        <p:spPr>
          <a:xfrm>
            <a:off x="6025158" y="5265348"/>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ベトナム</a:t>
            </a:r>
            <a:endParaRPr sz="700">
              <a:latin typeface="ＭＳ ゴシック"/>
              <a:cs typeface="ＭＳ ゴシック"/>
            </a:endParaRPr>
          </a:p>
        </p:txBody>
      </p:sp>
      <p:sp>
        <p:nvSpPr>
          <p:cNvPr id="70" name="object 70"/>
          <p:cNvSpPr txBox="1"/>
          <p:nvPr/>
        </p:nvSpPr>
        <p:spPr>
          <a:xfrm>
            <a:off x="6292626" y="5265348"/>
            <a:ext cx="114300" cy="4699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マレーシア</a:t>
            </a:r>
            <a:endParaRPr sz="700">
              <a:latin typeface="ＭＳ ゴシック"/>
              <a:cs typeface="ＭＳ ゴシック"/>
            </a:endParaRPr>
          </a:p>
        </p:txBody>
      </p:sp>
      <p:sp>
        <p:nvSpPr>
          <p:cNvPr id="71" name="object 71"/>
          <p:cNvSpPr txBox="1"/>
          <p:nvPr/>
        </p:nvSpPr>
        <p:spPr>
          <a:xfrm>
            <a:off x="6560102" y="5265348"/>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インド</a:t>
            </a:r>
            <a:endParaRPr sz="700">
              <a:latin typeface="ＭＳ ゴシック"/>
              <a:cs typeface="ＭＳ ゴシック"/>
            </a:endParaRPr>
          </a:p>
        </p:txBody>
      </p:sp>
      <p:sp>
        <p:nvSpPr>
          <p:cNvPr id="72" name="object 72"/>
          <p:cNvSpPr txBox="1"/>
          <p:nvPr/>
        </p:nvSpPr>
        <p:spPr>
          <a:xfrm>
            <a:off x="6827577" y="5265348"/>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イタリア</a:t>
            </a:r>
            <a:endParaRPr sz="700">
              <a:latin typeface="ＭＳ ゴシック"/>
              <a:cs typeface="ＭＳ ゴシック"/>
            </a:endParaRPr>
          </a:p>
        </p:txBody>
      </p:sp>
      <p:sp>
        <p:nvSpPr>
          <p:cNvPr id="73" name="object 73"/>
          <p:cNvSpPr txBox="1"/>
          <p:nvPr/>
        </p:nvSpPr>
        <p:spPr>
          <a:xfrm>
            <a:off x="7095045" y="5265348"/>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ロシア</a:t>
            </a:r>
            <a:endParaRPr sz="700">
              <a:latin typeface="ＭＳ ゴシック"/>
              <a:cs typeface="ＭＳ ゴシック"/>
            </a:endParaRPr>
          </a:p>
        </p:txBody>
      </p:sp>
      <p:sp>
        <p:nvSpPr>
          <p:cNvPr id="74" name="object 74"/>
          <p:cNvSpPr txBox="1"/>
          <p:nvPr/>
        </p:nvSpPr>
        <p:spPr>
          <a:xfrm>
            <a:off x="1591320" y="3716779"/>
            <a:ext cx="27876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15,000</a:t>
            </a:r>
            <a:endParaRPr sz="700">
              <a:latin typeface="ＭＳ ゴシック"/>
              <a:cs typeface="ＭＳ ゴシック"/>
            </a:endParaRPr>
          </a:p>
        </p:txBody>
      </p:sp>
      <p:sp>
        <p:nvSpPr>
          <p:cNvPr id="75" name="object 75"/>
          <p:cNvSpPr txBox="1"/>
          <p:nvPr/>
        </p:nvSpPr>
        <p:spPr>
          <a:xfrm>
            <a:off x="1590457" y="4188712"/>
            <a:ext cx="28003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10,000</a:t>
            </a:r>
            <a:endParaRPr sz="700">
              <a:latin typeface="ＭＳ ゴシック"/>
              <a:cs typeface="ＭＳ ゴシック"/>
            </a:endParaRPr>
          </a:p>
        </p:txBody>
      </p:sp>
      <p:sp>
        <p:nvSpPr>
          <p:cNvPr id="76" name="object 76"/>
          <p:cNvSpPr txBox="1"/>
          <p:nvPr/>
        </p:nvSpPr>
        <p:spPr>
          <a:xfrm>
            <a:off x="1630939" y="4670172"/>
            <a:ext cx="23939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5,000</a:t>
            </a:r>
            <a:endParaRPr sz="700">
              <a:latin typeface="ＭＳ ゴシック"/>
              <a:cs typeface="ＭＳ ゴシック"/>
            </a:endParaRPr>
          </a:p>
        </p:txBody>
      </p:sp>
      <p:sp>
        <p:nvSpPr>
          <p:cNvPr id="77" name="object 77"/>
          <p:cNvSpPr txBox="1"/>
          <p:nvPr/>
        </p:nvSpPr>
        <p:spPr>
          <a:xfrm>
            <a:off x="1798515" y="5151299"/>
            <a:ext cx="6985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0</a:t>
            </a:r>
            <a:endParaRPr sz="700">
              <a:latin typeface="ＭＳ ゴシック"/>
              <a:cs typeface="ＭＳ ゴシック"/>
            </a:endParaRPr>
          </a:p>
        </p:txBody>
      </p:sp>
      <p:pic>
        <p:nvPicPr>
          <p:cNvPr id="78" name="object 78"/>
          <p:cNvPicPr/>
          <p:nvPr/>
        </p:nvPicPr>
        <p:blipFill>
          <a:blip r:embed="rId3" cstate="print"/>
          <a:stretch>
            <a:fillRect/>
          </a:stretch>
        </p:blipFill>
        <p:spPr>
          <a:xfrm>
            <a:off x="8082630" y="1534310"/>
            <a:ext cx="1028988" cy="422123"/>
          </a:xfrm>
          <a:prstGeom prst="rect">
            <a:avLst/>
          </a:prstGeom>
        </p:spPr>
      </p:pic>
      <p:pic>
        <p:nvPicPr>
          <p:cNvPr id="79" name="object 79"/>
          <p:cNvPicPr/>
          <p:nvPr/>
        </p:nvPicPr>
        <p:blipFill>
          <a:blip r:embed="rId4" cstate="print"/>
          <a:stretch>
            <a:fillRect/>
          </a:stretch>
        </p:blipFill>
        <p:spPr>
          <a:xfrm>
            <a:off x="4586038" y="6244692"/>
            <a:ext cx="229565" cy="208749"/>
          </a:xfrm>
          <a:prstGeom prst="rect">
            <a:avLst/>
          </a:prstGeom>
        </p:spPr>
      </p:pic>
      <p:sp>
        <p:nvSpPr>
          <p:cNvPr id="80" name="object 80"/>
          <p:cNvSpPr txBox="1"/>
          <p:nvPr/>
        </p:nvSpPr>
        <p:spPr>
          <a:xfrm>
            <a:off x="2709379" y="6150673"/>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81" name="object 81"/>
          <p:cNvSpPr txBox="1"/>
          <p:nvPr/>
        </p:nvSpPr>
        <p:spPr>
          <a:xfrm>
            <a:off x="4948008" y="6150673"/>
            <a:ext cx="3023870" cy="417195"/>
          </a:xfrm>
          <a:prstGeom prst="rect">
            <a:avLst/>
          </a:prstGeom>
          <a:solidFill>
            <a:srgbClr val="D4EFFC"/>
          </a:solidFill>
        </p:spPr>
        <p:txBody>
          <a:bodyPr vert="horz" wrap="square" lIns="0" tIns="47625" rIns="0" bIns="0" rtlCol="0">
            <a:spAutoFit/>
          </a:bodyPr>
          <a:lstStyle/>
          <a:p>
            <a:pPr marL="643890">
              <a:lnSpc>
                <a:spcPct val="100000"/>
              </a:lnSpc>
              <a:spcBef>
                <a:spcPts val="375"/>
              </a:spcBef>
            </a:pPr>
            <a:r>
              <a:rPr sz="2000" spc="-65" dirty="0">
                <a:solidFill>
                  <a:srgbClr val="00B9F2"/>
                </a:solidFill>
                <a:latin typeface="ＭＳ ゴシック"/>
                <a:cs typeface="ＭＳ ゴシック"/>
              </a:rPr>
              <a:t>外国人訪問分析</a:t>
            </a:r>
            <a:endParaRPr sz="2000">
              <a:latin typeface="ＭＳ ゴシック"/>
              <a:cs typeface="ＭＳ ゴシック"/>
            </a:endParaRPr>
          </a:p>
        </p:txBody>
      </p:sp>
      <p:sp>
        <p:nvSpPr>
          <p:cNvPr id="83"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7245" y="768210"/>
            <a:ext cx="9612630" cy="455930"/>
          </a:xfrm>
          <a:prstGeom prst="rect">
            <a:avLst/>
          </a:prstGeom>
          <a:solidFill>
            <a:srgbClr val="00B9F2"/>
          </a:solidFill>
        </p:spPr>
        <p:txBody>
          <a:bodyPr vert="horz" wrap="square" lIns="0" tIns="29844" rIns="0" bIns="0" rtlCol="0">
            <a:spAutoFit/>
          </a:bodyPr>
          <a:lstStyle/>
          <a:p>
            <a:pPr marL="1018540">
              <a:lnSpc>
                <a:spcPct val="100000"/>
              </a:lnSpc>
              <a:spcBef>
                <a:spcPts val="234"/>
              </a:spcBef>
            </a:pPr>
            <a:r>
              <a:rPr spc="-185" dirty="0"/>
              <a:t>教科「商業」 科目「観光ビジネス」</a:t>
            </a:r>
          </a:p>
        </p:txBody>
      </p:sp>
      <p:sp>
        <p:nvSpPr>
          <p:cNvPr id="3" name="object 3"/>
          <p:cNvSpPr txBox="1"/>
          <p:nvPr/>
        </p:nvSpPr>
        <p:spPr>
          <a:xfrm>
            <a:off x="2016305" y="1478306"/>
            <a:ext cx="2134235" cy="1191895"/>
          </a:xfrm>
          <a:prstGeom prst="rect">
            <a:avLst/>
          </a:prstGeom>
        </p:spPr>
        <p:txBody>
          <a:bodyPr vert="horz" wrap="square" lIns="0" tIns="122555" rIns="0" bIns="0" rtlCol="0">
            <a:spAutoFit/>
          </a:bodyPr>
          <a:lstStyle/>
          <a:p>
            <a:pPr algn="ctr">
              <a:lnSpc>
                <a:spcPct val="100000"/>
              </a:lnSpc>
              <a:spcBef>
                <a:spcPts val="965"/>
              </a:spcBef>
            </a:pPr>
            <a:r>
              <a:rPr sz="1800" spc="-10" dirty="0">
                <a:solidFill>
                  <a:srgbClr val="231F20"/>
                </a:solidFill>
                <a:latin typeface="ＭＳ ゴシック"/>
                <a:cs typeface="ＭＳ ゴシック"/>
              </a:rPr>
              <a:t>国・地域別訪問者数</a:t>
            </a:r>
            <a:endParaRPr sz="1800">
              <a:latin typeface="ＭＳ ゴシック"/>
              <a:cs typeface="ＭＳ ゴシック"/>
            </a:endParaRPr>
          </a:p>
          <a:p>
            <a:pPr marL="2540" algn="ctr">
              <a:lnSpc>
                <a:spcPct val="100000"/>
              </a:lnSpc>
              <a:spcBef>
                <a:spcPts val="1060"/>
              </a:spcBef>
            </a:pPr>
            <a:r>
              <a:rPr sz="2200" spc="-20" dirty="0">
                <a:solidFill>
                  <a:srgbClr val="231F20"/>
                </a:solidFill>
                <a:latin typeface="ＭＳ ゴシック"/>
                <a:cs typeface="ＭＳ ゴシック"/>
              </a:rPr>
              <a:t>岡山県</a:t>
            </a:r>
            <a:endParaRPr sz="2200">
              <a:latin typeface="ＭＳ ゴシック"/>
              <a:cs typeface="ＭＳ ゴシック"/>
            </a:endParaRPr>
          </a:p>
          <a:p>
            <a:pPr marR="4445" algn="ctr">
              <a:lnSpc>
                <a:spcPct val="100000"/>
              </a:lnSpc>
              <a:spcBef>
                <a:spcPts val="660"/>
              </a:spcBef>
            </a:pPr>
            <a:r>
              <a:rPr sz="1500" spc="-10" dirty="0">
                <a:solidFill>
                  <a:srgbClr val="231F20"/>
                </a:solidFill>
                <a:latin typeface="ＭＳ ゴシック"/>
                <a:cs typeface="ＭＳ ゴシック"/>
              </a:rPr>
              <a:t>2018</a:t>
            </a:r>
            <a:r>
              <a:rPr sz="1500" dirty="0">
                <a:solidFill>
                  <a:srgbClr val="231F20"/>
                </a:solidFill>
                <a:latin typeface="ＭＳ ゴシック"/>
                <a:cs typeface="ＭＳ ゴシック"/>
              </a:rPr>
              <a:t>年10-12</a:t>
            </a:r>
            <a:r>
              <a:rPr sz="1500" spc="-25" dirty="0">
                <a:solidFill>
                  <a:srgbClr val="231F20"/>
                </a:solidFill>
                <a:latin typeface="ＭＳ ゴシック"/>
                <a:cs typeface="ＭＳ ゴシック"/>
              </a:rPr>
              <a:t>月期</a:t>
            </a:r>
            <a:endParaRPr sz="1500">
              <a:latin typeface="ＭＳ ゴシック"/>
              <a:cs typeface="ＭＳ ゴシック"/>
            </a:endParaRPr>
          </a:p>
        </p:txBody>
      </p:sp>
      <p:sp>
        <p:nvSpPr>
          <p:cNvPr id="4" name="object 4"/>
          <p:cNvSpPr txBox="1"/>
          <p:nvPr/>
        </p:nvSpPr>
        <p:spPr>
          <a:xfrm>
            <a:off x="2101557" y="2701074"/>
            <a:ext cx="1968500" cy="410209"/>
          </a:xfrm>
          <a:prstGeom prst="rect">
            <a:avLst/>
          </a:prstGeom>
          <a:solidFill>
            <a:srgbClr val="00B9F2"/>
          </a:solidFill>
        </p:spPr>
        <p:txBody>
          <a:bodyPr vert="horz" wrap="square" lIns="0" tIns="60325" rIns="0" bIns="0" rtlCol="0">
            <a:spAutoFit/>
          </a:bodyPr>
          <a:lstStyle/>
          <a:p>
            <a:pPr marL="302260">
              <a:lnSpc>
                <a:spcPct val="100000"/>
              </a:lnSpc>
              <a:spcBef>
                <a:spcPts val="475"/>
              </a:spcBef>
            </a:pPr>
            <a:r>
              <a:rPr sz="1800" spc="-10" dirty="0">
                <a:solidFill>
                  <a:srgbClr val="FFFFFF"/>
                </a:solidFill>
                <a:latin typeface="ＭＳ ゴシック"/>
                <a:cs typeface="ＭＳ ゴシック"/>
              </a:rPr>
              <a:t>すべての目的</a:t>
            </a:r>
            <a:endParaRPr sz="1800">
              <a:latin typeface="ＭＳ ゴシック"/>
              <a:cs typeface="ＭＳ ゴシック"/>
            </a:endParaRPr>
          </a:p>
        </p:txBody>
      </p:sp>
      <p:sp>
        <p:nvSpPr>
          <p:cNvPr id="5" name="object 5"/>
          <p:cNvSpPr/>
          <p:nvPr/>
        </p:nvSpPr>
        <p:spPr>
          <a:xfrm>
            <a:off x="2101556" y="1951516"/>
            <a:ext cx="1968500" cy="0"/>
          </a:xfrm>
          <a:custGeom>
            <a:avLst/>
            <a:gdLst/>
            <a:ahLst/>
            <a:cxnLst/>
            <a:rect l="l" t="t" r="r" b="b"/>
            <a:pathLst>
              <a:path w="1968500">
                <a:moveTo>
                  <a:pt x="0" y="0"/>
                </a:moveTo>
                <a:lnTo>
                  <a:pt x="1968042" y="0"/>
                </a:lnTo>
              </a:path>
            </a:pathLst>
          </a:custGeom>
          <a:ln w="9525">
            <a:solidFill>
              <a:srgbClr val="00B9F2"/>
            </a:solidFill>
          </a:ln>
        </p:spPr>
        <p:txBody>
          <a:bodyPr wrap="square" lIns="0" tIns="0" rIns="0" bIns="0" rtlCol="0"/>
          <a:lstStyle/>
          <a:p>
            <a:endParaRPr/>
          </a:p>
        </p:txBody>
      </p:sp>
      <p:sp>
        <p:nvSpPr>
          <p:cNvPr id="6" name="object 6"/>
          <p:cNvSpPr txBox="1"/>
          <p:nvPr/>
        </p:nvSpPr>
        <p:spPr>
          <a:xfrm>
            <a:off x="1540296" y="3443976"/>
            <a:ext cx="28384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20,000</a:t>
            </a:r>
            <a:endParaRPr sz="700">
              <a:latin typeface="ＭＳ ゴシック"/>
              <a:cs typeface="ＭＳ ゴシック"/>
            </a:endParaRPr>
          </a:p>
        </p:txBody>
      </p:sp>
      <p:sp>
        <p:nvSpPr>
          <p:cNvPr id="7" name="object 7"/>
          <p:cNvSpPr txBox="1"/>
          <p:nvPr/>
        </p:nvSpPr>
        <p:spPr>
          <a:xfrm>
            <a:off x="1581101" y="3082154"/>
            <a:ext cx="29210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（人</a:t>
            </a:r>
            <a:r>
              <a:rPr sz="700" spc="-50" dirty="0">
                <a:solidFill>
                  <a:srgbClr val="231F20"/>
                </a:solidFill>
                <a:latin typeface="ＭＳ ゴシック"/>
                <a:cs typeface="ＭＳ ゴシック"/>
              </a:rPr>
              <a:t>）</a:t>
            </a:r>
            <a:endParaRPr sz="700">
              <a:latin typeface="ＭＳ ゴシック"/>
              <a:cs typeface="ＭＳ ゴシック"/>
            </a:endParaRPr>
          </a:p>
        </p:txBody>
      </p:sp>
      <p:grpSp>
        <p:nvGrpSpPr>
          <p:cNvPr id="8" name="object 8"/>
          <p:cNvGrpSpPr/>
          <p:nvPr/>
        </p:nvGrpSpPr>
        <p:grpSpPr>
          <a:xfrm>
            <a:off x="1829600" y="3147753"/>
            <a:ext cx="677545" cy="2583180"/>
            <a:chOff x="1829600" y="3147753"/>
            <a:chExt cx="677545" cy="2583180"/>
          </a:xfrm>
        </p:grpSpPr>
        <p:sp>
          <p:nvSpPr>
            <p:cNvPr id="9" name="object 9"/>
            <p:cNvSpPr/>
            <p:nvPr/>
          </p:nvSpPr>
          <p:spPr>
            <a:xfrm>
              <a:off x="1837353" y="3154103"/>
              <a:ext cx="50800" cy="2570480"/>
            </a:xfrm>
            <a:custGeom>
              <a:avLst/>
              <a:gdLst/>
              <a:ahLst/>
              <a:cxnLst/>
              <a:rect l="l" t="t" r="r" b="b"/>
              <a:pathLst>
                <a:path w="50800" h="2570479">
                  <a:moveTo>
                    <a:pt x="0" y="0"/>
                  </a:moveTo>
                  <a:lnTo>
                    <a:pt x="50673" y="0"/>
                  </a:lnTo>
                  <a:lnTo>
                    <a:pt x="50673" y="2569857"/>
                  </a:lnTo>
                </a:path>
              </a:pathLst>
            </a:custGeom>
            <a:ln w="12699">
              <a:solidFill>
                <a:srgbClr val="231F20"/>
              </a:solidFill>
            </a:ln>
          </p:spPr>
          <p:txBody>
            <a:bodyPr wrap="square" lIns="0" tIns="0" rIns="0" bIns="0" rtlCol="0"/>
            <a:lstStyle/>
            <a:p>
              <a:endParaRPr/>
            </a:p>
          </p:txBody>
        </p:sp>
        <p:sp>
          <p:nvSpPr>
            <p:cNvPr id="10" name="object 10"/>
            <p:cNvSpPr/>
            <p:nvPr/>
          </p:nvSpPr>
          <p:spPr>
            <a:xfrm>
              <a:off x="1835950" y="3515895"/>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1" name="object 11"/>
            <p:cNvSpPr/>
            <p:nvPr/>
          </p:nvSpPr>
          <p:spPr>
            <a:xfrm>
              <a:off x="1835950" y="3950190"/>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2" name="object 12"/>
            <p:cNvSpPr/>
            <p:nvPr/>
          </p:nvSpPr>
          <p:spPr>
            <a:xfrm>
              <a:off x="1835950" y="3733265"/>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3" name="object 13"/>
            <p:cNvSpPr/>
            <p:nvPr/>
          </p:nvSpPr>
          <p:spPr>
            <a:xfrm>
              <a:off x="1835950" y="4161927"/>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4" name="object 14"/>
            <p:cNvSpPr/>
            <p:nvPr/>
          </p:nvSpPr>
          <p:spPr>
            <a:xfrm>
              <a:off x="1835950" y="4377314"/>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5" name="object 15"/>
            <p:cNvSpPr/>
            <p:nvPr/>
          </p:nvSpPr>
          <p:spPr>
            <a:xfrm>
              <a:off x="1835950" y="4597386"/>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6" name="object 16"/>
            <p:cNvSpPr/>
            <p:nvPr/>
          </p:nvSpPr>
          <p:spPr>
            <a:xfrm>
              <a:off x="2500406"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grpSp>
      <p:sp>
        <p:nvSpPr>
          <p:cNvPr id="17" name="object 17"/>
          <p:cNvSpPr txBox="1"/>
          <p:nvPr/>
        </p:nvSpPr>
        <p:spPr>
          <a:xfrm>
            <a:off x="1544278" y="3661341"/>
            <a:ext cx="280035" cy="56134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18,000</a:t>
            </a:r>
            <a:endParaRPr sz="700">
              <a:latin typeface="ＭＳ ゴシック"/>
              <a:cs typeface="ＭＳ ゴシック"/>
            </a:endParaRPr>
          </a:p>
          <a:p>
            <a:pPr>
              <a:lnSpc>
                <a:spcPct val="100000"/>
              </a:lnSpc>
              <a:spcBef>
                <a:spcPts val="20"/>
              </a:spcBef>
            </a:pPr>
            <a:endParaRPr sz="700">
              <a:latin typeface="ＭＳ ゴシック"/>
              <a:cs typeface="ＭＳ ゴシック"/>
            </a:endParaRPr>
          </a:p>
          <a:p>
            <a:pPr marL="12700">
              <a:lnSpc>
                <a:spcPct val="100000"/>
              </a:lnSpc>
            </a:pPr>
            <a:r>
              <a:rPr sz="700" spc="-10" dirty="0">
                <a:solidFill>
                  <a:srgbClr val="231F20"/>
                </a:solidFill>
                <a:latin typeface="ＭＳ ゴシック"/>
                <a:cs typeface="ＭＳ ゴシック"/>
              </a:rPr>
              <a:t>16,000</a:t>
            </a:r>
            <a:endParaRPr sz="700">
              <a:latin typeface="ＭＳ ゴシック"/>
              <a:cs typeface="ＭＳ ゴシック"/>
            </a:endParaRPr>
          </a:p>
          <a:p>
            <a:pPr>
              <a:lnSpc>
                <a:spcPct val="100000"/>
              </a:lnSpc>
              <a:spcBef>
                <a:spcPts val="40"/>
              </a:spcBef>
            </a:pPr>
            <a:endParaRPr sz="650">
              <a:latin typeface="ＭＳ ゴシック"/>
              <a:cs typeface="ＭＳ ゴシック"/>
            </a:endParaRPr>
          </a:p>
          <a:p>
            <a:pPr marL="12700">
              <a:lnSpc>
                <a:spcPct val="100000"/>
              </a:lnSpc>
            </a:pPr>
            <a:r>
              <a:rPr sz="700" spc="-10" dirty="0">
                <a:solidFill>
                  <a:srgbClr val="231F20"/>
                </a:solidFill>
                <a:latin typeface="ＭＳ ゴシック"/>
                <a:cs typeface="ＭＳ ゴシック"/>
              </a:rPr>
              <a:t>14,000</a:t>
            </a:r>
            <a:endParaRPr sz="700">
              <a:latin typeface="ＭＳ ゴシック"/>
              <a:cs typeface="ＭＳ ゴシック"/>
            </a:endParaRPr>
          </a:p>
        </p:txBody>
      </p:sp>
      <p:sp>
        <p:nvSpPr>
          <p:cNvPr id="18" name="object 18"/>
          <p:cNvSpPr txBox="1"/>
          <p:nvPr/>
        </p:nvSpPr>
        <p:spPr>
          <a:xfrm>
            <a:off x="1544736" y="4305393"/>
            <a:ext cx="279400"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12,000</a:t>
            </a:r>
            <a:endParaRPr sz="700">
              <a:latin typeface="ＭＳ ゴシック"/>
              <a:cs typeface="ＭＳ ゴシック"/>
            </a:endParaRPr>
          </a:p>
        </p:txBody>
      </p:sp>
      <p:sp>
        <p:nvSpPr>
          <p:cNvPr id="19" name="object 19"/>
          <p:cNvSpPr txBox="1"/>
          <p:nvPr/>
        </p:nvSpPr>
        <p:spPr>
          <a:xfrm>
            <a:off x="1544469" y="4525462"/>
            <a:ext cx="28003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10,000</a:t>
            </a:r>
            <a:endParaRPr sz="700">
              <a:latin typeface="ＭＳ ゴシック"/>
              <a:cs typeface="ＭＳ ゴシック"/>
            </a:endParaRPr>
          </a:p>
        </p:txBody>
      </p:sp>
      <p:sp>
        <p:nvSpPr>
          <p:cNvPr id="20" name="object 20"/>
          <p:cNvSpPr txBox="1"/>
          <p:nvPr/>
        </p:nvSpPr>
        <p:spPr>
          <a:xfrm>
            <a:off x="1583903" y="5389124"/>
            <a:ext cx="240665"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2,000</a:t>
            </a:r>
            <a:endParaRPr sz="700">
              <a:latin typeface="ＭＳ ゴシック"/>
              <a:cs typeface="ＭＳ ゴシック"/>
            </a:endParaRPr>
          </a:p>
        </p:txBody>
      </p:sp>
      <p:sp>
        <p:nvSpPr>
          <p:cNvPr id="21" name="object 21"/>
          <p:cNvSpPr txBox="1"/>
          <p:nvPr/>
        </p:nvSpPr>
        <p:spPr>
          <a:xfrm>
            <a:off x="1752546" y="5625331"/>
            <a:ext cx="6985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0</a:t>
            </a:r>
            <a:endParaRPr sz="700">
              <a:latin typeface="ＭＳ ゴシック"/>
              <a:cs typeface="ＭＳ ゴシック"/>
            </a:endParaRPr>
          </a:p>
        </p:txBody>
      </p:sp>
      <p:grpSp>
        <p:nvGrpSpPr>
          <p:cNvPr id="22" name="object 22"/>
          <p:cNvGrpSpPr/>
          <p:nvPr/>
        </p:nvGrpSpPr>
        <p:grpSpPr>
          <a:xfrm>
            <a:off x="1829600" y="4808534"/>
            <a:ext cx="4356100" cy="930275"/>
            <a:chOff x="1829600" y="4808534"/>
            <a:chExt cx="4356100" cy="930275"/>
          </a:xfrm>
        </p:grpSpPr>
        <p:sp>
          <p:nvSpPr>
            <p:cNvPr id="23" name="object 23"/>
            <p:cNvSpPr/>
            <p:nvPr/>
          </p:nvSpPr>
          <p:spPr>
            <a:xfrm>
              <a:off x="1835950" y="5461045"/>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24" name="object 24"/>
            <p:cNvSpPr/>
            <p:nvPr/>
          </p:nvSpPr>
          <p:spPr>
            <a:xfrm>
              <a:off x="1835950" y="5245658"/>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25" name="object 25"/>
            <p:cNvSpPr/>
            <p:nvPr/>
          </p:nvSpPr>
          <p:spPr>
            <a:xfrm>
              <a:off x="1835950" y="5032383"/>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26" name="object 26"/>
            <p:cNvSpPr/>
            <p:nvPr/>
          </p:nvSpPr>
          <p:spPr>
            <a:xfrm>
              <a:off x="1835950" y="4814884"/>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27" name="object 27"/>
            <p:cNvSpPr/>
            <p:nvPr/>
          </p:nvSpPr>
          <p:spPr>
            <a:xfrm>
              <a:off x="1837353" y="5685954"/>
              <a:ext cx="4342130" cy="46990"/>
            </a:xfrm>
            <a:custGeom>
              <a:avLst/>
              <a:gdLst/>
              <a:ahLst/>
              <a:cxnLst/>
              <a:rect l="l" t="t" r="r" b="b"/>
              <a:pathLst>
                <a:path w="4342130" h="46989">
                  <a:moveTo>
                    <a:pt x="0" y="0"/>
                  </a:moveTo>
                  <a:lnTo>
                    <a:pt x="4341520" y="0"/>
                  </a:lnTo>
                  <a:lnTo>
                    <a:pt x="4341520" y="46456"/>
                  </a:lnTo>
                </a:path>
              </a:pathLst>
            </a:custGeom>
            <a:ln w="12700">
              <a:solidFill>
                <a:srgbClr val="231F20"/>
              </a:solidFill>
            </a:ln>
          </p:spPr>
          <p:txBody>
            <a:bodyPr wrap="square" lIns="0" tIns="0" rIns="0" bIns="0" rtlCol="0"/>
            <a:lstStyle/>
            <a:p>
              <a:endParaRPr/>
            </a:p>
          </p:txBody>
        </p:sp>
      </p:grpSp>
      <p:sp>
        <p:nvSpPr>
          <p:cNvPr id="28" name="object 28"/>
          <p:cNvSpPr txBox="1"/>
          <p:nvPr/>
        </p:nvSpPr>
        <p:spPr>
          <a:xfrm>
            <a:off x="1584064" y="5173745"/>
            <a:ext cx="240029"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4,000</a:t>
            </a:r>
            <a:endParaRPr sz="700">
              <a:latin typeface="ＭＳ ゴシック"/>
              <a:cs typeface="ＭＳ ゴシック"/>
            </a:endParaRPr>
          </a:p>
        </p:txBody>
      </p:sp>
      <p:sp>
        <p:nvSpPr>
          <p:cNvPr id="29" name="object 29"/>
          <p:cNvSpPr txBox="1"/>
          <p:nvPr/>
        </p:nvSpPr>
        <p:spPr>
          <a:xfrm>
            <a:off x="1584411" y="4960461"/>
            <a:ext cx="240029"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6,000</a:t>
            </a:r>
            <a:endParaRPr sz="700">
              <a:latin typeface="ＭＳ ゴシック"/>
              <a:cs typeface="ＭＳ ゴシック"/>
            </a:endParaRPr>
          </a:p>
        </p:txBody>
      </p:sp>
      <p:sp>
        <p:nvSpPr>
          <p:cNvPr id="30" name="object 30"/>
          <p:cNvSpPr txBox="1"/>
          <p:nvPr/>
        </p:nvSpPr>
        <p:spPr>
          <a:xfrm>
            <a:off x="1584071" y="4742960"/>
            <a:ext cx="240029" cy="132080"/>
          </a:xfrm>
          <a:prstGeom prst="rect">
            <a:avLst/>
          </a:prstGeom>
        </p:spPr>
        <p:txBody>
          <a:bodyPr vert="horz" wrap="square" lIns="0" tIns="12700" rIns="0" bIns="0" rtlCol="0">
            <a:spAutoFit/>
          </a:bodyPr>
          <a:lstStyle/>
          <a:p>
            <a:pPr marL="12700">
              <a:lnSpc>
                <a:spcPct val="100000"/>
              </a:lnSpc>
              <a:spcBef>
                <a:spcPts val="100"/>
              </a:spcBef>
            </a:pPr>
            <a:r>
              <a:rPr sz="700" spc="-10" dirty="0">
                <a:solidFill>
                  <a:srgbClr val="231F20"/>
                </a:solidFill>
                <a:latin typeface="ＭＳ ゴシック"/>
                <a:cs typeface="ＭＳ ゴシック"/>
              </a:rPr>
              <a:t>8,000</a:t>
            </a:r>
            <a:endParaRPr sz="700">
              <a:latin typeface="ＭＳ ゴシック"/>
              <a:cs typeface="ＭＳ ゴシック"/>
            </a:endParaRPr>
          </a:p>
        </p:txBody>
      </p:sp>
      <p:sp>
        <p:nvSpPr>
          <p:cNvPr id="31" name="object 31"/>
          <p:cNvSpPr txBox="1"/>
          <p:nvPr/>
        </p:nvSpPr>
        <p:spPr>
          <a:xfrm>
            <a:off x="1742168" y="5737232"/>
            <a:ext cx="279400" cy="199390"/>
          </a:xfrm>
          <a:prstGeom prst="rect">
            <a:avLst/>
          </a:prstGeom>
        </p:spPr>
        <p:txBody>
          <a:bodyPr vert="horz" wrap="square" lIns="0" tIns="12700" rIns="0" bIns="0" rtlCol="0">
            <a:spAutoFit/>
          </a:bodyPr>
          <a:lstStyle/>
          <a:p>
            <a:pPr marL="28575">
              <a:lnSpc>
                <a:spcPts val="685"/>
              </a:lnSpc>
              <a:spcBef>
                <a:spcPts val="100"/>
              </a:spcBef>
            </a:pPr>
            <a:r>
              <a:rPr sz="600" spc="-25" dirty="0">
                <a:solidFill>
                  <a:srgbClr val="231F20"/>
                </a:solidFill>
                <a:latin typeface="ＭＳ ゴシック"/>
                <a:cs typeface="ＭＳ ゴシック"/>
              </a:rPr>
              <a:t>2017</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5" dirty="0">
                <a:solidFill>
                  <a:srgbClr val="231F20"/>
                </a:solidFill>
                <a:latin typeface="ＭＳ ゴシック"/>
                <a:cs typeface="ＭＳ ゴシック"/>
              </a:rPr>
              <a:t>1-</a:t>
            </a:r>
            <a:r>
              <a:rPr sz="600" spc="-45" dirty="0">
                <a:solidFill>
                  <a:srgbClr val="231F20"/>
                </a:solidFill>
                <a:latin typeface="ＭＳ ゴシック"/>
                <a:cs typeface="ＭＳ ゴシック"/>
              </a:rPr>
              <a:t>3月期</a:t>
            </a:r>
            <a:endParaRPr sz="600">
              <a:latin typeface="ＭＳ ゴシック"/>
              <a:cs typeface="ＭＳ ゴシック"/>
            </a:endParaRPr>
          </a:p>
        </p:txBody>
      </p:sp>
      <p:sp>
        <p:nvSpPr>
          <p:cNvPr id="32" name="object 32"/>
          <p:cNvSpPr txBox="1"/>
          <p:nvPr/>
        </p:nvSpPr>
        <p:spPr>
          <a:xfrm>
            <a:off x="2356111" y="5737232"/>
            <a:ext cx="284480" cy="199390"/>
          </a:xfrm>
          <a:prstGeom prst="rect">
            <a:avLst/>
          </a:prstGeom>
        </p:spPr>
        <p:txBody>
          <a:bodyPr vert="horz" wrap="square" lIns="0" tIns="12700" rIns="0" bIns="0" rtlCol="0">
            <a:spAutoFit/>
          </a:bodyPr>
          <a:lstStyle/>
          <a:p>
            <a:pPr marL="31750">
              <a:lnSpc>
                <a:spcPts val="685"/>
              </a:lnSpc>
              <a:spcBef>
                <a:spcPts val="100"/>
              </a:spcBef>
            </a:pPr>
            <a:r>
              <a:rPr sz="600" spc="-25" dirty="0">
                <a:solidFill>
                  <a:srgbClr val="231F20"/>
                </a:solidFill>
                <a:latin typeface="ＭＳ ゴシック"/>
                <a:cs typeface="ＭＳ ゴシック"/>
              </a:rPr>
              <a:t>2017</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dirty="0">
                <a:solidFill>
                  <a:srgbClr val="231F20"/>
                </a:solidFill>
                <a:latin typeface="ＭＳ ゴシック"/>
                <a:cs typeface="ＭＳ ゴシック"/>
              </a:rPr>
              <a:t>4-</a:t>
            </a:r>
            <a:r>
              <a:rPr sz="600" spc="-45" dirty="0">
                <a:solidFill>
                  <a:srgbClr val="231F20"/>
                </a:solidFill>
                <a:latin typeface="ＭＳ ゴシック"/>
                <a:cs typeface="ＭＳ ゴシック"/>
              </a:rPr>
              <a:t>6月期</a:t>
            </a:r>
            <a:endParaRPr sz="600">
              <a:latin typeface="ＭＳ ゴシック"/>
              <a:cs typeface="ＭＳ ゴシック"/>
            </a:endParaRPr>
          </a:p>
        </p:txBody>
      </p:sp>
      <p:sp>
        <p:nvSpPr>
          <p:cNvPr id="33" name="object 33"/>
          <p:cNvSpPr/>
          <p:nvPr/>
        </p:nvSpPr>
        <p:spPr>
          <a:xfrm>
            <a:off x="3093775"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4" name="object 34"/>
          <p:cNvSpPr txBox="1"/>
          <p:nvPr/>
        </p:nvSpPr>
        <p:spPr>
          <a:xfrm>
            <a:off x="2951167" y="5737232"/>
            <a:ext cx="281305" cy="199390"/>
          </a:xfrm>
          <a:prstGeom prst="rect">
            <a:avLst/>
          </a:prstGeom>
        </p:spPr>
        <p:txBody>
          <a:bodyPr vert="horz" wrap="square" lIns="0" tIns="12700" rIns="0" bIns="0" rtlCol="0">
            <a:spAutoFit/>
          </a:bodyPr>
          <a:lstStyle/>
          <a:p>
            <a:pPr marL="29845">
              <a:lnSpc>
                <a:spcPts val="685"/>
              </a:lnSpc>
              <a:spcBef>
                <a:spcPts val="100"/>
              </a:spcBef>
            </a:pPr>
            <a:r>
              <a:rPr sz="600" spc="-25" dirty="0">
                <a:solidFill>
                  <a:srgbClr val="231F20"/>
                </a:solidFill>
                <a:latin typeface="ＭＳ ゴシック"/>
                <a:cs typeface="ＭＳ ゴシック"/>
              </a:rPr>
              <a:t>2017</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0" dirty="0">
                <a:solidFill>
                  <a:srgbClr val="231F20"/>
                </a:solidFill>
                <a:latin typeface="ＭＳ ゴシック"/>
                <a:cs typeface="ＭＳ ゴシック"/>
              </a:rPr>
              <a:t>7-</a:t>
            </a:r>
            <a:r>
              <a:rPr sz="600" spc="-45" dirty="0">
                <a:solidFill>
                  <a:srgbClr val="231F20"/>
                </a:solidFill>
                <a:latin typeface="ＭＳ ゴシック"/>
                <a:cs typeface="ＭＳ ゴシック"/>
              </a:rPr>
              <a:t>9月期</a:t>
            </a:r>
            <a:endParaRPr sz="600">
              <a:latin typeface="ＭＳ ゴシック"/>
              <a:cs typeface="ＭＳ ゴシック"/>
            </a:endParaRPr>
          </a:p>
        </p:txBody>
      </p:sp>
      <p:sp>
        <p:nvSpPr>
          <p:cNvPr id="35" name="object 35"/>
          <p:cNvSpPr/>
          <p:nvPr/>
        </p:nvSpPr>
        <p:spPr>
          <a:xfrm>
            <a:off x="3678699"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6" name="object 36"/>
          <p:cNvSpPr txBox="1"/>
          <p:nvPr/>
        </p:nvSpPr>
        <p:spPr>
          <a:xfrm>
            <a:off x="3500348" y="5737232"/>
            <a:ext cx="347980" cy="199390"/>
          </a:xfrm>
          <a:prstGeom prst="rect">
            <a:avLst/>
          </a:prstGeom>
        </p:spPr>
        <p:txBody>
          <a:bodyPr vert="horz" wrap="square" lIns="0" tIns="12700" rIns="0" bIns="0" rtlCol="0">
            <a:spAutoFit/>
          </a:bodyPr>
          <a:lstStyle/>
          <a:p>
            <a:pPr marL="65405">
              <a:lnSpc>
                <a:spcPts val="685"/>
              </a:lnSpc>
              <a:spcBef>
                <a:spcPts val="100"/>
              </a:spcBef>
            </a:pPr>
            <a:r>
              <a:rPr sz="600" spc="-25" dirty="0">
                <a:solidFill>
                  <a:srgbClr val="231F20"/>
                </a:solidFill>
                <a:latin typeface="ＭＳ ゴシック"/>
                <a:cs typeface="ＭＳ ゴシック"/>
              </a:rPr>
              <a:t>2017</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5" dirty="0">
                <a:solidFill>
                  <a:srgbClr val="231F20"/>
                </a:solidFill>
                <a:latin typeface="ＭＳ ゴシック"/>
                <a:cs typeface="ＭＳ ゴシック"/>
              </a:rPr>
              <a:t>10-</a:t>
            </a:r>
            <a:r>
              <a:rPr sz="600" spc="-25" dirty="0">
                <a:solidFill>
                  <a:srgbClr val="231F20"/>
                </a:solidFill>
                <a:latin typeface="ＭＳ ゴシック"/>
                <a:cs typeface="ＭＳ ゴシック"/>
              </a:rPr>
              <a:t>12</a:t>
            </a:r>
            <a:r>
              <a:rPr sz="600" spc="-45" dirty="0">
                <a:solidFill>
                  <a:srgbClr val="231F20"/>
                </a:solidFill>
                <a:latin typeface="ＭＳ ゴシック"/>
                <a:cs typeface="ＭＳ ゴシック"/>
              </a:rPr>
              <a:t>月期</a:t>
            </a:r>
            <a:endParaRPr sz="600">
              <a:latin typeface="ＭＳ ゴシック"/>
              <a:cs typeface="ＭＳ ゴシック"/>
            </a:endParaRPr>
          </a:p>
        </p:txBody>
      </p:sp>
      <p:sp>
        <p:nvSpPr>
          <p:cNvPr id="37" name="object 37"/>
          <p:cNvSpPr/>
          <p:nvPr/>
        </p:nvSpPr>
        <p:spPr>
          <a:xfrm>
            <a:off x="4267845"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8" name="object 38"/>
          <p:cNvSpPr txBox="1"/>
          <p:nvPr/>
        </p:nvSpPr>
        <p:spPr>
          <a:xfrm>
            <a:off x="4126270" y="5737232"/>
            <a:ext cx="279400" cy="199390"/>
          </a:xfrm>
          <a:prstGeom prst="rect">
            <a:avLst/>
          </a:prstGeom>
        </p:spPr>
        <p:txBody>
          <a:bodyPr vert="horz" wrap="square" lIns="0" tIns="12700" rIns="0" bIns="0" rtlCol="0">
            <a:spAutoFit/>
          </a:bodyPr>
          <a:lstStyle/>
          <a:p>
            <a:pPr marL="27305">
              <a:lnSpc>
                <a:spcPts val="685"/>
              </a:lnSpc>
              <a:spcBef>
                <a:spcPts val="100"/>
              </a:spcBef>
            </a:pPr>
            <a:r>
              <a:rPr sz="600" spc="-20" dirty="0">
                <a:solidFill>
                  <a:srgbClr val="231F20"/>
                </a:solidFill>
                <a:latin typeface="ＭＳ ゴシック"/>
                <a:cs typeface="ＭＳ ゴシック"/>
              </a:rPr>
              <a:t>2018</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5" dirty="0">
                <a:solidFill>
                  <a:srgbClr val="231F20"/>
                </a:solidFill>
                <a:latin typeface="ＭＳ ゴシック"/>
                <a:cs typeface="ＭＳ ゴシック"/>
              </a:rPr>
              <a:t>1-</a:t>
            </a:r>
            <a:r>
              <a:rPr sz="600" spc="-45" dirty="0">
                <a:solidFill>
                  <a:srgbClr val="231F20"/>
                </a:solidFill>
                <a:latin typeface="ＭＳ ゴシック"/>
                <a:cs typeface="ＭＳ ゴシック"/>
              </a:rPr>
              <a:t>3月期</a:t>
            </a:r>
            <a:endParaRPr sz="600">
              <a:latin typeface="ＭＳ ゴシック"/>
              <a:cs typeface="ＭＳ ゴシック"/>
            </a:endParaRPr>
          </a:p>
        </p:txBody>
      </p:sp>
      <p:sp>
        <p:nvSpPr>
          <p:cNvPr id="39" name="object 39"/>
          <p:cNvSpPr/>
          <p:nvPr/>
        </p:nvSpPr>
        <p:spPr>
          <a:xfrm>
            <a:off x="4861240"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0" name="object 40"/>
          <p:cNvSpPr txBox="1"/>
          <p:nvPr/>
        </p:nvSpPr>
        <p:spPr>
          <a:xfrm>
            <a:off x="4717000" y="5737232"/>
            <a:ext cx="284480" cy="199390"/>
          </a:xfrm>
          <a:prstGeom prst="rect">
            <a:avLst/>
          </a:prstGeom>
        </p:spPr>
        <p:txBody>
          <a:bodyPr vert="horz" wrap="square" lIns="0" tIns="12700" rIns="0" bIns="0" rtlCol="0">
            <a:spAutoFit/>
          </a:bodyPr>
          <a:lstStyle/>
          <a:p>
            <a:pPr marL="29845">
              <a:lnSpc>
                <a:spcPts val="685"/>
              </a:lnSpc>
              <a:spcBef>
                <a:spcPts val="100"/>
              </a:spcBef>
            </a:pPr>
            <a:r>
              <a:rPr sz="600" spc="-20" dirty="0">
                <a:solidFill>
                  <a:srgbClr val="231F20"/>
                </a:solidFill>
                <a:latin typeface="ＭＳ ゴシック"/>
                <a:cs typeface="ＭＳ ゴシック"/>
              </a:rPr>
              <a:t>2018</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dirty="0">
                <a:solidFill>
                  <a:srgbClr val="231F20"/>
                </a:solidFill>
                <a:latin typeface="ＭＳ ゴシック"/>
                <a:cs typeface="ＭＳ ゴシック"/>
              </a:rPr>
              <a:t>4-</a:t>
            </a:r>
            <a:r>
              <a:rPr sz="600" spc="-45" dirty="0">
                <a:solidFill>
                  <a:srgbClr val="231F20"/>
                </a:solidFill>
                <a:latin typeface="ＭＳ ゴシック"/>
                <a:cs typeface="ＭＳ ゴシック"/>
              </a:rPr>
              <a:t>6月期</a:t>
            </a:r>
            <a:endParaRPr sz="600">
              <a:latin typeface="ＭＳ ゴシック"/>
              <a:cs typeface="ＭＳ ゴシック"/>
            </a:endParaRPr>
          </a:p>
        </p:txBody>
      </p:sp>
      <p:sp>
        <p:nvSpPr>
          <p:cNvPr id="41" name="object 41"/>
          <p:cNvSpPr/>
          <p:nvPr/>
        </p:nvSpPr>
        <p:spPr>
          <a:xfrm>
            <a:off x="5451619"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2" name="object 42"/>
          <p:cNvSpPr txBox="1"/>
          <p:nvPr/>
        </p:nvSpPr>
        <p:spPr>
          <a:xfrm>
            <a:off x="5308977" y="5737232"/>
            <a:ext cx="281305" cy="199390"/>
          </a:xfrm>
          <a:prstGeom prst="rect">
            <a:avLst/>
          </a:prstGeom>
        </p:spPr>
        <p:txBody>
          <a:bodyPr vert="horz" wrap="square" lIns="0" tIns="12700" rIns="0" bIns="0" rtlCol="0">
            <a:spAutoFit/>
          </a:bodyPr>
          <a:lstStyle/>
          <a:p>
            <a:pPr marL="28575">
              <a:lnSpc>
                <a:spcPts val="685"/>
              </a:lnSpc>
              <a:spcBef>
                <a:spcPts val="100"/>
              </a:spcBef>
            </a:pPr>
            <a:r>
              <a:rPr sz="600" spc="-20" dirty="0">
                <a:solidFill>
                  <a:srgbClr val="231F20"/>
                </a:solidFill>
                <a:latin typeface="ＭＳ ゴシック"/>
                <a:cs typeface="ＭＳ ゴシック"/>
              </a:rPr>
              <a:t>2018</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0" dirty="0">
                <a:solidFill>
                  <a:srgbClr val="231F20"/>
                </a:solidFill>
                <a:latin typeface="ＭＳ ゴシック"/>
                <a:cs typeface="ＭＳ ゴシック"/>
              </a:rPr>
              <a:t>7-</a:t>
            </a:r>
            <a:r>
              <a:rPr sz="600" spc="-45" dirty="0">
                <a:solidFill>
                  <a:srgbClr val="231F20"/>
                </a:solidFill>
                <a:latin typeface="ＭＳ ゴシック"/>
                <a:cs typeface="ＭＳ ゴシック"/>
              </a:rPr>
              <a:t>9月期</a:t>
            </a:r>
            <a:endParaRPr sz="600">
              <a:latin typeface="ＭＳ ゴシック"/>
              <a:cs typeface="ＭＳ ゴシック"/>
            </a:endParaRPr>
          </a:p>
        </p:txBody>
      </p:sp>
      <p:sp>
        <p:nvSpPr>
          <p:cNvPr id="43" name="object 43"/>
          <p:cNvSpPr/>
          <p:nvPr/>
        </p:nvSpPr>
        <p:spPr>
          <a:xfrm>
            <a:off x="6038654" y="5685958"/>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4" name="object 44"/>
          <p:cNvSpPr txBox="1"/>
          <p:nvPr/>
        </p:nvSpPr>
        <p:spPr>
          <a:xfrm>
            <a:off x="5860348" y="5737232"/>
            <a:ext cx="347980" cy="199390"/>
          </a:xfrm>
          <a:prstGeom prst="rect">
            <a:avLst/>
          </a:prstGeom>
        </p:spPr>
        <p:txBody>
          <a:bodyPr vert="horz" wrap="square" lIns="0" tIns="12700" rIns="0" bIns="0" rtlCol="0">
            <a:spAutoFit/>
          </a:bodyPr>
          <a:lstStyle/>
          <a:p>
            <a:pPr marL="64135">
              <a:lnSpc>
                <a:spcPts val="685"/>
              </a:lnSpc>
              <a:spcBef>
                <a:spcPts val="100"/>
              </a:spcBef>
            </a:pPr>
            <a:r>
              <a:rPr sz="600" spc="-20" dirty="0">
                <a:solidFill>
                  <a:srgbClr val="231F20"/>
                </a:solidFill>
                <a:latin typeface="ＭＳ ゴシック"/>
                <a:cs typeface="ＭＳ ゴシック"/>
              </a:rPr>
              <a:t>2018</a:t>
            </a:r>
            <a:r>
              <a:rPr sz="600" spc="-50" dirty="0">
                <a:solidFill>
                  <a:srgbClr val="231F20"/>
                </a:solidFill>
                <a:latin typeface="ＭＳ ゴシック"/>
                <a:cs typeface="ＭＳ ゴシック"/>
              </a:rPr>
              <a:t>年</a:t>
            </a:r>
            <a:endParaRPr sz="600">
              <a:latin typeface="ＭＳ ゴシック"/>
              <a:cs typeface="ＭＳ ゴシック"/>
            </a:endParaRPr>
          </a:p>
          <a:p>
            <a:pPr marL="12700">
              <a:lnSpc>
                <a:spcPts val="685"/>
              </a:lnSpc>
            </a:pPr>
            <a:r>
              <a:rPr sz="600" spc="-15" dirty="0">
                <a:solidFill>
                  <a:srgbClr val="231F20"/>
                </a:solidFill>
                <a:latin typeface="ＭＳ ゴシック"/>
                <a:cs typeface="ＭＳ ゴシック"/>
              </a:rPr>
              <a:t>10-</a:t>
            </a:r>
            <a:r>
              <a:rPr sz="600" spc="-25" dirty="0">
                <a:solidFill>
                  <a:srgbClr val="231F20"/>
                </a:solidFill>
                <a:latin typeface="ＭＳ ゴシック"/>
                <a:cs typeface="ＭＳ ゴシック"/>
              </a:rPr>
              <a:t>12</a:t>
            </a:r>
            <a:r>
              <a:rPr sz="600" spc="-45" dirty="0">
                <a:solidFill>
                  <a:srgbClr val="231F20"/>
                </a:solidFill>
                <a:latin typeface="ＭＳ ゴシック"/>
                <a:cs typeface="ＭＳ ゴシック"/>
              </a:rPr>
              <a:t>月期</a:t>
            </a:r>
            <a:endParaRPr sz="600">
              <a:latin typeface="ＭＳ ゴシック"/>
              <a:cs typeface="ＭＳ ゴシック"/>
            </a:endParaRPr>
          </a:p>
        </p:txBody>
      </p:sp>
      <p:grpSp>
        <p:nvGrpSpPr>
          <p:cNvPr id="45" name="object 45"/>
          <p:cNvGrpSpPr/>
          <p:nvPr/>
        </p:nvGrpSpPr>
        <p:grpSpPr>
          <a:xfrm>
            <a:off x="1890144" y="3067521"/>
            <a:ext cx="5233670" cy="2644140"/>
            <a:chOff x="1890144" y="3067521"/>
            <a:chExt cx="5233670" cy="2644140"/>
          </a:xfrm>
        </p:grpSpPr>
        <p:sp>
          <p:nvSpPr>
            <p:cNvPr id="46" name="object 46"/>
            <p:cNvSpPr/>
            <p:nvPr/>
          </p:nvSpPr>
          <p:spPr>
            <a:xfrm>
              <a:off x="1890144" y="5567697"/>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47" name="object 47"/>
            <p:cNvSpPr/>
            <p:nvPr/>
          </p:nvSpPr>
          <p:spPr>
            <a:xfrm>
              <a:off x="1890144" y="5329082"/>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ED1C24"/>
            </a:solidFill>
          </p:spPr>
          <p:txBody>
            <a:bodyPr wrap="square" lIns="0" tIns="0" rIns="0" bIns="0" rtlCol="0"/>
            <a:lstStyle/>
            <a:p>
              <a:endParaRPr/>
            </a:p>
          </p:txBody>
        </p:sp>
        <p:sp>
          <p:nvSpPr>
            <p:cNvPr id="48" name="object 48"/>
            <p:cNvSpPr/>
            <p:nvPr/>
          </p:nvSpPr>
          <p:spPr>
            <a:xfrm>
              <a:off x="1890144" y="4815955"/>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49" name="object 49"/>
            <p:cNvSpPr/>
            <p:nvPr/>
          </p:nvSpPr>
          <p:spPr>
            <a:xfrm>
              <a:off x="1890144" y="5250952"/>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50" name="object 50"/>
            <p:cNvSpPr/>
            <p:nvPr/>
          </p:nvSpPr>
          <p:spPr>
            <a:xfrm>
              <a:off x="1890144" y="5656385"/>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51" name="object 51"/>
            <p:cNvSpPr/>
            <p:nvPr/>
          </p:nvSpPr>
          <p:spPr>
            <a:xfrm>
              <a:off x="1890144" y="5521241"/>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52" name="object 52"/>
            <p:cNvSpPr/>
            <p:nvPr/>
          </p:nvSpPr>
          <p:spPr>
            <a:xfrm>
              <a:off x="2472251" y="5476896"/>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53" name="object 53"/>
            <p:cNvSpPr/>
            <p:nvPr/>
          </p:nvSpPr>
          <p:spPr>
            <a:xfrm>
              <a:off x="2472251" y="5145370"/>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ED1C24"/>
            </a:solidFill>
          </p:spPr>
          <p:txBody>
            <a:bodyPr wrap="square" lIns="0" tIns="0" rIns="0" bIns="0" rtlCol="0"/>
            <a:lstStyle/>
            <a:p>
              <a:endParaRPr/>
            </a:p>
          </p:txBody>
        </p:sp>
        <p:sp>
          <p:nvSpPr>
            <p:cNvPr id="54" name="object 54"/>
            <p:cNvSpPr/>
            <p:nvPr/>
          </p:nvSpPr>
          <p:spPr>
            <a:xfrm>
              <a:off x="2472251" y="5027118"/>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55" name="object 55"/>
            <p:cNvSpPr/>
            <p:nvPr/>
          </p:nvSpPr>
          <p:spPr>
            <a:xfrm>
              <a:off x="2472251" y="4668140"/>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56" name="object 56"/>
            <p:cNvSpPr/>
            <p:nvPr/>
          </p:nvSpPr>
          <p:spPr>
            <a:xfrm>
              <a:off x="2472251" y="5297407"/>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57" name="object 57"/>
            <p:cNvSpPr/>
            <p:nvPr/>
          </p:nvSpPr>
          <p:spPr>
            <a:xfrm>
              <a:off x="3065621" y="4594233"/>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58" name="object 58"/>
            <p:cNvSpPr/>
            <p:nvPr/>
          </p:nvSpPr>
          <p:spPr>
            <a:xfrm>
              <a:off x="3065621" y="4201469"/>
              <a:ext cx="55244" cy="55244"/>
            </a:xfrm>
            <a:custGeom>
              <a:avLst/>
              <a:gdLst/>
              <a:ahLst/>
              <a:cxnLst/>
              <a:rect l="l" t="t" r="r" b="b"/>
              <a:pathLst>
                <a:path w="55244" h="55245">
                  <a:moveTo>
                    <a:pt x="27444" y="0"/>
                  </a:moveTo>
                  <a:lnTo>
                    <a:pt x="16764" y="2157"/>
                  </a:lnTo>
                  <a:lnTo>
                    <a:pt x="8040" y="8042"/>
                  </a:lnTo>
                  <a:lnTo>
                    <a:pt x="2157" y="16769"/>
                  </a:lnTo>
                  <a:lnTo>
                    <a:pt x="0" y="27457"/>
                  </a:lnTo>
                  <a:lnTo>
                    <a:pt x="2157" y="38142"/>
                  </a:lnTo>
                  <a:lnTo>
                    <a:pt x="8040" y="46866"/>
                  </a:lnTo>
                  <a:lnTo>
                    <a:pt x="16764" y="52746"/>
                  </a:lnTo>
                  <a:lnTo>
                    <a:pt x="27444" y="54902"/>
                  </a:lnTo>
                  <a:lnTo>
                    <a:pt x="38132" y="52746"/>
                  </a:lnTo>
                  <a:lnTo>
                    <a:pt x="46859" y="46866"/>
                  </a:lnTo>
                  <a:lnTo>
                    <a:pt x="52744" y="38142"/>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59" name="object 59"/>
            <p:cNvSpPr/>
            <p:nvPr/>
          </p:nvSpPr>
          <p:spPr>
            <a:xfrm>
              <a:off x="3065621" y="5540246"/>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60" name="object 60"/>
            <p:cNvSpPr/>
            <p:nvPr/>
          </p:nvSpPr>
          <p:spPr>
            <a:xfrm>
              <a:off x="3065621" y="4712484"/>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61" name="object 61"/>
            <p:cNvSpPr/>
            <p:nvPr/>
          </p:nvSpPr>
          <p:spPr>
            <a:xfrm>
              <a:off x="3654064" y="5546581"/>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62" name="object 62"/>
            <p:cNvSpPr/>
            <p:nvPr/>
          </p:nvSpPr>
          <p:spPr>
            <a:xfrm>
              <a:off x="3654064" y="4448530"/>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63" name="object 63"/>
            <p:cNvSpPr/>
            <p:nvPr/>
          </p:nvSpPr>
          <p:spPr>
            <a:xfrm>
              <a:off x="3654064" y="4780057"/>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64" name="object 64"/>
            <p:cNvSpPr/>
            <p:nvPr/>
          </p:nvSpPr>
          <p:spPr>
            <a:xfrm>
              <a:off x="3654064" y="539454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65" name="object 65"/>
            <p:cNvSpPr/>
            <p:nvPr/>
          </p:nvSpPr>
          <p:spPr>
            <a:xfrm>
              <a:off x="3654064" y="4391516"/>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66" name="object 66"/>
            <p:cNvSpPr/>
            <p:nvPr/>
          </p:nvSpPr>
          <p:spPr>
            <a:xfrm>
              <a:off x="4242506" y="464491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ED1C24"/>
            </a:solidFill>
          </p:spPr>
          <p:txBody>
            <a:bodyPr wrap="square" lIns="0" tIns="0" rIns="0" bIns="0" rtlCol="0"/>
            <a:lstStyle/>
            <a:p>
              <a:endParaRPr/>
            </a:p>
          </p:txBody>
        </p:sp>
        <p:sp>
          <p:nvSpPr>
            <p:cNvPr id="67" name="object 67"/>
            <p:cNvSpPr/>
            <p:nvPr/>
          </p:nvSpPr>
          <p:spPr>
            <a:xfrm>
              <a:off x="4242506" y="3168892"/>
              <a:ext cx="55244" cy="55244"/>
            </a:xfrm>
            <a:custGeom>
              <a:avLst/>
              <a:gdLst/>
              <a:ahLst/>
              <a:cxnLst/>
              <a:rect l="l" t="t" r="r" b="b"/>
              <a:pathLst>
                <a:path w="55245" h="55244">
                  <a:moveTo>
                    <a:pt x="27444" y="0"/>
                  </a:moveTo>
                  <a:lnTo>
                    <a:pt x="16764" y="2155"/>
                  </a:lnTo>
                  <a:lnTo>
                    <a:pt x="8040" y="8035"/>
                  </a:lnTo>
                  <a:lnTo>
                    <a:pt x="2157" y="16759"/>
                  </a:lnTo>
                  <a:lnTo>
                    <a:pt x="0" y="27444"/>
                  </a:lnTo>
                  <a:lnTo>
                    <a:pt x="2157" y="38132"/>
                  </a:lnTo>
                  <a:lnTo>
                    <a:pt x="8040" y="46859"/>
                  </a:lnTo>
                  <a:lnTo>
                    <a:pt x="16764" y="52744"/>
                  </a:lnTo>
                  <a:lnTo>
                    <a:pt x="27444" y="54902"/>
                  </a:lnTo>
                  <a:lnTo>
                    <a:pt x="38132" y="52744"/>
                  </a:lnTo>
                  <a:lnTo>
                    <a:pt x="46859" y="46859"/>
                  </a:lnTo>
                  <a:lnTo>
                    <a:pt x="52744" y="38132"/>
                  </a:lnTo>
                  <a:lnTo>
                    <a:pt x="54902" y="27444"/>
                  </a:lnTo>
                  <a:lnTo>
                    <a:pt x="52744" y="16759"/>
                  </a:lnTo>
                  <a:lnTo>
                    <a:pt x="46859" y="8035"/>
                  </a:lnTo>
                  <a:lnTo>
                    <a:pt x="38132" y="2155"/>
                  </a:lnTo>
                  <a:lnTo>
                    <a:pt x="27444" y="0"/>
                  </a:lnTo>
                  <a:close/>
                </a:path>
              </a:pathLst>
            </a:custGeom>
            <a:solidFill>
              <a:srgbClr val="00AEEF"/>
            </a:solidFill>
          </p:spPr>
          <p:txBody>
            <a:bodyPr wrap="square" lIns="0" tIns="0" rIns="0" bIns="0" rtlCol="0"/>
            <a:lstStyle/>
            <a:p>
              <a:endParaRPr/>
            </a:p>
          </p:txBody>
        </p:sp>
        <p:sp>
          <p:nvSpPr>
            <p:cNvPr id="68" name="object 68"/>
            <p:cNvSpPr/>
            <p:nvPr/>
          </p:nvSpPr>
          <p:spPr>
            <a:xfrm>
              <a:off x="4242506" y="473571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69" name="object 69"/>
            <p:cNvSpPr/>
            <p:nvPr/>
          </p:nvSpPr>
          <p:spPr>
            <a:xfrm>
              <a:off x="4242506" y="518760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70" name="object 70"/>
            <p:cNvSpPr/>
            <p:nvPr/>
          </p:nvSpPr>
          <p:spPr>
            <a:xfrm>
              <a:off x="4242506" y="5637381"/>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71" name="object 71"/>
            <p:cNvSpPr/>
            <p:nvPr/>
          </p:nvSpPr>
          <p:spPr>
            <a:xfrm>
              <a:off x="4836580" y="5476896"/>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72" name="object 72"/>
            <p:cNvSpPr/>
            <p:nvPr/>
          </p:nvSpPr>
          <p:spPr>
            <a:xfrm>
              <a:off x="4836580" y="5126364"/>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ED1C24"/>
            </a:solidFill>
          </p:spPr>
          <p:txBody>
            <a:bodyPr wrap="square" lIns="0" tIns="0" rIns="0" bIns="0" rtlCol="0"/>
            <a:lstStyle/>
            <a:p>
              <a:endParaRPr/>
            </a:p>
          </p:txBody>
        </p:sp>
        <p:sp>
          <p:nvSpPr>
            <p:cNvPr id="73" name="object 73"/>
            <p:cNvSpPr/>
            <p:nvPr/>
          </p:nvSpPr>
          <p:spPr>
            <a:xfrm>
              <a:off x="4836580" y="3067521"/>
              <a:ext cx="55244" cy="55244"/>
            </a:xfrm>
            <a:custGeom>
              <a:avLst/>
              <a:gdLst/>
              <a:ahLst/>
              <a:cxnLst/>
              <a:rect l="l" t="t" r="r" b="b"/>
              <a:pathLst>
                <a:path w="55245" h="55244">
                  <a:moveTo>
                    <a:pt x="27444" y="0"/>
                  </a:moveTo>
                  <a:lnTo>
                    <a:pt x="16764" y="2157"/>
                  </a:lnTo>
                  <a:lnTo>
                    <a:pt x="8040" y="8042"/>
                  </a:lnTo>
                  <a:lnTo>
                    <a:pt x="2157" y="16769"/>
                  </a:lnTo>
                  <a:lnTo>
                    <a:pt x="0" y="27457"/>
                  </a:lnTo>
                  <a:lnTo>
                    <a:pt x="2157" y="38142"/>
                  </a:lnTo>
                  <a:lnTo>
                    <a:pt x="8040" y="46866"/>
                  </a:lnTo>
                  <a:lnTo>
                    <a:pt x="16764" y="52746"/>
                  </a:lnTo>
                  <a:lnTo>
                    <a:pt x="27444" y="54902"/>
                  </a:lnTo>
                  <a:lnTo>
                    <a:pt x="38132" y="52746"/>
                  </a:lnTo>
                  <a:lnTo>
                    <a:pt x="46859" y="46866"/>
                  </a:lnTo>
                  <a:lnTo>
                    <a:pt x="52744" y="38142"/>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74" name="object 74"/>
            <p:cNvSpPr/>
            <p:nvPr/>
          </p:nvSpPr>
          <p:spPr>
            <a:xfrm>
              <a:off x="4836580" y="472304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75" name="object 75"/>
            <p:cNvSpPr/>
            <p:nvPr/>
          </p:nvSpPr>
          <p:spPr>
            <a:xfrm>
              <a:off x="4836580" y="5417771"/>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76" name="object 76"/>
            <p:cNvSpPr/>
            <p:nvPr/>
          </p:nvSpPr>
          <p:spPr>
            <a:xfrm>
              <a:off x="4836580" y="5191825"/>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77" name="object 77"/>
            <p:cNvSpPr/>
            <p:nvPr/>
          </p:nvSpPr>
          <p:spPr>
            <a:xfrm>
              <a:off x="5422206" y="5593036"/>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78" name="object 78"/>
            <p:cNvSpPr/>
            <p:nvPr/>
          </p:nvSpPr>
          <p:spPr>
            <a:xfrm>
              <a:off x="5422206" y="4828625"/>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ED1C24"/>
            </a:solidFill>
          </p:spPr>
          <p:txBody>
            <a:bodyPr wrap="square" lIns="0" tIns="0" rIns="0" bIns="0" rtlCol="0"/>
            <a:lstStyle/>
            <a:p>
              <a:endParaRPr/>
            </a:p>
          </p:txBody>
        </p:sp>
        <p:sp>
          <p:nvSpPr>
            <p:cNvPr id="79" name="object 79"/>
            <p:cNvSpPr/>
            <p:nvPr/>
          </p:nvSpPr>
          <p:spPr>
            <a:xfrm>
              <a:off x="5422206" y="3175214"/>
              <a:ext cx="55244" cy="55244"/>
            </a:xfrm>
            <a:custGeom>
              <a:avLst/>
              <a:gdLst/>
              <a:ahLst/>
              <a:cxnLst/>
              <a:rect l="l" t="t" r="r" b="b"/>
              <a:pathLst>
                <a:path w="55245" h="55244">
                  <a:moveTo>
                    <a:pt x="27444" y="0"/>
                  </a:moveTo>
                  <a:lnTo>
                    <a:pt x="16764" y="2157"/>
                  </a:lnTo>
                  <a:lnTo>
                    <a:pt x="8040" y="8042"/>
                  </a:lnTo>
                  <a:lnTo>
                    <a:pt x="2157" y="16769"/>
                  </a:lnTo>
                  <a:lnTo>
                    <a:pt x="0" y="27457"/>
                  </a:lnTo>
                  <a:lnTo>
                    <a:pt x="2157" y="38142"/>
                  </a:lnTo>
                  <a:lnTo>
                    <a:pt x="8040" y="46866"/>
                  </a:lnTo>
                  <a:lnTo>
                    <a:pt x="16764" y="52746"/>
                  </a:lnTo>
                  <a:lnTo>
                    <a:pt x="27444" y="54902"/>
                  </a:lnTo>
                  <a:lnTo>
                    <a:pt x="38132" y="52746"/>
                  </a:lnTo>
                  <a:lnTo>
                    <a:pt x="46859" y="46866"/>
                  </a:lnTo>
                  <a:lnTo>
                    <a:pt x="52744" y="38142"/>
                  </a:lnTo>
                  <a:lnTo>
                    <a:pt x="54902" y="27457"/>
                  </a:lnTo>
                  <a:lnTo>
                    <a:pt x="52744" y="16769"/>
                  </a:lnTo>
                  <a:lnTo>
                    <a:pt x="46859" y="8042"/>
                  </a:lnTo>
                  <a:lnTo>
                    <a:pt x="38132" y="2157"/>
                  </a:lnTo>
                  <a:lnTo>
                    <a:pt x="27444" y="0"/>
                  </a:lnTo>
                  <a:close/>
                </a:path>
              </a:pathLst>
            </a:custGeom>
            <a:solidFill>
              <a:srgbClr val="00AEEF"/>
            </a:solidFill>
          </p:spPr>
          <p:txBody>
            <a:bodyPr wrap="square" lIns="0" tIns="0" rIns="0" bIns="0" rtlCol="0"/>
            <a:lstStyle/>
            <a:p>
              <a:endParaRPr/>
            </a:p>
          </p:txBody>
        </p:sp>
        <p:sp>
          <p:nvSpPr>
            <p:cNvPr id="80" name="object 80"/>
            <p:cNvSpPr/>
            <p:nvPr/>
          </p:nvSpPr>
          <p:spPr>
            <a:xfrm>
              <a:off x="5422206" y="4425302"/>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38B54A"/>
            </a:solidFill>
          </p:spPr>
          <p:txBody>
            <a:bodyPr wrap="square" lIns="0" tIns="0" rIns="0" bIns="0" rtlCol="0"/>
            <a:lstStyle/>
            <a:p>
              <a:endParaRPr/>
            </a:p>
          </p:txBody>
        </p:sp>
        <p:sp>
          <p:nvSpPr>
            <p:cNvPr id="81" name="object 81"/>
            <p:cNvSpPr/>
            <p:nvPr/>
          </p:nvSpPr>
          <p:spPr>
            <a:xfrm>
              <a:off x="5422206" y="5474785"/>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D7DF23"/>
            </a:solidFill>
          </p:spPr>
          <p:txBody>
            <a:bodyPr wrap="square" lIns="0" tIns="0" rIns="0" bIns="0" rtlCol="0"/>
            <a:lstStyle/>
            <a:p>
              <a:endParaRPr/>
            </a:p>
          </p:txBody>
        </p:sp>
        <p:sp>
          <p:nvSpPr>
            <p:cNvPr id="82" name="object 82"/>
            <p:cNvSpPr/>
            <p:nvPr/>
          </p:nvSpPr>
          <p:spPr>
            <a:xfrm>
              <a:off x="5422206" y="4516103"/>
              <a:ext cx="55244" cy="55244"/>
            </a:xfrm>
            <a:custGeom>
              <a:avLst/>
              <a:gdLst/>
              <a:ahLst/>
              <a:cxnLst/>
              <a:rect l="l" t="t" r="r" b="b"/>
              <a:pathLst>
                <a:path w="55245"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F7941D"/>
            </a:solidFill>
          </p:spPr>
          <p:txBody>
            <a:bodyPr wrap="square" lIns="0" tIns="0" rIns="0" bIns="0" rtlCol="0"/>
            <a:lstStyle/>
            <a:p>
              <a:endParaRPr/>
            </a:p>
          </p:txBody>
        </p:sp>
        <p:sp>
          <p:nvSpPr>
            <p:cNvPr id="83" name="object 83"/>
            <p:cNvSpPr/>
            <p:nvPr/>
          </p:nvSpPr>
          <p:spPr>
            <a:xfrm>
              <a:off x="6007834" y="5001779"/>
              <a:ext cx="55244" cy="55244"/>
            </a:xfrm>
            <a:custGeom>
              <a:avLst/>
              <a:gdLst/>
              <a:ahLst/>
              <a:cxnLst/>
              <a:rect l="l" t="t" r="r" b="b"/>
              <a:pathLst>
                <a:path w="55245" h="55245">
                  <a:moveTo>
                    <a:pt x="27457" y="0"/>
                  </a:moveTo>
                  <a:lnTo>
                    <a:pt x="16769" y="2157"/>
                  </a:lnTo>
                  <a:lnTo>
                    <a:pt x="8042" y="8042"/>
                  </a:lnTo>
                  <a:lnTo>
                    <a:pt x="2157" y="16769"/>
                  </a:lnTo>
                  <a:lnTo>
                    <a:pt x="0" y="27457"/>
                  </a:lnTo>
                  <a:lnTo>
                    <a:pt x="2157" y="38144"/>
                  </a:lnTo>
                  <a:lnTo>
                    <a:pt x="8042" y="46872"/>
                  </a:lnTo>
                  <a:lnTo>
                    <a:pt x="16769" y="52756"/>
                  </a:lnTo>
                  <a:lnTo>
                    <a:pt x="27457" y="54914"/>
                  </a:lnTo>
                  <a:lnTo>
                    <a:pt x="38137" y="52756"/>
                  </a:lnTo>
                  <a:lnTo>
                    <a:pt x="46861" y="46872"/>
                  </a:lnTo>
                  <a:lnTo>
                    <a:pt x="52744" y="38144"/>
                  </a:lnTo>
                  <a:lnTo>
                    <a:pt x="54902" y="27457"/>
                  </a:lnTo>
                  <a:lnTo>
                    <a:pt x="52744" y="16769"/>
                  </a:lnTo>
                  <a:lnTo>
                    <a:pt x="46861" y="8042"/>
                  </a:lnTo>
                  <a:lnTo>
                    <a:pt x="38137" y="2157"/>
                  </a:lnTo>
                  <a:lnTo>
                    <a:pt x="27457" y="0"/>
                  </a:lnTo>
                  <a:close/>
                </a:path>
              </a:pathLst>
            </a:custGeom>
            <a:solidFill>
              <a:srgbClr val="ED1C24"/>
            </a:solidFill>
          </p:spPr>
          <p:txBody>
            <a:bodyPr wrap="square" lIns="0" tIns="0" rIns="0" bIns="0" rtlCol="0"/>
            <a:lstStyle/>
            <a:p>
              <a:endParaRPr/>
            </a:p>
          </p:txBody>
        </p:sp>
        <p:sp>
          <p:nvSpPr>
            <p:cNvPr id="84" name="object 84"/>
            <p:cNvSpPr/>
            <p:nvPr/>
          </p:nvSpPr>
          <p:spPr>
            <a:xfrm>
              <a:off x="6007834" y="3555309"/>
              <a:ext cx="55244" cy="55244"/>
            </a:xfrm>
            <a:custGeom>
              <a:avLst/>
              <a:gdLst/>
              <a:ahLst/>
              <a:cxnLst/>
              <a:rect l="l" t="t" r="r" b="b"/>
              <a:pathLst>
                <a:path w="55245" h="55245">
                  <a:moveTo>
                    <a:pt x="27457" y="0"/>
                  </a:moveTo>
                  <a:lnTo>
                    <a:pt x="16769" y="2157"/>
                  </a:lnTo>
                  <a:lnTo>
                    <a:pt x="8042" y="8042"/>
                  </a:lnTo>
                  <a:lnTo>
                    <a:pt x="2157" y="16769"/>
                  </a:lnTo>
                  <a:lnTo>
                    <a:pt x="0" y="27457"/>
                  </a:lnTo>
                  <a:lnTo>
                    <a:pt x="2157" y="38144"/>
                  </a:lnTo>
                  <a:lnTo>
                    <a:pt x="8042" y="46872"/>
                  </a:lnTo>
                  <a:lnTo>
                    <a:pt x="16769" y="52756"/>
                  </a:lnTo>
                  <a:lnTo>
                    <a:pt x="27457" y="54914"/>
                  </a:lnTo>
                  <a:lnTo>
                    <a:pt x="38137" y="52756"/>
                  </a:lnTo>
                  <a:lnTo>
                    <a:pt x="46861" y="46872"/>
                  </a:lnTo>
                  <a:lnTo>
                    <a:pt x="52744" y="38144"/>
                  </a:lnTo>
                  <a:lnTo>
                    <a:pt x="54902" y="27457"/>
                  </a:lnTo>
                  <a:lnTo>
                    <a:pt x="52744" y="16769"/>
                  </a:lnTo>
                  <a:lnTo>
                    <a:pt x="46861" y="8042"/>
                  </a:lnTo>
                  <a:lnTo>
                    <a:pt x="38137" y="2157"/>
                  </a:lnTo>
                  <a:lnTo>
                    <a:pt x="27457" y="0"/>
                  </a:lnTo>
                  <a:close/>
                </a:path>
              </a:pathLst>
            </a:custGeom>
            <a:solidFill>
              <a:srgbClr val="00AEEF"/>
            </a:solidFill>
          </p:spPr>
          <p:txBody>
            <a:bodyPr wrap="square" lIns="0" tIns="0" rIns="0" bIns="0" rtlCol="0"/>
            <a:lstStyle/>
            <a:p>
              <a:endParaRPr/>
            </a:p>
          </p:txBody>
        </p:sp>
        <p:sp>
          <p:nvSpPr>
            <p:cNvPr id="85" name="object 85"/>
            <p:cNvSpPr/>
            <p:nvPr/>
          </p:nvSpPr>
          <p:spPr>
            <a:xfrm>
              <a:off x="6007834" y="4402073"/>
              <a:ext cx="55244" cy="55244"/>
            </a:xfrm>
            <a:custGeom>
              <a:avLst/>
              <a:gdLst/>
              <a:ahLst/>
              <a:cxnLst/>
              <a:rect l="l" t="t" r="r" b="b"/>
              <a:pathLst>
                <a:path w="55245" h="55245">
                  <a:moveTo>
                    <a:pt x="27457" y="0"/>
                  </a:moveTo>
                  <a:lnTo>
                    <a:pt x="16769" y="2157"/>
                  </a:lnTo>
                  <a:lnTo>
                    <a:pt x="8042" y="8042"/>
                  </a:lnTo>
                  <a:lnTo>
                    <a:pt x="2157" y="16769"/>
                  </a:lnTo>
                  <a:lnTo>
                    <a:pt x="0" y="27457"/>
                  </a:lnTo>
                  <a:lnTo>
                    <a:pt x="2157" y="38144"/>
                  </a:lnTo>
                  <a:lnTo>
                    <a:pt x="8042" y="46872"/>
                  </a:lnTo>
                  <a:lnTo>
                    <a:pt x="16769" y="52756"/>
                  </a:lnTo>
                  <a:lnTo>
                    <a:pt x="27457" y="54914"/>
                  </a:lnTo>
                  <a:lnTo>
                    <a:pt x="38137" y="52756"/>
                  </a:lnTo>
                  <a:lnTo>
                    <a:pt x="46861" y="46872"/>
                  </a:lnTo>
                  <a:lnTo>
                    <a:pt x="52744" y="38144"/>
                  </a:lnTo>
                  <a:lnTo>
                    <a:pt x="54902" y="27457"/>
                  </a:lnTo>
                  <a:lnTo>
                    <a:pt x="52744" y="16769"/>
                  </a:lnTo>
                  <a:lnTo>
                    <a:pt x="46861" y="8042"/>
                  </a:lnTo>
                  <a:lnTo>
                    <a:pt x="38137" y="2157"/>
                  </a:lnTo>
                  <a:lnTo>
                    <a:pt x="27457" y="0"/>
                  </a:lnTo>
                  <a:close/>
                </a:path>
              </a:pathLst>
            </a:custGeom>
            <a:solidFill>
              <a:srgbClr val="38B54A"/>
            </a:solidFill>
          </p:spPr>
          <p:txBody>
            <a:bodyPr wrap="square" lIns="0" tIns="0" rIns="0" bIns="0" rtlCol="0"/>
            <a:lstStyle/>
            <a:p>
              <a:endParaRPr/>
            </a:p>
          </p:txBody>
        </p:sp>
        <p:sp>
          <p:nvSpPr>
            <p:cNvPr id="86" name="object 86"/>
            <p:cNvSpPr/>
            <p:nvPr/>
          </p:nvSpPr>
          <p:spPr>
            <a:xfrm>
              <a:off x="6007834" y="5438887"/>
              <a:ext cx="55244" cy="55244"/>
            </a:xfrm>
            <a:custGeom>
              <a:avLst/>
              <a:gdLst/>
              <a:ahLst/>
              <a:cxnLst/>
              <a:rect l="l" t="t" r="r" b="b"/>
              <a:pathLst>
                <a:path w="55245" h="55245">
                  <a:moveTo>
                    <a:pt x="27457" y="0"/>
                  </a:moveTo>
                  <a:lnTo>
                    <a:pt x="16769" y="2157"/>
                  </a:lnTo>
                  <a:lnTo>
                    <a:pt x="8042" y="8042"/>
                  </a:lnTo>
                  <a:lnTo>
                    <a:pt x="2157" y="16769"/>
                  </a:lnTo>
                  <a:lnTo>
                    <a:pt x="0" y="27457"/>
                  </a:lnTo>
                  <a:lnTo>
                    <a:pt x="2157" y="38144"/>
                  </a:lnTo>
                  <a:lnTo>
                    <a:pt x="8042" y="46872"/>
                  </a:lnTo>
                  <a:lnTo>
                    <a:pt x="16769" y="52756"/>
                  </a:lnTo>
                  <a:lnTo>
                    <a:pt x="27457" y="54914"/>
                  </a:lnTo>
                  <a:lnTo>
                    <a:pt x="38137" y="52756"/>
                  </a:lnTo>
                  <a:lnTo>
                    <a:pt x="46861" y="46872"/>
                  </a:lnTo>
                  <a:lnTo>
                    <a:pt x="52744" y="38144"/>
                  </a:lnTo>
                  <a:lnTo>
                    <a:pt x="54902" y="27457"/>
                  </a:lnTo>
                  <a:lnTo>
                    <a:pt x="52744" y="16769"/>
                  </a:lnTo>
                  <a:lnTo>
                    <a:pt x="46861" y="8042"/>
                  </a:lnTo>
                  <a:lnTo>
                    <a:pt x="38137" y="2157"/>
                  </a:lnTo>
                  <a:lnTo>
                    <a:pt x="27457" y="0"/>
                  </a:lnTo>
                  <a:close/>
                </a:path>
              </a:pathLst>
            </a:custGeom>
            <a:solidFill>
              <a:srgbClr val="D7DF23"/>
            </a:solidFill>
          </p:spPr>
          <p:txBody>
            <a:bodyPr wrap="square" lIns="0" tIns="0" rIns="0" bIns="0" rtlCol="0"/>
            <a:lstStyle/>
            <a:p>
              <a:endParaRPr/>
            </a:p>
          </p:txBody>
        </p:sp>
        <p:sp>
          <p:nvSpPr>
            <p:cNvPr id="87" name="object 87"/>
            <p:cNvSpPr/>
            <p:nvPr/>
          </p:nvSpPr>
          <p:spPr>
            <a:xfrm>
              <a:off x="2472245" y="4921541"/>
              <a:ext cx="3590925" cy="431165"/>
            </a:xfrm>
            <a:custGeom>
              <a:avLst/>
              <a:gdLst/>
              <a:ahLst/>
              <a:cxnLst/>
              <a:rect l="l" t="t" r="r" b="b"/>
              <a:pathLst>
                <a:path w="3590925" h="431164">
                  <a:moveTo>
                    <a:pt x="54902" y="403326"/>
                  </a:moveTo>
                  <a:lnTo>
                    <a:pt x="52743" y="392645"/>
                  </a:lnTo>
                  <a:lnTo>
                    <a:pt x="46863" y="383908"/>
                  </a:lnTo>
                  <a:lnTo>
                    <a:pt x="38138" y="378028"/>
                  </a:lnTo>
                  <a:lnTo>
                    <a:pt x="27444" y="375869"/>
                  </a:lnTo>
                  <a:lnTo>
                    <a:pt x="16764" y="378028"/>
                  </a:lnTo>
                  <a:lnTo>
                    <a:pt x="8039" y="383908"/>
                  </a:lnTo>
                  <a:lnTo>
                    <a:pt x="2159" y="392645"/>
                  </a:lnTo>
                  <a:lnTo>
                    <a:pt x="0" y="403326"/>
                  </a:lnTo>
                  <a:lnTo>
                    <a:pt x="2159" y="414020"/>
                  </a:lnTo>
                  <a:lnTo>
                    <a:pt x="8039" y="422744"/>
                  </a:lnTo>
                  <a:lnTo>
                    <a:pt x="16764" y="428625"/>
                  </a:lnTo>
                  <a:lnTo>
                    <a:pt x="27444" y="430784"/>
                  </a:lnTo>
                  <a:lnTo>
                    <a:pt x="38138" y="428625"/>
                  </a:lnTo>
                  <a:lnTo>
                    <a:pt x="46863" y="422744"/>
                  </a:lnTo>
                  <a:lnTo>
                    <a:pt x="52743" y="414020"/>
                  </a:lnTo>
                  <a:lnTo>
                    <a:pt x="54902" y="403326"/>
                  </a:lnTo>
                  <a:close/>
                </a:path>
                <a:path w="3590925" h="431164">
                  <a:moveTo>
                    <a:pt x="3590480" y="27457"/>
                  </a:moveTo>
                  <a:lnTo>
                    <a:pt x="3588321" y="16776"/>
                  </a:lnTo>
                  <a:lnTo>
                    <a:pt x="3582441" y="8039"/>
                  </a:lnTo>
                  <a:lnTo>
                    <a:pt x="3573716" y="2159"/>
                  </a:lnTo>
                  <a:lnTo>
                    <a:pt x="3563035" y="0"/>
                  </a:lnTo>
                  <a:lnTo>
                    <a:pt x="3552355" y="2159"/>
                  </a:lnTo>
                  <a:lnTo>
                    <a:pt x="3543630" y="8039"/>
                  </a:lnTo>
                  <a:lnTo>
                    <a:pt x="3537737" y="16776"/>
                  </a:lnTo>
                  <a:lnTo>
                    <a:pt x="3535578" y="27457"/>
                  </a:lnTo>
                  <a:lnTo>
                    <a:pt x="3537737" y="38150"/>
                  </a:lnTo>
                  <a:lnTo>
                    <a:pt x="3543630" y="46875"/>
                  </a:lnTo>
                  <a:lnTo>
                    <a:pt x="3552355" y="52755"/>
                  </a:lnTo>
                  <a:lnTo>
                    <a:pt x="3563035" y="54914"/>
                  </a:lnTo>
                  <a:lnTo>
                    <a:pt x="3573716" y="52755"/>
                  </a:lnTo>
                  <a:lnTo>
                    <a:pt x="3582441" y="46875"/>
                  </a:lnTo>
                  <a:lnTo>
                    <a:pt x="3588321" y="38150"/>
                  </a:lnTo>
                  <a:lnTo>
                    <a:pt x="3590480" y="27457"/>
                  </a:lnTo>
                  <a:close/>
                </a:path>
              </a:pathLst>
            </a:custGeom>
            <a:solidFill>
              <a:srgbClr val="F7941D"/>
            </a:solidFill>
          </p:spPr>
          <p:txBody>
            <a:bodyPr wrap="square" lIns="0" tIns="0" rIns="0" bIns="0" rtlCol="0"/>
            <a:lstStyle/>
            <a:p>
              <a:endParaRPr/>
            </a:p>
          </p:txBody>
        </p:sp>
        <p:sp>
          <p:nvSpPr>
            <p:cNvPr id="88" name="object 88"/>
            <p:cNvSpPr/>
            <p:nvPr/>
          </p:nvSpPr>
          <p:spPr>
            <a:xfrm>
              <a:off x="3065621" y="5567697"/>
              <a:ext cx="55244" cy="55244"/>
            </a:xfrm>
            <a:custGeom>
              <a:avLst/>
              <a:gdLst/>
              <a:ahLst/>
              <a:cxnLst/>
              <a:rect l="l" t="t" r="r" b="b"/>
              <a:pathLst>
                <a:path w="55244" h="55245">
                  <a:moveTo>
                    <a:pt x="27444" y="0"/>
                  </a:moveTo>
                  <a:lnTo>
                    <a:pt x="16764" y="2157"/>
                  </a:lnTo>
                  <a:lnTo>
                    <a:pt x="8040" y="8042"/>
                  </a:lnTo>
                  <a:lnTo>
                    <a:pt x="2157" y="16769"/>
                  </a:lnTo>
                  <a:lnTo>
                    <a:pt x="0" y="27457"/>
                  </a:lnTo>
                  <a:lnTo>
                    <a:pt x="2157" y="38144"/>
                  </a:lnTo>
                  <a:lnTo>
                    <a:pt x="8040" y="46872"/>
                  </a:lnTo>
                  <a:lnTo>
                    <a:pt x="16764" y="52756"/>
                  </a:lnTo>
                  <a:lnTo>
                    <a:pt x="27444" y="54914"/>
                  </a:lnTo>
                  <a:lnTo>
                    <a:pt x="38132" y="52756"/>
                  </a:lnTo>
                  <a:lnTo>
                    <a:pt x="46859" y="46872"/>
                  </a:lnTo>
                  <a:lnTo>
                    <a:pt x="52744" y="38144"/>
                  </a:lnTo>
                  <a:lnTo>
                    <a:pt x="54902" y="27457"/>
                  </a:lnTo>
                  <a:lnTo>
                    <a:pt x="52744" y="16769"/>
                  </a:lnTo>
                  <a:lnTo>
                    <a:pt x="46859" y="8042"/>
                  </a:lnTo>
                  <a:lnTo>
                    <a:pt x="38132" y="2157"/>
                  </a:lnTo>
                  <a:lnTo>
                    <a:pt x="27444" y="0"/>
                  </a:lnTo>
                  <a:close/>
                </a:path>
              </a:pathLst>
            </a:custGeom>
            <a:solidFill>
              <a:srgbClr val="2E3092"/>
            </a:solidFill>
          </p:spPr>
          <p:txBody>
            <a:bodyPr wrap="square" lIns="0" tIns="0" rIns="0" bIns="0" rtlCol="0"/>
            <a:lstStyle/>
            <a:p>
              <a:endParaRPr/>
            </a:p>
          </p:txBody>
        </p:sp>
        <p:sp>
          <p:nvSpPr>
            <p:cNvPr id="89" name="object 89"/>
            <p:cNvSpPr/>
            <p:nvPr/>
          </p:nvSpPr>
          <p:spPr>
            <a:xfrm>
              <a:off x="3065615" y="5381878"/>
              <a:ext cx="643890" cy="167005"/>
            </a:xfrm>
            <a:custGeom>
              <a:avLst/>
              <a:gdLst/>
              <a:ahLst/>
              <a:cxnLst/>
              <a:rect l="l" t="t" r="r" b="b"/>
              <a:pathLst>
                <a:path w="643889" h="167004">
                  <a:moveTo>
                    <a:pt x="54902" y="139369"/>
                  </a:moveTo>
                  <a:lnTo>
                    <a:pt x="52743" y="128689"/>
                  </a:lnTo>
                  <a:lnTo>
                    <a:pt x="46863" y="119964"/>
                  </a:lnTo>
                  <a:lnTo>
                    <a:pt x="38138" y="114071"/>
                  </a:lnTo>
                  <a:lnTo>
                    <a:pt x="27444" y="111912"/>
                  </a:lnTo>
                  <a:lnTo>
                    <a:pt x="16764" y="114071"/>
                  </a:lnTo>
                  <a:lnTo>
                    <a:pt x="8039" y="119964"/>
                  </a:lnTo>
                  <a:lnTo>
                    <a:pt x="2159" y="128689"/>
                  </a:lnTo>
                  <a:lnTo>
                    <a:pt x="0" y="139369"/>
                  </a:lnTo>
                  <a:lnTo>
                    <a:pt x="2159" y="150063"/>
                  </a:lnTo>
                  <a:lnTo>
                    <a:pt x="8039" y="158788"/>
                  </a:lnTo>
                  <a:lnTo>
                    <a:pt x="16764" y="164668"/>
                  </a:lnTo>
                  <a:lnTo>
                    <a:pt x="27444" y="166827"/>
                  </a:lnTo>
                  <a:lnTo>
                    <a:pt x="38138" y="164668"/>
                  </a:lnTo>
                  <a:lnTo>
                    <a:pt x="46863" y="158788"/>
                  </a:lnTo>
                  <a:lnTo>
                    <a:pt x="52743" y="150063"/>
                  </a:lnTo>
                  <a:lnTo>
                    <a:pt x="54902" y="139369"/>
                  </a:lnTo>
                  <a:close/>
                </a:path>
                <a:path w="643889" h="167004">
                  <a:moveTo>
                    <a:pt x="643343" y="27457"/>
                  </a:moveTo>
                  <a:lnTo>
                    <a:pt x="641184" y="16776"/>
                  </a:lnTo>
                  <a:lnTo>
                    <a:pt x="635304" y="8039"/>
                  </a:lnTo>
                  <a:lnTo>
                    <a:pt x="626579" y="2159"/>
                  </a:lnTo>
                  <a:lnTo>
                    <a:pt x="615886" y="0"/>
                  </a:lnTo>
                  <a:lnTo>
                    <a:pt x="605205" y="2159"/>
                  </a:lnTo>
                  <a:lnTo>
                    <a:pt x="596480" y="8039"/>
                  </a:lnTo>
                  <a:lnTo>
                    <a:pt x="590600" y="16776"/>
                  </a:lnTo>
                  <a:lnTo>
                    <a:pt x="588441" y="27457"/>
                  </a:lnTo>
                  <a:lnTo>
                    <a:pt x="590600" y="38150"/>
                  </a:lnTo>
                  <a:lnTo>
                    <a:pt x="596480" y="46875"/>
                  </a:lnTo>
                  <a:lnTo>
                    <a:pt x="605205" y="52755"/>
                  </a:lnTo>
                  <a:lnTo>
                    <a:pt x="615886" y="54914"/>
                  </a:lnTo>
                  <a:lnTo>
                    <a:pt x="626579" y="52755"/>
                  </a:lnTo>
                  <a:lnTo>
                    <a:pt x="635304" y="46875"/>
                  </a:lnTo>
                  <a:lnTo>
                    <a:pt x="641184" y="38150"/>
                  </a:lnTo>
                  <a:lnTo>
                    <a:pt x="643343" y="27457"/>
                  </a:lnTo>
                  <a:close/>
                </a:path>
              </a:pathLst>
            </a:custGeom>
            <a:solidFill>
              <a:srgbClr val="ED1C24"/>
            </a:solidFill>
          </p:spPr>
          <p:txBody>
            <a:bodyPr wrap="square" lIns="0" tIns="0" rIns="0" bIns="0" rtlCol="0"/>
            <a:lstStyle/>
            <a:p>
              <a:endParaRPr/>
            </a:p>
          </p:txBody>
        </p:sp>
        <p:sp>
          <p:nvSpPr>
            <p:cNvPr id="90" name="object 90"/>
            <p:cNvSpPr/>
            <p:nvPr/>
          </p:nvSpPr>
          <p:spPr>
            <a:xfrm>
              <a:off x="4242498" y="5479008"/>
              <a:ext cx="1820545" cy="160655"/>
            </a:xfrm>
            <a:custGeom>
              <a:avLst/>
              <a:gdLst/>
              <a:ahLst/>
              <a:cxnLst/>
              <a:rect l="l" t="t" r="r" b="b"/>
              <a:pathLst>
                <a:path w="1820545" h="160654">
                  <a:moveTo>
                    <a:pt x="54902" y="133045"/>
                  </a:moveTo>
                  <a:lnTo>
                    <a:pt x="52743" y="122351"/>
                  </a:lnTo>
                  <a:lnTo>
                    <a:pt x="46863" y="113626"/>
                  </a:lnTo>
                  <a:lnTo>
                    <a:pt x="38138" y="107746"/>
                  </a:lnTo>
                  <a:lnTo>
                    <a:pt x="27444" y="105587"/>
                  </a:lnTo>
                  <a:lnTo>
                    <a:pt x="16764" y="107746"/>
                  </a:lnTo>
                  <a:lnTo>
                    <a:pt x="8039" y="113626"/>
                  </a:lnTo>
                  <a:lnTo>
                    <a:pt x="2159" y="122351"/>
                  </a:lnTo>
                  <a:lnTo>
                    <a:pt x="0" y="133045"/>
                  </a:lnTo>
                  <a:lnTo>
                    <a:pt x="2159" y="143738"/>
                  </a:lnTo>
                  <a:lnTo>
                    <a:pt x="8039" y="152463"/>
                  </a:lnTo>
                  <a:lnTo>
                    <a:pt x="16764" y="158343"/>
                  </a:lnTo>
                  <a:lnTo>
                    <a:pt x="27444" y="160502"/>
                  </a:lnTo>
                  <a:lnTo>
                    <a:pt x="38138" y="158343"/>
                  </a:lnTo>
                  <a:lnTo>
                    <a:pt x="46863" y="152463"/>
                  </a:lnTo>
                  <a:lnTo>
                    <a:pt x="52743" y="143738"/>
                  </a:lnTo>
                  <a:lnTo>
                    <a:pt x="54902" y="133045"/>
                  </a:lnTo>
                  <a:close/>
                </a:path>
                <a:path w="1820545" h="160654">
                  <a:moveTo>
                    <a:pt x="1820227" y="27457"/>
                  </a:moveTo>
                  <a:lnTo>
                    <a:pt x="1818068" y="16776"/>
                  </a:lnTo>
                  <a:lnTo>
                    <a:pt x="1812188" y="8051"/>
                  </a:lnTo>
                  <a:lnTo>
                    <a:pt x="1803463" y="2159"/>
                  </a:lnTo>
                  <a:lnTo>
                    <a:pt x="1792782" y="0"/>
                  </a:lnTo>
                  <a:lnTo>
                    <a:pt x="1782102" y="2159"/>
                  </a:lnTo>
                  <a:lnTo>
                    <a:pt x="1773377" y="8051"/>
                  </a:lnTo>
                  <a:lnTo>
                    <a:pt x="1767484" y="16776"/>
                  </a:lnTo>
                  <a:lnTo>
                    <a:pt x="1765325" y="27457"/>
                  </a:lnTo>
                  <a:lnTo>
                    <a:pt x="1767484" y="38150"/>
                  </a:lnTo>
                  <a:lnTo>
                    <a:pt x="1773377" y="46875"/>
                  </a:lnTo>
                  <a:lnTo>
                    <a:pt x="1782102" y="52768"/>
                  </a:lnTo>
                  <a:lnTo>
                    <a:pt x="1792782" y="54914"/>
                  </a:lnTo>
                  <a:lnTo>
                    <a:pt x="1803463" y="52768"/>
                  </a:lnTo>
                  <a:lnTo>
                    <a:pt x="1812188" y="46875"/>
                  </a:lnTo>
                  <a:lnTo>
                    <a:pt x="1818068" y="38150"/>
                  </a:lnTo>
                  <a:lnTo>
                    <a:pt x="1820227" y="27457"/>
                  </a:lnTo>
                  <a:close/>
                </a:path>
              </a:pathLst>
            </a:custGeom>
            <a:solidFill>
              <a:srgbClr val="2E3092"/>
            </a:solidFill>
          </p:spPr>
          <p:txBody>
            <a:bodyPr wrap="square" lIns="0" tIns="0" rIns="0" bIns="0" rtlCol="0"/>
            <a:lstStyle/>
            <a:p>
              <a:endParaRPr/>
            </a:p>
          </p:txBody>
        </p:sp>
        <p:sp>
          <p:nvSpPr>
            <p:cNvPr id="91" name="object 91"/>
            <p:cNvSpPr/>
            <p:nvPr/>
          </p:nvSpPr>
          <p:spPr>
            <a:xfrm>
              <a:off x="1917595" y="3094978"/>
              <a:ext cx="4117975" cy="1959610"/>
            </a:xfrm>
            <a:custGeom>
              <a:avLst/>
              <a:gdLst/>
              <a:ahLst/>
              <a:cxnLst/>
              <a:rect l="l" t="t" r="r" b="b"/>
              <a:pathLst>
                <a:path w="4117975" h="1959610">
                  <a:moveTo>
                    <a:pt x="0" y="1748434"/>
                  </a:moveTo>
                  <a:lnTo>
                    <a:pt x="582104" y="1959597"/>
                  </a:lnTo>
                  <a:lnTo>
                    <a:pt x="1175473" y="1526717"/>
                  </a:lnTo>
                  <a:lnTo>
                    <a:pt x="1763915" y="1381010"/>
                  </a:lnTo>
                  <a:lnTo>
                    <a:pt x="2352357" y="101358"/>
                  </a:lnTo>
                  <a:lnTo>
                    <a:pt x="2946438" y="0"/>
                  </a:lnTo>
                  <a:lnTo>
                    <a:pt x="3532060" y="107696"/>
                  </a:lnTo>
                  <a:lnTo>
                    <a:pt x="4117695" y="487781"/>
                  </a:lnTo>
                </a:path>
              </a:pathLst>
            </a:custGeom>
            <a:ln w="19050">
              <a:solidFill>
                <a:srgbClr val="00AEEF"/>
              </a:solidFill>
            </a:ln>
          </p:spPr>
          <p:txBody>
            <a:bodyPr wrap="square" lIns="0" tIns="0" rIns="0" bIns="0" rtlCol="0"/>
            <a:lstStyle/>
            <a:p>
              <a:endParaRPr/>
            </a:p>
          </p:txBody>
        </p:sp>
        <p:sp>
          <p:nvSpPr>
            <p:cNvPr id="92" name="object 92"/>
            <p:cNvSpPr/>
            <p:nvPr/>
          </p:nvSpPr>
          <p:spPr>
            <a:xfrm>
              <a:off x="1917595" y="5504350"/>
              <a:ext cx="4117975" cy="116205"/>
            </a:xfrm>
            <a:custGeom>
              <a:avLst/>
              <a:gdLst/>
              <a:ahLst/>
              <a:cxnLst/>
              <a:rect l="l" t="t" r="r" b="b"/>
              <a:pathLst>
                <a:path w="4117975" h="116204">
                  <a:moveTo>
                    <a:pt x="0" y="90805"/>
                  </a:moveTo>
                  <a:lnTo>
                    <a:pt x="582104" y="0"/>
                  </a:lnTo>
                  <a:lnTo>
                    <a:pt x="1178293" y="97142"/>
                  </a:lnTo>
                  <a:lnTo>
                    <a:pt x="1763915" y="69684"/>
                  </a:lnTo>
                  <a:lnTo>
                    <a:pt x="2352357" y="107696"/>
                  </a:lnTo>
                  <a:lnTo>
                    <a:pt x="2946438" y="0"/>
                  </a:lnTo>
                  <a:lnTo>
                    <a:pt x="3532060" y="116141"/>
                  </a:lnTo>
                  <a:lnTo>
                    <a:pt x="4117695" y="2120"/>
                  </a:lnTo>
                </a:path>
              </a:pathLst>
            </a:custGeom>
            <a:ln w="19050">
              <a:solidFill>
                <a:srgbClr val="2E3092"/>
              </a:solidFill>
            </a:ln>
          </p:spPr>
          <p:txBody>
            <a:bodyPr wrap="square" lIns="0" tIns="0" rIns="0" bIns="0" rtlCol="0"/>
            <a:lstStyle/>
            <a:p>
              <a:endParaRPr/>
            </a:p>
          </p:txBody>
        </p:sp>
        <p:sp>
          <p:nvSpPr>
            <p:cNvPr id="93" name="object 93"/>
            <p:cNvSpPr/>
            <p:nvPr/>
          </p:nvSpPr>
          <p:spPr>
            <a:xfrm>
              <a:off x="1917595" y="4228929"/>
              <a:ext cx="4117975" cy="1056005"/>
            </a:xfrm>
            <a:custGeom>
              <a:avLst/>
              <a:gdLst/>
              <a:ahLst/>
              <a:cxnLst/>
              <a:rect l="l" t="t" r="r" b="b"/>
              <a:pathLst>
                <a:path w="4117975" h="1056004">
                  <a:moveTo>
                    <a:pt x="0" y="1055814"/>
                  </a:moveTo>
                  <a:lnTo>
                    <a:pt x="582104" y="466674"/>
                  </a:lnTo>
                  <a:lnTo>
                    <a:pt x="1175473" y="0"/>
                  </a:lnTo>
                  <a:lnTo>
                    <a:pt x="1763915" y="578586"/>
                  </a:lnTo>
                  <a:lnTo>
                    <a:pt x="2352357" y="534238"/>
                  </a:lnTo>
                  <a:lnTo>
                    <a:pt x="2946438" y="521576"/>
                  </a:lnTo>
                  <a:lnTo>
                    <a:pt x="3532060" y="223824"/>
                  </a:lnTo>
                  <a:lnTo>
                    <a:pt x="4117695" y="200596"/>
                  </a:lnTo>
                </a:path>
              </a:pathLst>
            </a:custGeom>
            <a:ln w="19050">
              <a:solidFill>
                <a:srgbClr val="38B54A"/>
              </a:solidFill>
            </a:ln>
          </p:spPr>
          <p:txBody>
            <a:bodyPr wrap="square" lIns="0" tIns="0" rIns="0" bIns="0" rtlCol="0"/>
            <a:lstStyle/>
            <a:p>
              <a:endParaRPr/>
            </a:p>
          </p:txBody>
        </p:sp>
        <p:sp>
          <p:nvSpPr>
            <p:cNvPr id="94" name="object 94"/>
            <p:cNvSpPr/>
            <p:nvPr/>
          </p:nvSpPr>
          <p:spPr>
            <a:xfrm>
              <a:off x="1917595" y="4672365"/>
              <a:ext cx="4117975" cy="848994"/>
            </a:xfrm>
            <a:custGeom>
              <a:avLst/>
              <a:gdLst/>
              <a:ahLst/>
              <a:cxnLst/>
              <a:rect l="l" t="t" r="r" b="b"/>
              <a:pathLst>
                <a:path w="4117975" h="848995">
                  <a:moveTo>
                    <a:pt x="0" y="684174"/>
                  </a:moveTo>
                  <a:lnTo>
                    <a:pt x="582104" y="500456"/>
                  </a:lnTo>
                  <a:lnTo>
                    <a:pt x="1175473" y="848880"/>
                  </a:lnTo>
                  <a:lnTo>
                    <a:pt x="1763915" y="736968"/>
                  </a:lnTo>
                  <a:lnTo>
                    <a:pt x="2352357" y="0"/>
                  </a:lnTo>
                  <a:lnTo>
                    <a:pt x="2946438" y="481456"/>
                  </a:lnTo>
                  <a:lnTo>
                    <a:pt x="3532060" y="183718"/>
                  </a:lnTo>
                  <a:lnTo>
                    <a:pt x="4117695" y="356869"/>
                  </a:lnTo>
                </a:path>
              </a:pathLst>
            </a:custGeom>
            <a:ln w="19050">
              <a:solidFill>
                <a:srgbClr val="ED1C24"/>
              </a:solidFill>
            </a:ln>
          </p:spPr>
          <p:txBody>
            <a:bodyPr wrap="square" lIns="0" tIns="0" rIns="0" bIns="0" rtlCol="0"/>
            <a:lstStyle/>
            <a:p>
              <a:endParaRPr/>
            </a:p>
          </p:txBody>
        </p:sp>
        <p:sp>
          <p:nvSpPr>
            <p:cNvPr id="95" name="object 95"/>
            <p:cNvSpPr/>
            <p:nvPr/>
          </p:nvSpPr>
          <p:spPr>
            <a:xfrm>
              <a:off x="1917595" y="4418969"/>
              <a:ext cx="4117975" cy="1130300"/>
            </a:xfrm>
            <a:custGeom>
              <a:avLst/>
              <a:gdLst/>
              <a:ahLst/>
              <a:cxnLst/>
              <a:rect l="l" t="t" r="r" b="b"/>
              <a:pathLst>
                <a:path w="4117975" h="1130300">
                  <a:moveTo>
                    <a:pt x="0" y="1129728"/>
                  </a:moveTo>
                  <a:lnTo>
                    <a:pt x="582104" y="905891"/>
                  </a:lnTo>
                  <a:lnTo>
                    <a:pt x="1175473" y="320967"/>
                  </a:lnTo>
                  <a:lnTo>
                    <a:pt x="1763915" y="0"/>
                  </a:lnTo>
                  <a:lnTo>
                    <a:pt x="2356586" y="804532"/>
                  </a:lnTo>
                  <a:lnTo>
                    <a:pt x="2946438" y="800315"/>
                  </a:lnTo>
                  <a:lnTo>
                    <a:pt x="3532060" y="124587"/>
                  </a:lnTo>
                  <a:lnTo>
                    <a:pt x="4117695" y="530021"/>
                  </a:lnTo>
                </a:path>
              </a:pathLst>
            </a:custGeom>
            <a:ln w="19050">
              <a:solidFill>
                <a:srgbClr val="F7941D"/>
              </a:solidFill>
            </a:ln>
          </p:spPr>
          <p:txBody>
            <a:bodyPr wrap="square" lIns="0" tIns="0" rIns="0" bIns="0" rtlCol="0"/>
            <a:lstStyle/>
            <a:p>
              <a:endParaRPr/>
            </a:p>
          </p:txBody>
        </p:sp>
        <p:sp>
          <p:nvSpPr>
            <p:cNvPr id="96" name="object 96"/>
            <p:cNvSpPr/>
            <p:nvPr/>
          </p:nvSpPr>
          <p:spPr>
            <a:xfrm>
              <a:off x="1917595" y="5324862"/>
              <a:ext cx="4117975" cy="365760"/>
            </a:xfrm>
            <a:custGeom>
              <a:avLst/>
              <a:gdLst/>
              <a:ahLst/>
              <a:cxnLst/>
              <a:rect l="l" t="t" r="r" b="b"/>
              <a:pathLst>
                <a:path w="4117975" h="365760">
                  <a:moveTo>
                    <a:pt x="0" y="365315"/>
                  </a:moveTo>
                  <a:lnTo>
                    <a:pt x="582104" y="0"/>
                  </a:lnTo>
                  <a:lnTo>
                    <a:pt x="1175473" y="242836"/>
                  </a:lnTo>
                  <a:lnTo>
                    <a:pt x="1763915" y="97142"/>
                  </a:lnTo>
                  <a:lnTo>
                    <a:pt x="2352357" y="339978"/>
                  </a:lnTo>
                  <a:lnTo>
                    <a:pt x="2946438" y="120370"/>
                  </a:lnTo>
                  <a:lnTo>
                    <a:pt x="3532060" y="177380"/>
                  </a:lnTo>
                  <a:lnTo>
                    <a:pt x="4117695" y="141477"/>
                  </a:lnTo>
                </a:path>
              </a:pathLst>
            </a:custGeom>
            <a:ln w="19050">
              <a:solidFill>
                <a:srgbClr val="D7DF23"/>
              </a:solidFill>
            </a:ln>
          </p:spPr>
          <p:txBody>
            <a:bodyPr wrap="square" lIns="0" tIns="0" rIns="0" bIns="0" rtlCol="0"/>
            <a:lstStyle/>
            <a:p>
              <a:endParaRPr/>
            </a:p>
          </p:txBody>
        </p:sp>
        <p:sp>
          <p:nvSpPr>
            <p:cNvPr id="97" name="object 97"/>
            <p:cNvSpPr/>
            <p:nvPr/>
          </p:nvSpPr>
          <p:spPr>
            <a:xfrm>
              <a:off x="6129566" y="5252364"/>
              <a:ext cx="994410" cy="189230"/>
            </a:xfrm>
            <a:custGeom>
              <a:avLst/>
              <a:gdLst/>
              <a:ahLst/>
              <a:cxnLst/>
              <a:rect l="l" t="t" r="r" b="b"/>
              <a:pathLst>
                <a:path w="994409" h="189229">
                  <a:moveTo>
                    <a:pt x="993940" y="0"/>
                  </a:moveTo>
                  <a:lnTo>
                    <a:pt x="0" y="0"/>
                  </a:lnTo>
                  <a:lnTo>
                    <a:pt x="0" y="188645"/>
                  </a:lnTo>
                  <a:lnTo>
                    <a:pt x="993940" y="188645"/>
                  </a:lnTo>
                  <a:lnTo>
                    <a:pt x="993940" y="0"/>
                  </a:lnTo>
                  <a:close/>
                </a:path>
              </a:pathLst>
            </a:custGeom>
            <a:solidFill>
              <a:srgbClr val="BFD730"/>
            </a:solidFill>
          </p:spPr>
          <p:txBody>
            <a:bodyPr wrap="square" lIns="0" tIns="0" rIns="0" bIns="0" rtlCol="0"/>
            <a:lstStyle/>
            <a:p>
              <a:endParaRPr/>
            </a:p>
          </p:txBody>
        </p:sp>
        <p:sp>
          <p:nvSpPr>
            <p:cNvPr id="98" name="object 98"/>
            <p:cNvSpPr/>
            <p:nvPr/>
          </p:nvSpPr>
          <p:spPr>
            <a:xfrm>
              <a:off x="6129566" y="5471972"/>
              <a:ext cx="994410" cy="189230"/>
            </a:xfrm>
            <a:custGeom>
              <a:avLst/>
              <a:gdLst/>
              <a:ahLst/>
              <a:cxnLst/>
              <a:rect l="l" t="t" r="r" b="b"/>
              <a:pathLst>
                <a:path w="994409" h="189229">
                  <a:moveTo>
                    <a:pt x="993940" y="0"/>
                  </a:moveTo>
                  <a:lnTo>
                    <a:pt x="0" y="0"/>
                  </a:lnTo>
                  <a:lnTo>
                    <a:pt x="0" y="188645"/>
                  </a:lnTo>
                  <a:lnTo>
                    <a:pt x="993940" y="188645"/>
                  </a:lnTo>
                  <a:lnTo>
                    <a:pt x="993940" y="0"/>
                  </a:lnTo>
                  <a:close/>
                </a:path>
              </a:pathLst>
            </a:custGeom>
            <a:solidFill>
              <a:srgbClr val="2E3092"/>
            </a:solidFill>
          </p:spPr>
          <p:txBody>
            <a:bodyPr wrap="square" lIns="0" tIns="0" rIns="0" bIns="0" rtlCol="0"/>
            <a:lstStyle/>
            <a:p>
              <a:endParaRPr/>
            </a:p>
          </p:txBody>
        </p:sp>
      </p:grpSp>
      <p:sp>
        <p:nvSpPr>
          <p:cNvPr id="99" name="object 99"/>
          <p:cNvSpPr txBox="1"/>
          <p:nvPr/>
        </p:nvSpPr>
        <p:spPr>
          <a:xfrm>
            <a:off x="6122454" y="5243563"/>
            <a:ext cx="1005840" cy="193040"/>
          </a:xfrm>
          <a:prstGeom prst="rect">
            <a:avLst/>
          </a:prstGeom>
        </p:spPr>
        <p:txBody>
          <a:bodyPr vert="horz" wrap="square" lIns="0" tIns="12700" rIns="0" bIns="0" rtlCol="0">
            <a:spAutoFit/>
          </a:bodyPr>
          <a:lstStyle/>
          <a:p>
            <a:pPr marL="12700">
              <a:lnSpc>
                <a:spcPct val="100000"/>
              </a:lnSpc>
              <a:spcBef>
                <a:spcPts val="100"/>
              </a:spcBef>
            </a:pPr>
            <a:r>
              <a:rPr sz="1100" spc="-10" dirty="0">
                <a:solidFill>
                  <a:srgbClr val="FFFFFF"/>
                </a:solidFill>
                <a:latin typeface="ＭＳ ゴシック"/>
                <a:cs typeface="ＭＳ ゴシック"/>
              </a:rPr>
              <a:t>オーストラリア</a:t>
            </a:r>
            <a:endParaRPr sz="1100">
              <a:latin typeface="ＭＳ ゴシック"/>
              <a:cs typeface="ＭＳ ゴシック"/>
            </a:endParaRPr>
          </a:p>
        </p:txBody>
      </p:sp>
      <p:sp>
        <p:nvSpPr>
          <p:cNvPr id="100" name="object 100"/>
          <p:cNvSpPr txBox="1"/>
          <p:nvPr/>
        </p:nvSpPr>
        <p:spPr>
          <a:xfrm>
            <a:off x="6331584" y="5463171"/>
            <a:ext cx="588645" cy="193040"/>
          </a:xfrm>
          <a:prstGeom prst="rect">
            <a:avLst/>
          </a:prstGeom>
        </p:spPr>
        <p:txBody>
          <a:bodyPr vert="horz" wrap="square" lIns="0" tIns="12700" rIns="0" bIns="0" rtlCol="0">
            <a:spAutoFit/>
          </a:bodyPr>
          <a:lstStyle/>
          <a:p>
            <a:pPr marL="12700">
              <a:lnSpc>
                <a:spcPct val="100000"/>
              </a:lnSpc>
              <a:spcBef>
                <a:spcPts val="100"/>
              </a:spcBef>
            </a:pPr>
            <a:r>
              <a:rPr sz="1100" spc="-15" dirty="0">
                <a:solidFill>
                  <a:srgbClr val="FFFFFF"/>
                </a:solidFill>
                <a:latin typeface="ＭＳ ゴシック"/>
                <a:cs typeface="ＭＳ ゴシック"/>
              </a:rPr>
              <a:t>アメリカ</a:t>
            </a:r>
            <a:endParaRPr sz="1100">
              <a:latin typeface="ＭＳ ゴシック"/>
              <a:cs typeface="ＭＳ ゴシック"/>
            </a:endParaRPr>
          </a:p>
        </p:txBody>
      </p:sp>
      <p:sp>
        <p:nvSpPr>
          <p:cNvPr id="101" name="object 101"/>
          <p:cNvSpPr txBox="1"/>
          <p:nvPr/>
        </p:nvSpPr>
        <p:spPr>
          <a:xfrm>
            <a:off x="6129566" y="4779352"/>
            <a:ext cx="994410" cy="219710"/>
          </a:xfrm>
          <a:prstGeom prst="rect">
            <a:avLst/>
          </a:prstGeom>
          <a:solidFill>
            <a:srgbClr val="F7941D"/>
          </a:solidFill>
        </p:spPr>
        <p:txBody>
          <a:bodyPr vert="horz" wrap="square" lIns="0" tIns="3810" rIns="0" bIns="0" rtlCol="0">
            <a:spAutoFit/>
          </a:bodyPr>
          <a:lstStyle/>
          <a:p>
            <a:pPr algn="ctr">
              <a:lnSpc>
                <a:spcPct val="100000"/>
              </a:lnSpc>
              <a:spcBef>
                <a:spcPts val="30"/>
              </a:spcBef>
            </a:pPr>
            <a:r>
              <a:rPr sz="1100" spc="-25" dirty="0">
                <a:solidFill>
                  <a:srgbClr val="FFFFFF"/>
                </a:solidFill>
                <a:latin typeface="ＭＳ ゴシック"/>
                <a:cs typeface="ＭＳ ゴシック"/>
              </a:rPr>
              <a:t>中国</a:t>
            </a:r>
            <a:endParaRPr sz="1100">
              <a:latin typeface="ＭＳ ゴシック"/>
              <a:cs typeface="ＭＳ ゴシック"/>
            </a:endParaRPr>
          </a:p>
        </p:txBody>
      </p:sp>
      <p:sp>
        <p:nvSpPr>
          <p:cNvPr id="102" name="object 102"/>
          <p:cNvSpPr txBox="1"/>
          <p:nvPr/>
        </p:nvSpPr>
        <p:spPr>
          <a:xfrm>
            <a:off x="6129566" y="4338701"/>
            <a:ext cx="994410" cy="189230"/>
          </a:xfrm>
          <a:prstGeom prst="rect">
            <a:avLst/>
          </a:prstGeom>
          <a:solidFill>
            <a:srgbClr val="38B54A"/>
          </a:solidFill>
        </p:spPr>
        <p:txBody>
          <a:bodyPr vert="horz" wrap="square" lIns="0" tIns="3810" rIns="0" bIns="0" rtlCol="0">
            <a:spAutoFit/>
          </a:bodyPr>
          <a:lstStyle/>
          <a:p>
            <a:pPr algn="ctr">
              <a:lnSpc>
                <a:spcPct val="100000"/>
              </a:lnSpc>
              <a:spcBef>
                <a:spcPts val="30"/>
              </a:spcBef>
            </a:pPr>
            <a:r>
              <a:rPr sz="1100" spc="-25" dirty="0">
                <a:solidFill>
                  <a:srgbClr val="FFFFFF"/>
                </a:solidFill>
                <a:latin typeface="ＭＳ ゴシック"/>
                <a:cs typeface="ＭＳ ゴシック"/>
              </a:rPr>
              <a:t>香港</a:t>
            </a:r>
            <a:endParaRPr sz="1100">
              <a:latin typeface="ＭＳ ゴシック"/>
              <a:cs typeface="ＭＳ ゴシック"/>
            </a:endParaRPr>
          </a:p>
        </p:txBody>
      </p:sp>
      <p:sp>
        <p:nvSpPr>
          <p:cNvPr id="103" name="object 103"/>
          <p:cNvSpPr txBox="1"/>
          <p:nvPr/>
        </p:nvSpPr>
        <p:spPr>
          <a:xfrm>
            <a:off x="6129566" y="3502494"/>
            <a:ext cx="994410" cy="189230"/>
          </a:xfrm>
          <a:prstGeom prst="rect">
            <a:avLst/>
          </a:prstGeom>
          <a:solidFill>
            <a:srgbClr val="00AEEF"/>
          </a:solidFill>
        </p:spPr>
        <p:txBody>
          <a:bodyPr vert="horz" wrap="square" lIns="0" tIns="3810" rIns="0" bIns="0" rtlCol="0">
            <a:spAutoFit/>
          </a:bodyPr>
          <a:lstStyle/>
          <a:p>
            <a:pPr algn="ctr">
              <a:lnSpc>
                <a:spcPct val="100000"/>
              </a:lnSpc>
              <a:spcBef>
                <a:spcPts val="30"/>
              </a:spcBef>
            </a:pPr>
            <a:r>
              <a:rPr sz="1100" spc="-25" dirty="0">
                <a:solidFill>
                  <a:srgbClr val="FFFFFF"/>
                </a:solidFill>
                <a:latin typeface="ＭＳ ゴシック"/>
                <a:cs typeface="ＭＳ ゴシック"/>
              </a:rPr>
              <a:t>台湾</a:t>
            </a:r>
            <a:endParaRPr sz="1100">
              <a:latin typeface="ＭＳ ゴシック"/>
              <a:cs typeface="ＭＳ ゴシック"/>
            </a:endParaRPr>
          </a:p>
        </p:txBody>
      </p:sp>
      <p:sp>
        <p:nvSpPr>
          <p:cNvPr id="104" name="object 104"/>
          <p:cNvSpPr txBox="1"/>
          <p:nvPr/>
        </p:nvSpPr>
        <p:spPr>
          <a:xfrm>
            <a:off x="6129566" y="4998973"/>
            <a:ext cx="994410" cy="189230"/>
          </a:xfrm>
          <a:prstGeom prst="rect">
            <a:avLst/>
          </a:prstGeom>
          <a:solidFill>
            <a:srgbClr val="ED1C24"/>
          </a:solidFill>
        </p:spPr>
        <p:txBody>
          <a:bodyPr vert="horz" wrap="square" lIns="0" tIns="3810" rIns="0" bIns="0" rtlCol="0">
            <a:spAutoFit/>
          </a:bodyPr>
          <a:lstStyle/>
          <a:p>
            <a:pPr algn="ctr">
              <a:lnSpc>
                <a:spcPct val="100000"/>
              </a:lnSpc>
              <a:spcBef>
                <a:spcPts val="30"/>
              </a:spcBef>
            </a:pPr>
            <a:r>
              <a:rPr sz="1100" spc="-25" dirty="0">
                <a:solidFill>
                  <a:srgbClr val="FFFFFF"/>
                </a:solidFill>
                <a:latin typeface="ＭＳ ゴシック"/>
                <a:cs typeface="ＭＳ ゴシック"/>
              </a:rPr>
              <a:t>韓国</a:t>
            </a:r>
            <a:endParaRPr sz="1100">
              <a:latin typeface="ＭＳ ゴシック"/>
              <a:cs typeface="ＭＳ ゴシック"/>
            </a:endParaRPr>
          </a:p>
        </p:txBody>
      </p:sp>
      <p:pic>
        <p:nvPicPr>
          <p:cNvPr id="105" name="object 105"/>
          <p:cNvPicPr/>
          <p:nvPr/>
        </p:nvPicPr>
        <p:blipFill>
          <a:blip r:embed="rId2" cstate="print"/>
          <a:stretch>
            <a:fillRect/>
          </a:stretch>
        </p:blipFill>
        <p:spPr>
          <a:xfrm>
            <a:off x="7443203" y="2011146"/>
            <a:ext cx="1668081" cy="3920210"/>
          </a:xfrm>
          <a:prstGeom prst="rect">
            <a:avLst/>
          </a:prstGeom>
        </p:spPr>
      </p:pic>
      <p:pic>
        <p:nvPicPr>
          <p:cNvPr id="106" name="object 106"/>
          <p:cNvPicPr/>
          <p:nvPr/>
        </p:nvPicPr>
        <p:blipFill>
          <a:blip r:embed="rId3" cstate="print"/>
          <a:stretch>
            <a:fillRect/>
          </a:stretch>
        </p:blipFill>
        <p:spPr>
          <a:xfrm>
            <a:off x="8078513" y="1534310"/>
            <a:ext cx="1028988" cy="422123"/>
          </a:xfrm>
          <a:prstGeom prst="rect">
            <a:avLst/>
          </a:prstGeom>
        </p:spPr>
      </p:pic>
      <p:pic>
        <p:nvPicPr>
          <p:cNvPr id="107" name="object 107"/>
          <p:cNvPicPr/>
          <p:nvPr/>
        </p:nvPicPr>
        <p:blipFill>
          <a:blip r:embed="rId4" cstate="print"/>
          <a:stretch>
            <a:fillRect/>
          </a:stretch>
        </p:blipFill>
        <p:spPr>
          <a:xfrm>
            <a:off x="4578923" y="6244692"/>
            <a:ext cx="229565" cy="208749"/>
          </a:xfrm>
          <a:prstGeom prst="rect">
            <a:avLst/>
          </a:prstGeom>
        </p:spPr>
      </p:pic>
      <p:sp>
        <p:nvSpPr>
          <p:cNvPr id="108" name="object 108"/>
          <p:cNvSpPr txBox="1"/>
          <p:nvPr/>
        </p:nvSpPr>
        <p:spPr>
          <a:xfrm>
            <a:off x="2702267" y="6150673"/>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109" name="object 109"/>
          <p:cNvSpPr txBox="1"/>
          <p:nvPr/>
        </p:nvSpPr>
        <p:spPr>
          <a:xfrm>
            <a:off x="4940896" y="6150673"/>
            <a:ext cx="3023870" cy="417195"/>
          </a:xfrm>
          <a:prstGeom prst="rect">
            <a:avLst/>
          </a:prstGeom>
          <a:solidFill>
            <a:srgbClr val="D4EFFC"/>
          </a:solidFill>
        </p:spPr>
        <p:txBody>
          <a:bodyPr vert="horz" wrap="square" lIns="0" tIns="47625" rIns="0" bIns="0" rtlCol="0">
            <a:spAutoFit/>
          </a:bodyPr>
          <a:lstStyle/>
          <a:p>
            <a:pPr marL="643890">
              <a:lnSpc>
                <a:spcPct val="100000"/>
              </a:lnSpc>
              <a:spcBef>
                <a:spcPts val="375"/>
              </a:spcBef>
            </a:pPr>
            <a:r>
              <a:rPr sz="2000" spc="-65" dirty="0">
                <a:solidFill>
                  <a:srgbClr val="00B9F2"/>
                </a:solidFill>
                <a:latin typeface="ＭＳ ゴシック"/>
                <a:cs typeface="ＭＳ ゴシック"/>
              </a:rPr>
              <a:t>外国人訪問分析</a:t>
            </a:r>
            <a:endParaRPr sz="2000">
              <a:latin typeface="ＭＳ ゴシック"/>
              <a:cs typeface="ＭＳ ゴシック"/>
            </a:endParaRPr>
          </a:p>
        </p:txBody>
      </p:sp>
      <p:sp>
        <p:nvSpPr>
          <p:cNvPr id="111"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10692" y="768210"/>
            <a:ext cx="9612630" cy="455930"/>
          </a:xfrm>
          <a:prstGeom prst="rect">
            <a:avLst/>
          </a:prstGeom>
          <a:solidFill>
            <a:srgbClr val="00B9F2"/>
          </a:solidFill>
        </p:spPr>
        <p:txBody>
          <a:bodyPr vert="horz" wrap="square" lIns="0" tIns="36830" rIns="0" bIns="0" rtlCol="0">
            <a:spAutoFit/>
          </a:bodyPr>
          <a:lstStyle/>
          <a:p>
            <a:pPr marL="1018540">
              <a:lnSpc>
                <a:spcPct val="100000"/>
              </a:lnSpc>
              <a:spcBef>
                <a:spcPts val="290"/>
              </a:spcBef>
            </a:pPr>
            <a:r>
              <a:rPr spc="-185" dirty="0"/>
              <a:t>教科「商業」 科目「観光ビジネス」</a:t>
            </a:r>
          </a:p>
        </p:txBody>
      </p:sp>
      <p:sp>
        <p:nvSpPr>
          <p:cNvPr id="3" name="object 3"/>
          <p:cNvSpPr txBox="1"/>
          <p:nvPr/>
        </p:nvSpPr>
        <p:spPr>
          <a:xfrm>
            <a:off x="2247602" y="1588425"/>
            <a:ext cx="4243070"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231F20"/>
                </a:solidFill>
                <a:latin typeface="ＭＳ ゴシック"/>
                <a:cs typeface="ＭＳ ゴシック"/>
              </a:rPr>
              <a:t>指定地域の滞在直前・直後に滞在下地域</a:t>
            </a:r>
            <a:endParaRPr sz="1800">
              <a:latin typeface="ＭＳ ゴシック"/>
              <a:cs typeface="ＭＳ ゴシック"/>
            </a:endParaRPr>
          </a:p>
        </p:txBody>
      </p:sp>
      <p:sp>
        <p:nvSpPr>
          <p:cNvPr id="4" name="object 4"/>
          <p:cNvSpPr txBox="1"/>
          <p:nvPr/>
        </p:nvSpPr>
        <p:spPr>
          <a:xfrm>
            <a:off x="2317619" y="1927985"/>
            <a:ext cx="1739900" cy="732790"/>
          </a:xfrm>
          <a:prstGeom prst="rect">
            <a:avLst/>
          </a:prstGeom>
        </p:spPr>
        <p:txBody>
          <a:bodyPr vert="horz" wrap="square" lIns="0" tIns="97790" rIns="0" bIns="0" rtlCol="0">
            <a:spAutoFit/>
          </a:bodyPr>
          <a:lstStyle/>
          <a:p>
            <a:pPr marL="15240" algn="ctr">
              <a:lnSpc>
                <a:spcPct val="100000"/>
              </a:lnSpc>
              <a:spcBef>
                <a:spcPts val="770"/>
              </a:spcBef>
            </a:pPr>
            <a:r>
              <a:rPr sz="2200" spc="-20" dirty="0">
                <a:solidFill>
                  <a:srgbClr val="231F20"/>
                </a:solidFill>
                <a:latin typeface="ＭＳ ゴシック"/>
                <a:cs typeface="ＭＳ ゴシック"/>
              </a:rPr>
              <a:t>岡山県</a:t>
            </a:r>
            <a:endParaRPr sz="2200">
              <a:latin typeface="ＭＳ ゴシック"/>
              <a:cs typeface="ＭＳ ゴシック"/>
            </a:endParaRPr>
          </a:p>
          <a:p>
            <a:pPr algn="ctr">
              <a:lnSpc>
                <a:spcPct val="100000"/>
              </a:lnSpc>
              <a:spcBef>
                <a:spcPts val="459"/>
              </a:spcBef>
            </a:pPr>
            <a:r>
              <a:rPr sz="1500" spc="-10" dirty="0">
                <a:solidFill>
                  <a:srgbClr val="231F20"/>
                </a:solidFill>
                <a:latin typeface="ＭＳ ゴシック"/>
                <a:cs typeface="ＭＳ ゴシック"/>
              </a:rPr>
              <a:t>2017年すべての期間</a:t>
            </a:r>
            <a:endParaRPr sz="1500">
              <a:latin typeface="ＭＳ ゴシック"/>
              <a:cs typeface="ＭＳ ゴシック"/>
            </a:endParaRPr>
          </a:p>
        </p:txBody>
      </p:sp>
      <p:sp>
        <p:nvSpPr>
          <p:cNvPr id="5" name="object 5"/>
          <p:cNvSpPr txBox="1"/>
          <p:nvPr/>
        </p:nvSpPr>
        <p:spPr>
          <a:xfrm>
            <a:off x="4283583" y="2043976"/>
            <a:ext cx="2122805" cy="624205"/>
          </a:xfrm>
          <a:prstGeom prst="rect">
            <a:avLst/>
          </a:prstGeom>
          <a:solidFill>
            <a:srgbClr val="00B9F2"/>
          </a:solidFill>
        </p:spPr>
        <p:txBody>
          <a:bodyPr vert="horz" wrap="square" lIns="0" tIns="53340" rIns="0" bIns="0" rtlCol="0">
            <a:spAutoFit/>
          </a:bodyPr>
          <a:lstStyle/>
          <a:p>
            <a:pPr marL="828040" marR="257810" indent="-571500">
              <a:lnSpc>
                <a:spcPts val="2100"/>
              </a:lnSpc>
              <a:spcBef>
                <a:spcPts val="420"/>
              </a:spcBef>
            </a:pPr>
            <a:r>
              <a:rPr sz="1800" spc="-10" dirty="0">
                <a:solidFill>
                  <a:srgbClr val="FFFFFF"/>
                </a:solidFill>
                <a:latin typeface="ＭＳ ゴシック"/>
                <a:cs typeface="ＭＳ ゴシック"/>
              </a:rPr>
              <a:t>旅行目的による</a:t>
            </a:r>
            <a:r>
              <a:rPr sz="1800" spc="-25" dirty="0">
                <a:solidFill>
                  <a:srgbClr val="FFFFFF"/>
                </a:solidFill>
                <a:latin typeface="ＭＳ ゴシック"/>
                <a:cs typeface="ＭＳ ゴシック"/>
              </a:rPr>
              <a:t>比較</a:t>
            </a:r>
            <a:endParaRPr sz="1800">
              <a:latin typeface="ＭＳ ゴシック"/>
              <a:cs typeface="ＭＳ ゴシック"/>
            </a:endParaRPr>
          </a:p>
        </p:txBody>
      </p:sp>
      <p:sp>
        <p:nvSpPr>
          <p:cNvPr id="6" name="object 6"/>
          <p:cNvSpPr/>
          <p:nvPr/>
        </p:nvSpPr>
        <p:spPr>
          <a:xfrm>
            <a:off x="2326702" y="1953914"/>
            <a:ext cx="4083050" cy="0"/>
          </a:xfrm>
          <a:custGeom>
            <a:avLst/>
            <a:gdLst/>
            <a:ahLst/>
            <a:cxnLst/>
            <a:rect l="l" t="t" r="r" b="b"/>
            <a:pathLst>
              <a:path w="4083050">
                <a:moveTo>
                  <a:pt x="0" y="0"/>
                </a:moveTo>
                <a:lnTo>
                  <a:pt x="4082491" y="0"/>
                </a:lnTo>
              </a:path>
            </a:pathLst>
          </a:custGeom>
          <a:ln w="9525">
            <a:solidFill>
              <a:srgbClr val="00B9F2"/>
            </a:solidFill>
          </a:ln>
        </p:spPr>
        <p:txBody>
          <a:bodyPr wrap="square" lIns="0" tIns="0" rIns="0" bIns="0" rtlCol="0"/>
          <a:lstStyle/>
          <a:p>
            <a:endParaRPr/>
          </a:p>
        </p:txBody>
      </p:sp>
      <p:pic>
        <p:nvPicPr>
          <p:cNvPr id="7" name="object 7"/>
          <p:cNvPicPr/>
          <p:nvPr/>
        </p:nvPicPr>
        <p:blipFill>
          <a:blip r:embed="rId2" cstate="print"/>
          <a:stretch>
            <a:fillRect/>
          </a:stretch>
        </p:blipFill>
        <p:spPr>
          <a:xfrm>
            <a:off x="7322063" y="2005711"/>
            <a:ext cx="1784229" cy="3919004"/>
          </a:xfrm>
          <a:prstGeom prst="rect">
            <a:avLst/>
          </a:prstGeom>
        </p:spPr>
      </p:pic>
      <p:grpSp>
        <p:nvGrpSpPr>
          <p:cNvPr id="8" name="object 8"/>
          <p:cNvGrpSpPr/>
          <p:nvPr/>
        </p:nvGrpSpPr>
        <p:grpSpPr>
          <a:xfrm>
            <a:off x="1759476" y="3600364"/>
            <a:ext cx="5114925" cy="2092960"/>
            <a:chOff x="1759476" y="3600364"/>
            <a:chExt cx="5114925" cy="2092960"/>
          </a:xfrm>
        </p:grpSpPr>
        <p:pic>
          <p:nvPicPr>
            <p:cNvPr id="9" name="object 9"/>
            <p:cNvPicPr/>
            <p:nvPr/>
          </p:nvPicPr>
          <p:blipFill>
            <a:blip r:embed="rId3" cstate="print"/>
            <a:stretch>
              <a:fillRect/>
            </a:stretch>
          </p:blipFill>
          <p:spPr>
            <a:xfrm>
              <a:off x="1759476" y="3600364"/>
              <a:ext cx="5114867" cy="2092333"/>
            </a:xfrm>
            <a:prstGeom prst="rect">
              <a:avLst/>
            </a:prstGeom>
          </p:spPr>
        </p:pic>
        <p:sp>
          <p:nvSpPr>
            <p:cNvPr id="10" name="object 10"/>
            <p:cNvSpPr/>
            <p:nvPr/>
          </p:nvSpPr>
          <p:spPr>
            <a:xfrm>
              <a:off x="2443581" y="4576546"/>
              <a:ext cx="755015" cy="203200"/>
            </a:xfrm>
            <a:custGeom>
              <a:avLst/>
              <a:gdLst/>
              <a:ahLst/>
              <a:cxnLst/>
              <a:rect l="l" t="t" r="r" b="b"/>
              <a:pathLst>
                <a:path w="755014" h="203200">
                  <a:moveTo>
                    <a:pt x="754557" y="0"/>
                  </a:moveTo>
                  <a:lnTo>
                    <a:pt x="0" y="0"/>
                  </a:lnTo>
                  <a:lnTo>
                    <a:pt x="0" y="202717"/>
                  </a:lnTo>
                  <a:lnTo>
                    <a:pt x="754557" y="202717"/>
                  </a:lnTo>
                  <a:lnTo>
                    <a:pt x="754557" y="0"/>
                  </a:lnTo>
                  <a:close/>
                </a:path>
              </a:pathLst>
            </a:custGeom>
            <a:solidFill>
              <a:srgbClr val="FFFFFF"/>
            </a:solidFill>
          </p:spPr>
          <p:txBody>
            <a:bodyPr wrap="square" lIns="0" tIns="0" rIns="0" bIns="0" rtlCol="0"/>
            <a:lstStyle/>
            <a:p>
              <a:endParaRPr/>
            </a:p>
          </p:txBody>
        </p:sp>
      </p:grpSp>
      <p:sp>
        <p:nvSpPr>
          <p:cNvPr id="11" name="object 11"/>
          <p:cNvSpPr txBox="1"/>
          <p:nvPr/>
        </p:nvSpPr>
        <p:spPr>
          <a:xfrm>
            <a:off x="2388208" y="4538453"/>
            <a:ext cx="824230" cy="238760"/>
          </a:xfrm>
          <a:prstGeom prst="rect">
            <a:avLst/>
          </a:prstGeom>
        </p:spPr>
        <p:txBody>
          <a:bodyPr vert="horz" wrap="square" lIns="0" tIns="12700" rIns="0" bIns="0" rtlCol="0">
            <a:spAutoFit/>
          </a:bodyPr>
          <a:lstStyle/>
          <a:p>
            <a:pPr marL="12700">
              <a:lnSpc>
                <a:spcPct val="100000"/>
              </a:lnSpc>
              <a:spcBef>
                <a:spcPts val="100"/>
              </a:spcBef>
            </a:pPr>
            <a:r>
              <a:rPr sz="1400" spc="-10" dirty="0">
                <a:solidFill>
                  <a:srgbClr val="231F20"/>
                </a:solidFill>
                <a:latin typeface="ＭＳ ゴシック"/>
                <a:cs typeface="ＭＳ ゴシック"/>
              </a:rPr>
              <a:t>199,345</a:t>
            </a:r>
            <a:r>
              <a:rPr sz="1400" spc="-50" dirty="0">
                <a:solidFill>
                  <a:srgbClr val="231F20"/>
                </a:solidFill>
                <a:latin typeface="ＭＳ ゴシック"/>
                <a:cs typeface="ＭＳ ゴシック"/>
              </a:rPr>
              <a:t>人</a:t>
            </a:r>
            <a:endParaRPr sz="1400">
              <a:latin typeface="ＭＳ ゴシック"/>
              <a:cs typeface="ＭＳ ゴシック"/>
            </a:endParaRPr>
          </a:p>
        </p:txBody>
      </p:sp>
      <p:sp>
        <p:nvSpPr>
          <p:cNvPr id="12" name="object 12"/>
          <p:cNvSpPr/>
          <p:nvPr/>
        </p:nvSpPr>
        <p:spPr>
          <a:xfrm>
            <a:off x="5452643" y="4576546"/>
            <a:ext cx="755015" cy="203200"/>
          </a:xfrm>
          <a:custGeom>
            <a:avLst/>
            <a:gdLst/>
            <a:ahLst/>
            <a:cxnLst/>
            <a:rect l="l" t="t" r="r" b="b"/>
            <a:pathLst>
              <a:path w="755014" h="203200">
                <a:moveTo>
                  <a:pt x="754557" y="0"/>
                </a:moveTo>
                <a:lnTo>
                  <a:pt x="0" y="0"/>
                </a:lnTo>
                <a:lnTo>
                  <a:pt x="0" y="202717"/>
                </a:lnTo>
                <a:lnTo>
                  <a:pt x="754557" y="202717"/>
                </a:lnTo>
                <a:lnTo>
                  <a:pt x="754557" y="0"/>
                </a:lnTo>
                <a:close/>
              </a:path>
            </a:pathLst>
          </a:custGeom>
          <a:solidFill>
            <a:srgbClr val="FFFFFF"/>
          </a:solidFill>
        </p:spPr>
        <p:txBody>
          <a:bodyPr wrap="square" lIns="0" tIns="0" rIns="0" bIns="0" rtlCol="0"/>
          <a:lstStyle/>
          <a:p>
            <a:endParaRPr/>
          </a:p>
        </p:txBody>
      </p:sp>
      <p:sp>
        <p:nvSpPr>
          <p:cNvPr id="13" name="object 13"/>
          <p:cNvSpPr txBox="1"/>
          <p:nvPr/>
        </p:nvSpPr>
        <p:spPr>
          <a:xfrm>
            <a:off x="5397270" y="4538453"/>
            <a:ext cx="824230" cy="238760"/>
          </a:xfrm>
          <a:prstGeom prst="rect">
            <a:avLst/>
          </a:prstGeom>
        </p:spPr>
        <p:txBody>
          <a:bodyPr vert="horz" wrap="square" lIns="0" tIns="12700" rIns="0" bIns="0" rtlCol="0">
            <a:spAutoFit/>
          </a:bodyPr>
          <a:lstStyle/>
          <a:p>
            <a:pPr marL="12700">
              <a:lnSpc>
                <a:spcPct val="100000"/>
              </a:lnSpc>
              <a:spcBef>
                <a:spcPts val="100"/>
              </a:spcBef>
            </a:pPr>
            <a:r>
              <a:rPr sz="1400" spc="-10" dirty="0">
                <a:solidFill>
                  <a:srgbClr val="231F20"/>
                </a:solidFill>
                <a:latin typeface="ＭＳ ゴシック"/>
                <a:cs typeface="ＭＳ ゴシック"/>
              </a:rPr>
              <a:t>183,557</a:t>
            </a:r>
            <a:r>
              <a:rPr sz="1400" spc="-50" dirty="0">
                <a:solidFill>
                  <a:srgbClr val="231F20"/>
                </a:solidFill>
                <a:latin typeface="ＭＳ ゴシック"/>
                <a:cs typeface="ＭＳ ゴシック"/>
              </a:rPr>
              <a:t>人</a:t>
            </a:r>
            <a:endParaRPr sz="1400">
              <a:latin typeface="ＭＳ ゴシック"/>
              <a:cs typeface="ＭＳ ゴシック"/>
            </a:endParaRPr>
          </a:p>
        </p:txBody>
      </p:sp>
      <p:sp>
        <p:nvSpPr>
          <p:cNvPr id="14" name="object 14"/>
          <p:cNvSpPr txBox="1"/>
          <p:nvPr/>
        </p:nvSpPr>
        <p:spPr>
          <a:xfrm>
            <a:off x="1673721" y="3121187"/>
            <a:ext cx="2258695" cy="193040"/>
          </a:xfrm>
          <a:prstGeom prst="rect">
            <a:avLst/>
          </a:prstGeom>
        </p:spPr>
        <p:txBody>
          <a:bodyPr vert="horz" wrap="square" lIns="0" tIns="12700" rIns="0" bIns="0" rtlCol="0">
            <a:spAutoFit/>
          </a:bodyPr>
          <a:lstStyle/>
          <a:p>
            <a:pPr marL="12700">
              <a:lnSpc>
                <a:spcPct val="100000"/>
              </a:lnSpc>
              <a:spcBef>
                <a:spcPts val="100"/>
              </a:spcBef>
            </a:pPr>
            <a:r>
              <a:rPr sz="1100" spc="-15" dirty="0">
                <a:solidFill>
                  <a:srgbClr val="231F20"/>
                </a:solidFill>
                <a:latin typeface="ＭＳ ゴシック"/>
                <a:cs typeface="ＭＳ ゴシック"/>
              </a:rPr>
              <a:t>指定地域の滞在直前に滞在した地域</a:t>
            </a:r>
            <a:endParaRPr sz="1100">
              <a:latin typeface="ＭＳ ゴシック"/>
              <a:cs typeface="ＭＳ ゴシック"/>
            </a:endParaRPr>
          </a:p>
        </p:txBody>
      </p:sp>
      <p:sp>
        <p:nvSpPr>
          <p:cNvPr id="15" name="object 15"/>
          <p:cNvSpPr/>
          <p:nvPr/>
        </p:nvSpPr>
        <p:spPr>
          <a:xfrm>
            <a:off x="1525722" y="3047418"/>
            <a:ext cx="2573655" cy="419734"/>
          </a:xfrm>
          <a:custGeom>
            <a:avLst/>
            <a:gdLst/>
            <a:ahLst/>
            <a:cxnLst/>
            <a:rect l="l" t="t" r="r" b="b"/>
            <a:pathLst>
              <a:path w="2573654" h="419735">
                <a:moveTo>
                  <a:pt x="2573375" y="0"/>
                </a:moveTo>
                <a:lnTo>
                  <a:pt x="0" y="0"/>
                </a:lnTo>
                <a:lnTo>
                  <a:pt x="0" y="350558"/>
                </a:lnTo>
                <a:lnTo>
                  <a:pt x="1232217" y="350558"/>
                </a:lnTo>
                <a:lnTo>
                  <a:pt x="1272209" y="419696"/>
                </a:lnTo>
                <a:lnTo>
                  <a:pt x="1312202" y="350558"/>
                </a:lnTo>
                <a:lnTo>
                  <a:pt x="2573375" y="350558"/>
                </a:lnTo>
                <a:lnTo>
                  <a:pt x="2573375" y="0"/>
                </a:lnTo>
                <a:close/>
              </a:path>
            </a:pathLst>
          </a:custGeom>
          <a:ln w="9525">
            <a:solidFill>
              <a:srgbClr val="00B9F2"/>
            </a:solidFill>
          </a:ln>
        </p:spPr>
        <p:txBody>
          <a:bodyPr wrap="square" lIns="0" tIns="0" rIns="0" bIns="0" rtlCol="0"/>
          <a:lstStyle/>
          <a:p>
            <a:endParaRPr/>
          </a:p>
        </p:txBody>
      </p:sp>
      <p:sp>
        <p:nvSpPr>
          <p:cNvPr id="16" name="object 16"/>
          <p:cNvSpPr txBox="1"/>
          <p:nvPr/>
        </p:nvSpPr>
        <p:spPr>
          <a:xfrm>
            <a:off x="4697586" y="3121187"/>
            <a:ext cx="2258695" cy="193040"/>
          </a:xfrm>
          <a:prstGeom prst="rect">
            <a:avLst/>
          </a:prstGeom>
        </p:spPr>
        <p:txBody>
          <a:bodyPr vert="horz" wrap="square" lIns="0" tIns="12700" rIns="0" bIns="0" rtlCol="0">
            <a:spAutoFit/>
          </a:bodyPr>
          <a:lstStyle/>
          <a:p>
            <a:pPr marL="12700">
              <a:lnSpc>
                <a:spcPct val="100000"/>
              </a:lnSpc>
              <a:spcBef>
                <a:spcPts val="100"/>
              </a:spcBef>
            </a:pPr>
            <a:r>
              <a:rPr sz="1100" spc="-15" dirty="0">
                <a:solidFill>
                  <a:srgbClr val="231F20"/>
                </a:solidFill>
                <a:latin typeface="ＭＳ ゴシック"/>
                <a:cs typeface="ＭＳ ゴシック"/>
              </a:rPr>
              <a:t>指定地域の滞在直後に滞在した地域</a:t>
            </a:r>
            <a:endParaRPr sz="1100">
              <a:latin typeface="ＭＳ ゴシック"/>
              <a:cs typeface="ＭＳ ゴシック"/>
            </a:endParaRPr>
          </a:p>
        </p:txBody>
      </p:sp>
      <p:sp>
        <p:nvSpPr>
          <p:cNvPr id="17" name="object 17"/>
          <p:cNvSpPr/>
          <p:nvPr/>
        </p:nvSpPr>
        <p:spPr>
          <a:xfrm>
            <a:off x="4549584" y="3047418"/>
            <a:ext cx="2573655" cy="419734"/>
          </a:xfrm>
          <a:custGeom>
            <a:avLst/>
            <a:gdLst/>
            <a:ahLst/>
            <a:cxnLst/>
            <a:rect l="l" t="t" r="r" b="b"/>
            <a:pathLst>
              <a:path w="2573654" h="419735">
                <a:moveTo>
                  <a:pt x="2573375" y="0"/>
                </a:moveTo>
                <a:lnTo>
                  <a:pt x="0" y="0"/>
                </a:lnTo>
                <a:lnTo>
                  <a:pt x="0" y="350558"/>
                </a:lnTo>
                <a:lnTo>
                  <a:pt x="1232217" y="350558"/>
                </a:lnTo>
                <a:lnTo>
                  <a:pt x="1272209" y="419696"/>
                </a:lnTo>
                <a:lnTo>
                  <a:pt x="1312202" y="350558"/>
                </a:lnTo>
                <a:lnTo>
                  <a:pt x="2573375" y="350558"/>
                </a:lnTo>
                <a:lnTo>
                  <a:pt x="2573375" y="0"/>
                </a:lnTo>
                <a:close/>
              </a:path>
            </a:pathLst>
          </a:custGeom>
          <a:ln w="9525">
            <a:solidFill>
              <a:srgbClr val="00B9F2"/>
            </a:solidFill>
          </a:ln>
        </p:spPr>
        <p:txBody>
          <a:bodyPr wrap="square" lIns="0" tIns="0" rIns="0" bIns="0" rtlCol="0"/>
          <a:lstStyle/>
          <a:p>
            <a:endParaRPr/>
          </a:p>
        </p:txBody>
      </p:sp>
      <p:pic>
        <p:nvPicPr>
          <p:cNvPr id="18" name="object 18"/>
          <p:cNvPicPr/>
          <p:nvPr/>
        </p:nvPicPr>
        <p:blipFill>
          <a:blip r:embed="rId4" cstate="print"/>
          <a:stretch>
            <a:fillRect/>
          </a:stretch>
        </p:blipFill>
        <p:spPr>
          <a:xfrm>
            <a:off x="4579029" y="6244692"/>
            <a:ext cx="229565" cy="208749"/>
          </a:xfrm>
          <a:prstGeom prst="rect">
            <a:avLst/>
          </a:prstGeom>
        </p:spPr>
      </p:pic>
      <p:sp>
        <p:nvSpPr>
          <p:cNvPr id="19" name="object 19"/>
          <p:cNvSpPr txBox="1"/>
          <p:nvPr/>
        </p:nvSpPr>
        <p:spPr>
          <a:xfrm>
            <a:off x="2702369" y="6150673"/>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20" name="object 20"/>
          <p:cNvSpPr txBox="1"/>
          <p:nvPr/>
        </p:nvSpPr>
        <p:spPr>
          <a:xfrm>
            <a:off x="4940998" y="6150673"/>
            <a:ext cx="3023870" cy="417195"/>
          </a:xfrm>
          <a:prstGeom prst="rect">
            <a:avLst/>
          </a:prstGeom>
          <a:solidFill>
            <a:srgbClr val="D4EFFC"/>
          </a:solidFill>
        </p:spPr>
        <p:txBody>
          <a:bodyPr vert="horz" wrap="square" lIns="0" tIns="47625" rIns="0" bIns="0" rtlCol="0">
            <a:spAutoFit/>
          </a:bodyPr>
          <a:lstStyle/>
          <a:p>
            <a:pPr marL="394335">
              <a:lnSpc>
                <a:spcPct val="100000"/>
              </a:lnSpc>
              <a:spcBef>
                <a:spcPts val="375"/>
              </a:spcBef>
            </a:pPr>
            <a:r>
              <a:rPr sz="2000" spc="-60" dirty="0">
                <a:solidFill>
                  <a:srgbClr val="00B9F2"/>
                </a:solidFill>
                <a:latin typeface="ＭＳ ゴシック"/>
                <a:cs typeface="ＭＳ ゴシック"/>
              </a:rPr>
              <a:t>外国人移動相関分析</a:t>
            </a:r>
            <a:endParaRPr sz="2000">
              <a:latin typeface="ＭＳ ゴシック"/>
              <a:cs typeface="ＭＳ ゴシック"/>
            </a:endParaRPr>
          </a:p>
        </p:txBody>
      </p:sp>
      <p:sp>
        <p:nvSpPr>
          <p:cNvPr id="2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06920" y="768210"/>
            <a:ext cx="9612630" cy="455930"/>
          </a:xfrm>
          <a:prstGeom prst="rect">
            <a:avLst/>
          </a:prstGeom>
          <a:solidFill>
            <a:srgbClr val="00B9F2"/>
          </a:solidFill>
        </p:spPr>
        <p:txBody>
          <a:bodyPr vert="horz" wrap="square" lIns="0" tIns="49530" rIns="0" bIns="0" rtlCol="0">
            <a:spAutoFit/>
          </a:bodyPr>
          <a:lstStyle/>
          <a:p>
            <a:pPr marL="1018540">
              <a:lnSpc>
                <a:spcPct val="100000"/>
              </a:lnSpc>
              <a:spcBef>
                <a:spcPts val="390"/>
              </a:spcBef>
            </a:pPr>
            <a:r>
              <a:rPr spc="-185" dirty="0"/>
              <a:t>教科「商業」 科目「観光ビジネス」</a:t>
            </a:r>
          </a:p>
        </p:txBody>
      </p:sp>
      <p:pic>
        <p:nvPicPr>
          <p:cNvPr id="3" name="object 3"/>
          <p:cNvPicPr/>
          <p:nvPr/>
        </p:nvPicPr>
        <p:blipFill>
          <a:blip r:embed="rId2" cstate="print"/>
          <a:stretch>
            <a:fillRect/>
          </a:stretch>
        </p:blipFill>
        <p:spPr>
          <a:xfrm>
            <a:off x="4582172" y="6244692"/>
            <a:ext cx="229565" cy="208749"/>
          </a:xfrm>
          <a:prstGeom prst="rect">
            <a:avLst/>
          </a:prstGeom>
        </p:spPr>
      </p:pic>
      <p:sp>
        <p:nvSpPr>
          <p:cNvPr id="4" name="object 4"/>
          <p:cNvSpPr txBox="1"/>
          <p:nvPr/>
        </p:nvSpPr>
        <p:spPr>
          <a:xfrm>
            <a:off x="2705519" y="6150673"/>
            <a:ext cx="1762125" cy="417195"/>
          </a:xfrm>
          <a:prstGeom prst="rect">
            <a:avLst/>
          </a:prstGeom>
          <a:solidFill>
            <a:srgbClr val="D4EFFC"/>
          </a:solidFill>
        </p:spPr>
        <p:txBody>
          <a:bodyPr vert="horz" wrap="square" lIns="0" tIns="47625" rIns="0" bIns="0" rtlCol="0">
            <a:spAutoFit/>
          </a:bodyPr>
          <a:lstStyle/>
          <a:p>
            <a:pPr marL="296545">
              <a:lnSpc>
                <a:spcPct val="100000"/>
              </a:lnSpc>
              <a:spcBef>
                <a:spcPts val="375"/>
              </a:spcBef>
            </a:pPr>
            <a:r>
              <a:rPr sz="2000" spc="-160" dirty="0">
                <a:solidFill>
                  <a:srgbClr val="00B9F2"/>
                </a:solidFill>
                <a:latin typeface="ＭＳ ゴシック"/>
                <a:cs typeface="ＭＳ ゴシック"/>
              </a:rPr>
              <a:t>観光マップ</a:t>
            </a:r>
            <a:endParaRPr sz="2000">
              <a:latin typeface="ＭＳ ゴシック"/>
              <a:cs typeface="ＭＳ ゴシック"/>
            </a:endParaRPr>
          </a:p>
        </p:txBody>
      </p:sp>
      <p:sp>
        <p:nvSpPr>
          <p:cNvPr id="5" name="object 5"/>
          <p:cNvSpPr txBox="1"/>
          <p:nvPr/>
        </p:nvSpPr>
        <p:spPr>
          <a:xfrm>
            <a:off x="4944148" y="6150673"/>
            <a:ext cx="3023870" cy="417195"/>
          </a:xfrm>
          <a:prstGeom prst="rect">
            <a:avLst/>
          </a:prstGeom>
          <a:solidFill>
            <a:srgbClr val="D4EFFC"/>
          </a:solidFill>
        </p:spPr>
        <p:txBody>
          <a:bodyPr vert="horz" wrap="square" lIns="0" tIns="47625" rIns="0" bIns="0" rtlCol="0">
            <a:spAutoFit/>
          </a:bodyPr>
          <a:lstStyle/>
          <a:p>
            <a:pPr marL="269240">
              <a:lnSpc>
                <a:spcPct val="100000"/>
              </a:lnSpc>
              <a:spcBef>
                <a:spcPts val="375"/>
              </a:spcBef>
            </a:pPr>
            <a:r>
              <a:rPr sz="2000" spc="-60" dirty="0">
                <a:solidFill>
                  <a:srgbClr val="00B9F2"/>
                </a:solidFill>
                <a:latin typeface="ＭＳ ゴシック"/>
                <a:cs typeface="ＭＳ ゴシック"/>
              </a:rPr>
              <a:t>外国人入出国空港分析</a:t>
            </a:r>
            <a:endParaRPr sz="2000">
              <a:latin typeface="ＭＳ ゴシック"/>
              <a:cs typeface="ＭＳ ゴシック"/>
            </a:endParaRPr>
          </a:p>
        </p:txBody>
      </p:sp>
      <p:pic>
        <p:nvPicPr>
          <p:cNvPr id="6" name="object 6"/>
          <p:cNvPicPr/>
          <p:nvPr/>
        </p:nvPicPr>
        <p:blipFill>
          <a:blip r:embed="rId3" cstate="print"/>
          <a:stretch>
            <a:fillRect/>
          </a:stretch>
        </p:blipFill>
        <p:spPr>
          <a:xfrm>
            <a:off x="8063965" y="1534310"/>
            <a:ext cx="1028988" cy="422123"/>
          </a:xfrm>
          <a:prstGeom prst="rect">
            <a:avLst/>
          </a:prstGeom>
        </p:spPr>
      </p:pic>
      <p:sp>
        <p:nvSpPr>
          <p:cNvPr id="7" name="object 7"/>
          <p:cNvSpPr txBox="1"/>
          <p:nvPr/>
        </p:nvSpPr>
        <p:spPr>
          <a:xfrm>
            <a:off x="3607460" y="2629446"/>
            <a:ext cx="1461770" cy="266700"/>
          </a:xfrm>
          <a:prstGeom prst="rect">
            <a:avLst/>
          </a:prstGeom>
          <a:ln w="9525">
            <a:solidFill>
              <a:srgbClr val="00B9F2"/>
            </a:solidFill>
          </a:ln>
        </p:spPr>
        <p:txBody>
          <a:bodyPr vert="horz" wrap="square" lIns="0" tIns="1270" rIns="0" bIns="0" rtlCol="0">
            <a:spAutoFit/>
          </a:bodyPr>
          <a:lstStyle/>
          <a:p>
            <a:pPr marL="243840">
              <a:lnSpc>
                <a:spcPct val="100000"/>
              </a:lnSpc>
              <a:spcBef>
                <a:spcPts val="10"/>
              </a:spcBef>
            </a:pPr>
            <a:r>
              <a:rPr sz="1500" spc="-10" dirty="0">
                <a:solidFill>
                  <a:srgbClr val="231F20"/>
                </a:solidFill>
                <a:latin typeface="ＭＳ ゴシック"/>
                <a:cs typeface="ＭＳ ゴシック"/>
              </a:rPr>
              <a:t>中国・四国</a:t>
            </a:r>
            <a:endParaRPr sz="1500">
              <a:latin typeface="ＭＳ ゴシック"/>
              <a:cs typeface="ＭＳ ゴシック"/>
            </a:endParaRPr>
          </a:p>
        </p:txBody>
      </p:sp>
      <p:sp>
        <p:nvSpPr>
          <p:cNvPr id="8" name="object 8"/>
          <p:cNvSpPr/>
          <p:nvPr/>
        </p:nvSpPr>
        <p:spPr>
          <a:xfrm>
            <a:off x="2234182" y="1941214"/>
            <a:ext cx="4083050" cy="0"/>
          </a:xfrm>
          <a:custGeom>
            <a:avLst/>
            <a:gdLst/>
            <a:ahLst/>
            <a:cxnLst/>
            <a:rect l="l" t="t" r="r" b="b"/>
            <a:pathLst>
              <a:path w="4083050">
                <a:moveTo>
                  <a:pt x="0" y="0"/>
                </a:moveTo>
                <a:lnTo>
                  <a:pt x="4082491" y="0"/>
                </a:lnTo>
              </a:path>
            </a:pathLst>
          </a:custGeom>
          <a:ln w="9525">
            <a:solidFill>
              <a:srgbClr val="00B9F2"/>
            </a:solidFill>
          </a:ln>
        </p:spPr>
        <p:txBody>
          <a:bodyPr wrap="square" lIns="0" tIns="0" rIns="0" bIns="0" rtlCol="0"/>
          <a:lstStyle/>
          <a:p>
            <a:endParaRPr/>
          </a:p>
        </p:txBody>
      </p:sp>
      <p:sp>
        <p:nvSpPr>
          <p:cNvPr id="9" name="object 9"/>
          <p:cNvSpPr txBox="1"/>
          <p:nvPr/>
        </p:nvSpPr>
        <p:spPr>
          <a:xfrm>
            <a:off x="2336137" y="1459361"/>
            <a:ext cx="4431030" cy="1104265"/>
          </a:xfrm>
          <a:prstGeom prst="rect">
            <a:avLst/>
          </a:prstGeom>
        </p:spPr>
        <p:txBody>
          <a:bodyPr vert="horz" wrap="square" lIns="0" tIns="141605" rIns="0" bIns="0" rtlCol="0">
            <a:spAutoFit/>
          </a:bodyPr>
          <a:lstStyle/>
          <a:p>
            <a:pPr marL="238760">
              <a:lnSpc>
                <a:spcPct val="100000"/>
              </a:lnSpc>
              <a:spcBef>
                <a:spcPts val="1115"/>
              </a:spcBef>
            </a:pPr>
            <a:r>
              <a:rPr sz="1800" spc="-5" dirty="0">
                <a:solidFill>
                  <a:srgbClr val="231F20"/>
                </a:solidFill>
                <a:latin typeface="ＭＳ ゴシック"/>
                <a:cs typeface="ＭＳ ゴシック"/>
              </a:rPr>
              <a:t>入出国間で訪問下地域の訪問者数</a:t>
            </a:r>
            <a:endParaRPr sz="1800">
              <a:latin typeface="ＭＳ ゴシック"/>
              <a:cs typeface="ＭＳ ゴシック"/>
            </a:endParaRPr>
          </a:p>
          <a:p>
            <a:pPr marL="409575">
              <a:lnSpc>
                <a:spcPct val="100000"/>
              </a:lnSpc>
              <a:spcBef>
                <a:spcPts val="844"/>
              </a:spcBef>
            </a:pPr>
            <a:r>
              <a:rPr sz="1500" dirty="0">
                <a:solidFill>
                  <a:srgbClr val="231F20"/>
                </a:solidFill>
                <a:latin typeface="ＭＳ ゴシック"/>
                <a:cs typeface="ＭＳ ゴシック"/>
              </a:rPr>
              <a:t>［</a:t>
            </a:r>
            <a:r>
              <a:rPr sz="1500" spc="-45" dirty="0">
                <a:solidFill>
                  <a:srgbClr val="231F20"/>
                </a:solidFill>
                <a:latin typeface="ＭＳ ゴシック"/>
                <a:cs typeface="ＭＳ ゴシック"/>
              </a:rPr>
              <a:t> 表示年・期間</a:t>
            </a:r>
            <a:r>
              <a:rPr sz="1500" spc="-5" dirty="0">
                <a:solidFill>
                  <a:srgbClr val="231F20"/>
                </a:solidFill>
                <a:latin typeface="ＭＳ ゴシック"/>
                <a:cs typeface="ＭＳ ゴシック"/>
              </a:rPr>
              <a:t>2</a:t>
            </a:r>
            <a:r>
              <a:rPr sz="1500" spc="-505" dirty="0">
                <a:solidFill>
                  <a:srgbClr val="231F20"/>
                </a:solidFill>
                <a:latin typeface="ＭＳ ゴシック"/>
                <a:cs typeface="ＭＳ ゴシック"/>
              </a:rPr>
              <a:t>0</a:t>
            </a:r>
            <a:r>
              <a:rPr sz="1500" spc="-1005" dirty="0">
                <a:solidFill>
                  <a:srgbClr val="231F20"/>
                </a:solidFill>
                <a:latin typeface="ＭＳ ゴシック"/>
                <a:cs typeface="ＭＳ ゴシック"/>
              </a:rPr>
              <a:t>］</a:t>
            </a:r>
            <a:r>
              <a:rPr sz="1500" spc="-5" dirty="0">
                <a:solidFill>
                  <a:srgbClr val="231F20"/>
                </a:solidFill>
                <a:latin typeface="ＭＳ ゴシック"/>
                <a:cs typeface="ＭＳ ゴシック"/>
              </a:rPr>
              <a:t>17</a:t>
            </a:r>
            <a:r>
              <a:rPr sz="1500" spc="-20" dirty="0">
                <a:solidFill>
                  <a:srgbClr val="231F20"/>
                </a:solidFill>
                <a:latin typeface="ＭＳ ゴシック"/>
                <a:cs typeface="ＭＳ ゴシック"/>
              </a:rPr>
              <a:t>年すべての期間</a:t>
            </a:r>
            <a:endParaRPr sz="1500">
              <a:latin typeface="ＭＳ ゴシック"/>
              <a:cs typeface="ＭＳ ゴシック"/>
            </a:endParaRPr>
          </a:p>
          <a:p>
            <a:pPr marL="12700">
              <a:lnSpc>
                <a:spcPct val="100000"/>
              </a:lnSpc>
              <a:spcBef>
                <a:spcPts val="1230"/>
              </a:spcBef>
              <a:tabLst>
                <a:tab pos="1228725" algn="l"/>
                <a:tab pos="2893695" algn="l"/>
              </a:tabLst>
            </a:pPr>
            <a:r>
              <a:rPr sz="1200" dirty="0">
                <a:solidFill>
                  <a:srgbClr val="231F20"/>
                </a:solidFill>
                <a:latin typeface="ＭＳ ゴシック"/>
                <a:cs typeface="ＭＳ ゴシック"/>
              </a:rPr>
              <a:t>入国空</a:t>
            </a:r>
            <a:r>
              <a:rPr sz="1200" spc="-50" dirty="0">
                <a:solidFill>
                  <a:srgbClr val="231F20"/>
                </a:solidFill>
                <a:latin typeface="ＭＳ ゴシック"/>
                <a:cs typeface="ＭＳ ゴシック"/>
              </a:rPr>
              <a:t>港</a:t>
            </a:r>
            <a:r>
              <a:rPr sz="1200" dirty="0">
                <a:solidFill>
                  <a:srgbClr val="231F20"/>
                </a:solidFill>
                <a:latin typeface="ＭＳ ゴシック"/>
                <a:cs typeface="ＭＳ ゴシック"/>
              </a:rPr>
              <a:t>	すべての空港出国空</a:t>
            </a:r>
            <a:r>
              <a:rPr sz="1200" spc="-50" dirty="0">
                <a:solidFill>
                  <a:srgbClr val="231F20"/>
                </a:solidFill>
                <a:latin typeface="ＭＳ ゴシック"/>
                <a:cs typeface="ＭＳ ゴシック"/>
              </a:rPr>
              <a:t>港</a:t>
            </a:r>
            <a:r>
              <a:rPr sz="1200" dirty="0">
                <a:solidFill>
                  <a:srgbClr val="231F20"/>
                </a:solidFill>
                <a:latin typeface="ＭＳ ゴシック"/>
                <a:cs typeface="ＭＳ ゴシック"/>
              </a:rPr>
              <a:t>	すべての空港旅行目</a:t>
            </a:r>
            <a:r>
              <a:rPr sz="1200" spc="-50" dirty="0">
                <a:solidFill>
                  <a:srgbClr val="231F20"/>
                </a:solidFill>
                <a:latin typeface="ＭＳ ゴシック"/>
                <a:cs typeface="ＭＳ ゴシック"/>
              </a:rPr>
              <a:t>的</a:t>
            </a:r>
            <a:endParaRPr sz="1200">
              <a:latin typeface="ＭＳ ゴシック"/>
              <a:cs typeface="ＭＳ ゴシック"/>
            </a:endParaRPr>
          </a:p>
        </p:txBody>
      </p:sp>
      <p:pic>
        <p:nvPicPr>
          <p:cNvPr id="10" name="object 10"/>
          <p:cNvPicPr/>
          <p:nvPr/>
        </p:nvPicPr>
        <p:blipFill>
          <a:blip r:embed="rId4" cstate="print"/>
          <a:stretch>
            <a:fillRect/>
          </a:stretch>
        </p:blipFill>
        <p:spPr>
          <a:xfrm>
            <a:off x="7345527" y="2008517"/>
            <a:ext cx="1759565" cy="3958488"/>
          </a:xfrm>
          <a:prstGeom prst="rect">
            <a:avLst/>
          </a:prstGeom>
        </p:spPr>
      </p:pic>
      <p:sp>
        <p:nvSpPr>
          <p:cNvPr id="11" name="object 11"/>
          <p:cNvSpPr txBox="1"/>
          <p:nvPr/>
        </p:nvSpPr>
        <p:spPr>
          <a:xfrm>
            <a:off x="1852389"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香川県</a:t>
            </a:r>
            <a:endParaRPr sz="700">
              <a:latin typeface="ＭＳ ゴシック"/>
              <a:cs typeface="ＭＳ ゴシック"/>
            </a:endParaRPr>
          </a:p>
        </p:txBody>
      </p:sp>
      <p:sp>
        <p:nvSpPr>
          <p:cNvPr id="12" name="object 12"/>
          <p:cNvSpPr txBox="1"/>
          <p:nvPr/>
        </p:nvSpPr>
        <p:spPr>
          <a:xfrm>
            <a:off x="1468518" y="3276808"/>
            <a:ext cx="29210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（人</a:t>
            </a:r>
            <a:r>
              <a:rPr sz="700" spc="-50" dirty="0">
                <a:solidFill>
                  <a:srgbClr val="231F20"/>
                </a:solidFill>
                <a:latin typeface="ＭＳ ゴシック"/>
                <a:cs typeface="ＭＳ ゴシック"/>
              </a:rPr>
              <a:t>）</a:t>
            </a:r>
            <a:endParaRPr sz="700">
              <a:latin typeface="ＭＳ ゴシック"/>
              <a:cs typeface="ＭＳ ゴシック"/>
            </a:endParaRPr>
          </a:p>
        </p:txBody>
      </p:sp>
      <p:grpSp>
        <p:nvGrpSpPr>
          <p:cNvPr id="13" name="object 13"/>
          <p:cNvGrpSpPr/>
          <p:nvPr/>
        </p:nvGrpSpPr>
        <p:grpSpPr>
          <a:xfrm>
            <a:off x="1724778" y="3339415"/>
            <a:ext cx="5410200" cy="2156460"/>
            <a:chOff x="1724778" y="3339415"/>
            <a:chExt cx="5410200" cy="2156460"/>
          </a:xfrm>
        </p:grpSpPr>
        <p:sp>
          <p:nvSpPr>
            <p:cNvPr id="14" name="object 14"/>
            <p:cNvSpPr/>
            <p:nvPr/>
          </p:nvSpPr>
          <p:spPr>
            <a:xfrm>
              <a:off x="1731128" y="3345765"/>
              <a:ext cx="50800" cy="2134870"/>
            </a:xfrm>
            <a:custGeom>
              <a:avLst/>
              <a:gdLst/>
              <a:ahLst/>
              <a:cxnLst/>
              <a:rect l="l" t="t" r="r" b="b"/>
              <a:pathLst>
                <a:path w="50800" h="2134870">
                  <a:moveTo>
                    <a:pt x="0" y="0"/>
                  </a:moveTo>
                  <a:lnTo>
                    <a:pt x="50673" y="0"/>
                  </a:lnTo>
                  <a:lnTo>
                    <a:pt x="50673" y="2134870"/>
                  </a:lnTo>
                </a:path>
              </a:pathLst>
            </a:custGeom>
            <a:ln w="12700">
              <a:solidFill>
                <a:srgbClr val="231F20"/>
              </a:solidFill>
            </a:ln>
          </p:spPr>
          <p:txBody>
            <a:bodyPr wrap="square" lIns="0" tIns="0" rIns="0" bIns="0" rtlCol="0"/>
            <a:lstStyle/>
            <a:p>
              <a:endParaRPr/>
            </a:p>
          </p:txBody>
        </p:sp>
        <p:sp>
          <p:nvSpPr>
            <p:cNvPr id="15" name="object 15"/>
            <p:cNvSpPr/>
            <p:nvPr/>
          </p:nvSpPr>
          <p:spPr>
            <a:xfrm>
              <a:off x="1729724" y="3883531"/>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6" name="object 16"/>
            <p:cNvSpPr/>
            <p:nvPr/>
          </p:nvSpPr>
          <p:spPr>
            <a:xfrm>
              <a:off x="1729724" y="4405806"/>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7" name="object 17"/>
            <p:cNvSpPr/>
            <p:nvPr/>
          </p:nvSpPr>
          <p:spPr>
            <a:xfrm>
              <a:off x="1729724" y="4928788"/>
              <a:ext cx="52705" cy="0"/>
            </a:xfrm>
            <a:custGeom>
              <a:avLst/>
              <a:gdLst/>
              <a:ahLst/>
              <a:cxnLst/>
              <a:rect l="l" t="t" r="r" b="b"/>
              <a:pathLst>
                <a:path w="52705">
                  <a:moveTo>
                    <a:pt x="52082" y="0"/>
                  </a:moveTo>
                  <a:lnTo>
                    <a:pt x="0" y="0"/>
                  </a:lnTo>
                </a:path>
              </a:pathLst>
            </a:custGeom>
            <a:ln w="12700">
              <a:solidFill>
                <a:srgbClr val="231F20"/>
              </a:solidFill>
            </a:ln>
          </p:spPr>
          <p:txBody>
            <a:bodyPr wrap="square" lIns="0" tIns="0" rIns="0" bIns="0" rtlCol="0"/>
            <a:lstStyle/>
            <a:p>
              <a:endParaRPr/>
            </a:p>
          </p:txBody>
        </p:sp>
        <p:sp>
          <p:nvSpPr>
            <p:cNvPr id="18" name="object 18"/>
            <p:cNvSpPr/>
            <p:nvPr/>
          </p:nvSpPr>
          <p:spPr>
            <a:xfrm>
              <a:off x="1908026"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19" name="object 19"/>
            <p:cNvSpPr/>
            <p:nvPr/>
          </p:nvSpPr>
          <p:spPr>
            <a:xfrm>
              <a:off x="1850796" y="3775125"/>
              <a:ext cx="116839" cy="1667510"/>
            </a:xfrm>
            <a:custGeom>
              <a:avLst/>
              <a:gdLst/>
              <a:ahLst/>
              <a:cxnLst/>
              <a:rect l="l" t="t" r="r" b="b"/>
              <a:pathLst>
                <a:path w="116839" h="1667510">
                  <a:moveTo>
                    <a:pt x="116839" y="0"/>
                  </a:moveTo>
                  <a:lnTo>
                    <a:pt x="0" y="0"/>
                  </a:lnTo>
                  <a:lnTo>
                    <a:pt x="0" y="1667484"/>
                  </a:lnTo>
                  <a:lnTo>
                    <a:pt x="116839" y="1667484"/>
                  </a:lnTo>
                  <a:lnTo>
                    <a:pt x="116839" y="0"/>
                  </a:lnTo>
                  <a:close/>
                </a:path>
              </a:pathLst>
            </a:custGeom>
            <a:solidFill>
              <a:srgbClr val="1B75BC"/>
            </a:solidFill>
          </p:spPr>
          <p:txBody>
            <a:bodyPr wrap="square" lIns="0" tIns="0" rIns="0" bIns="0" rtlCol="0"/>
            <a:lstStyle/>
            <a:p>
              <a:endParaRPr/>
            </a:p>
          </p:txBody>
        </p:sp>
        <p:sp>
          <p:nvSpPr>
            <p:cNvPr id="20" name="object 20"/>
            <p:cNvSpPr/>
            <p:nvPr/>
          </p:nvSpPr>
          <p:spPr>
            <a:xfrm>
              <a:off x="2159954"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1" name="object 21"/>
            <p:cNvSpPr/>
            <p:nvPr/>
          </p:nvSpPr>
          <p:spPr>
            <a:xfrm>
              <a:off x="2102726" y="4239691"/>
              <a:ext cx="116839" cy="1203325"/>
            </a:xfrm>
            <a:custGeom>
              <a:avLst/>
              <a:gdLst/>
              <a:ahLst/>
              <a:cxnLst/>
              <a:rect l="l" t="t" r="r" b="b"/>
              <a:pathLst>
                <a:path w="116839" h="1203325">
                  <a:moveTo>
                    <a:pt x="116839" y="0"/>
                  </a:moveTo>
                  <a:lnTo>
                    <a:pt x="0" y="0"/>
                  </a:lnTo>
                  <a:lnTo>
                    <a:pt x="0" y="1202931"/>
                  </a:lnTo>
                  <a:lnTo>
                    <a:pt x="116839" y="1202931"/>
                  </a:lnTo>
                  <a:lnTo>
                    <a:pt x="116839" y="0"/>
                  </a:lnTo>
                  <a:close/>
                </a:path>
              </a:pathLst>
            </a:custGeom>
            <a:solidFill>
              <a:srgbClr val="1B75BC"/>
            </a:solidFill>
          </p:spPr>
          <p:txBody>
            <a:bodyPr wrap="square" lIns="0" tIns="0" rIns="0" bIns="0" rtlCol="0"/>
            <a:lstStyle/>
            <a:p>
              <a:endParaRPr/>
            </a:p>
          </p:txBody>
        </p:sp>
        <p:sp>
          <p:nvSpPr>
            <p:cNvPr id="22" name="object 22"/>
            <p:cNvSpPr/>
            <p:nvPr/>
          </p:nvSpPr>
          <p:spPr>
            <a:xfrm>
              <a:off x="2411883"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3" name="object 23"/>
            <p:cNvSpPr/>
            <p:nvPr/>
          </p:nvSpPr>
          <p:spPr>
            <a:xfrm>
              <a:off x="2354656" y="4456480"/>
              <a:ext cx="116839" cy="986155"/>
            </a:xfrm>
            <a:custGeom>
              <a:avLst/>
              <a:gdLst/>
              <a:ahLst/>
              <a:cxnLst/>
              <a:rect l="l" t="t" r="r" b="b"/>
              <a:pathLst>
                <a:path w="116839" h="986154">
                  <a:moveTo>
                    <a:pt x="116839" y="0"/>
                  </a:moveTo>
                  <a:lnTo>
                    <a:pt x="0" y="0"/>
                  </a:lnTo>
                  <a:lnTo>
                    <a:pt x="0" y="986129"/>
                  </a:lnTo>
                  <a:lnTo>
                    <a:pt x="116839" y="986129"/>
                  </a:lnTo>
                  <a:lnTo>
                    <a:pt x="116839" y="0"/>
                  </a:lnTo>
                  <a:close/>
                </a:path>
              </a:pathLst>
            </a:custGeom>
            <a:solidFill>
              <a:srgbClr val="1B75BC"/>
            </a:solidFill>
          </p:spPr>
          <p:txBody>
            <a:bodyPr wrap="square" lIns="0" tIns="0" rIns="0" bIns="0" rtlCol="0"/>
            <a:lstStyle/>
            <a:p>
              <a:endParaRPr/>
            </a:p>
          </p:txBody>
        </p:sp>
        <p:sp>
          <p:nvSpPr>
            <p:cNvPr id="24" name="object 24"/>
            <p:cNvSpPr/>
            <p:nvPr/>
          </p:nvSpPr>
          <p:spPr>
            <a:xfrm>
              <a:off x="2663813"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5" name="object 25"/>
            <p:cNvSpPr/>
            <p:nvPr/>
          </p:nvSpPr>
          <p:spPr>
            <a:xfrm>
              <a:off x="2606573" y="4828133"/>
              <a:ext cx="116839" cy="614680"/>
            </a:xfrm>
            <a:custGeom>
              <a:avLst/>
              <a:gdLst/>
              <a:ahLst/>
              <a:cxnLst/>
              <a:rect l="l" t="t" r="r" b="b"/>
              <a:pathLst>
                <a:path w="116839" h="614679">
                  <a:moveTo>
                    <a:pt x="116839" y="0"/>
                  </a:moveTo>
                  <a:lnTo>
                    <a:pt x="0" y="0"/>
                  </a:lnTo>
                  <a:lnTo>
                    <a:pt x="0" y="614489"/>
                  </a:lnTo>
                  <a:lnTo>
                    <a:pt x="116839" y="614489"/>
                  </a:lnTo>
                  <a:lnTo>
                    <a:pt x="116839" y="0"/>
                  </a:lnTo>
                  <a:close/>
                </a:path>
              </a:pathLst>
            </a:custGeom>
            <a:solidFill>
              <a:srgbClr val="1B75BC"/>
            </a:solidFill>
          </p:spPr>
          <p:txBody>
            <a:bodyPr wrap="square" lIns="0" tIns="0" rIns="0" bIns="0" rtlCol="0"/>
            <a:lstStyle/>
            <a:p>
              <a:endParaRPr/>
            </a:p>
          </p:txBody>
        </p:sp>
        <p:sp>
          <p:nvSpPr>
            <p:cNvPr id="26" name="object 26"/>
            <p:cNvSpPr/>
            <p:nvPr/>
          </p:nvSpPr>
          <p:spPr>
            <a:xfrm>
              <a:off x="2915742"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7" name="object 27"/>
            <p:cNvSpPr/>
            <p:nvPr/>
          </p:nvSpPr>
          <p:spPr>
            <a:xfrm>
              <a:off x="2858503" y="4887264"/>
              <a:ext cx="116839" cy="555625"/>
            </a:xfrm>
            <a:custGeom>
              <a:avLst/>
              <a:gdLst/>
              <a:ahLst/>
              <a:cxnLst/>
              <a:rect l="l" t="t" r="r" b="b"/>
              <a:pathLst>
                <a:path w="116839" h="555625">
                  <a:moveTo>
                    <a:pt x="116839" y="0"/>
                  </a:moveTo>
                  <a:lnTo>
                    <a:pt x="0" y="0"/>
                  </a:lnTo>
                  <a:lnTo>
                    <a:pt x="0" y="555358"/>
                  </a:lnTo>
                  <a:lnTo>
                    <a:pt x="116839" y="555358"/>
                  </a:lnTo>
                  <a:lnTo>
                    <a:pt x="116839" y="0"/>
                  </a:lnTo>
                  <a:close/>
                </a:path>
              </a:pathLst>
            </a:custGeom>
            <a:solidFill>
              <a:srgbClr val="1B75BC"/>
            </a:solidFill>
          </p:spPr>
          <p:txBody>
            <a:bodyPr wrap="square" lIns="0" tIns="0" rIns="0" bIns="0" rtlCol="0"/>
            <a:lstStyle/>
            <a:p>
              <a:endParaRPr/>
            </a:p>
          </p:txBody>
        </p:sp>
        <p:sp>
          <p:nvSpPr>
            <p:cNvPr id="28" name="object 28"/>
            <p:cNvSpPr/>
            <p:nvPr/>
          </p:nvSpPr>
          <p:spPr>
            <a:xfrm>
              <a:off x="3167672"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29" name="object 29"/>
            <p:cNvSpPr/>
            <p:nvPr/>
          </p:nvSpPr>
          <p:spPr>
            <a:xfrm>
              <a:off x="3110433" y="5095608"/>
              <a:ext cx="116839" cy="347345"/>
            </a:xfrm>
            <a:custGeom>
              <a:avLst/>
              <a:gdLst/>
              <a:ahLst/>
              <a:cxnLst/>
              <a:rect l="l" t="t" r="r" b="b"/>
              <a:pathLst>
                <a:path w="116839" h="347345">
                  <a:moveTo>
                    <a:pt x="116839" y="0"/>
                  </a:moveTo>
                  <a:lnTo>
                    <a:pt x="0" y="0"/>
                  </a:lnTo>
                  <a:lnTo>
                    <a:pt x="0" y="347014"/>
                  </a:lnTo>
                  <a:lnTo>
                    <a:pt x="116839" y="347014"/>
                  </a:lnTo>
                  <a:lnTo>
                    <a:pt x="116839" y="0"/>
                  </a:lnTo>
                  <a:close/>
                </a:path>
              </a:pathLst>
            </a:custGeom>
            <a:solidFill>
              <a:srgbClr val="1B75BC"/>
            </a:solidFill>
          </p:spPr>
          <p:txBody>
            <a:bodyPr wrap="square" lIns="0" tIns="0" rIns="0" bIns="0" rtlCol="0"/>
            <a:lstStyle/>
            <a:p>
              <a:endParaRPr/>
            </a:p>
          </p:txBody>
        </p:sp>
        <p:sp>
          <p:nvSpPr>
            <p:cNvPr id="30" name="object 30"/>
            <p:cNvSpPr/>
            <p:nvPr/>
          </p:nvSpPr>
          <p:spPr>
            <a:xfrm>
              <a:off x="3419600"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1" name="object 31"/>
            <p:cNvSpPr/>
            <p:nvPr/>
          </p:nvSpPr>
          <p:spPr>
            <a:xfrm>
              <a:off x="3362362" y="5222303"/>
              <a:ext cx="116839" cy="220345"/>
            </a:xfrm>
            <a:custGeom>
              <a:avLst/>
              <a:gdLst/>
              <a:ahLst/>
              <a:cxnLst/>
              <a:rect l="l" t="t" r="r" b="b"/>
              <a:pathLst>
                <a:path w="116839" h="220345">
                  <a:moveTo>
                    <a:pt x="116839" y="0"/>
                  </a:moveTo>
                  <a:lnTo>
                    <a:pt x="0" y="0"/>
                  </a:lnTo>
                  <a:lnTo>
                    <a:pt x="0" y="220319"/>
                  </a:lnTo>
                  <a:lnTo>
                    <a:pt x="116839" y="220319"/>
                  </a:lnTo>
                  <a:lnTo>
                    <a:pt x="116839" y="0"/>
                  </a:lnTo>
                  <a:close/>
                </a:path>
              </a:pathLst>
            </a:custGeom>
            <a:solidFill>
              <a:srgbClr val="1B75BC"/>
            </a:solidFill>
          </p:spPr>
          <p:txBody>
            <a:bodyPr wrap="square" lIns="0" tIns="0" rIns="0" bIns="0" rtlCol="0"/>
            <a:lstStyle/>
            <a:p>
              <a:endParaRPr/>
            </a:p>
          </p:txBody>
        </p:sp>
        <p:sp>
          <p:nvSpPr>
            <p:cNvPr id="32" name="object 32"/>
            <p:cNvSpPr/>
            <p:nvPr/>
          </p:nvSpPr>
          <p:spPr>
            <a:xfrm>
              <a:off x="3671530"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3" name="object 33"/>
            <p:cNvSpPr/>
            <p:nvPr/>
          </p:nvSpPr>
          <p:spPr>
            <a:xfrm>
              <a:off x="3614292" y="5256098"/>
              <a:ext cx="116839" cy="186690"/>
            </a:xfrm>
            <a:custGeom>
              <a:avLst/>
              <a:gdLst/>
              <a:ahLst/>
              <a:cxnLst/>
              <a:rect l="l" t="t" r="r" b="b"/>
              <a:pathLst>
                <a:path w="116839" h="186689">
                  <a:moveTo>
                    <a:pt x="116839" y="0"/>
                  </a:moveTo>
                  <a:lnTo>
                    <a:pt x="0" y="0"/>
                  </a:lnTo>
                  <a:lnTo>
                    <a:pt x="0" y="186524"/>
                  </a:lnTo>
                  <a:lnTo>
                    <a:pt x="116839" y="186524"/>
                  </a:lnTo>
                  <a:lnTo>
                    <a:pt x="116839" y="0"/>
                  </a:lnTo>
                  <a:close/>
                </a:path>
              </a:pathLst>
            </a:custGeom>
            <a:solidFill>
              <a:srgbClr val="1B75BC"/>
            </a:solidFill>
          </p:spPr>
          <p:txBody>
            <a:bodyPr wrap="square" lIns="0" tIns="0" rIns="0" bIns="0" rtlCol="0"/>
            <a:lstStyle/>
            <a:p>
              <a:endParaRPr/>
            </a:p>
          </p:txBody>
        </p:sp>
        <p:sp>
          <p:nvSpPr>
            <p:cNvPr id="34" name="object 34"/>
            <p:cNvSpPr/>
            <p:nvPr/>
          </p:nvSpPr>
          <p:spPr>
            <a:xfrm>
              <a:off x="3923459"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5" name="object 35"/>
            <p:cNvSpPr/>
            <p:nvPr/>
          </p:nvSpPr>
          <p:spPr>
            <a:xfrm>
              <a:off x="3866222" y="5258904"/>
              <a:ext cx="116839" cy="184150"/>
            </a:xfrm>
            <a:custGeom>
              <a:avLst/>
              <a:gdLst/>
              <a:ahLst/>
              <a:cxnLst/>
              <a:rect l="l" t="t" r="r" b="b"/>
              <a:pathLst>
                <a:path w="116839" h="184150">
                  <a:moveTo>
                    <a:pt x="116839" y="0"/>
                  </a:moveTo>
                  <a:lnTo>
                    <a:pt x="0" y="0"/>
                  </a:lnTo>
                  <a:lnTo>
                    <a:pt x="0" y="183718"/>
                  </a:lnTo>
                  <a:lnTo>
                    <a:pt x="116839" y="183718"/>
                  </a:lnTo>
                  <a:lnTo>
                    <a:pt x="116839" y="0"/>
                  </a:lnTo>
                  <a:close/>
                </a:path>
              </a:pathLst>
            </a:custGeom>
            <a:solidFill>
              <a:srgbClr val="1B75BC"/>
            </a:solidFill>
          </p:spPr>
          <p:txBody>
            <a:bodyPr wrap="square" lIns="0" tIns="0" rIns="0" bIns="0" rtlCol="0"/>
            <a:lstStyle/>
            <a:p>
              <a:endParaRPr/>
            </a:p>
          </p:txBody>
        </p:sp>
        <p:sp>
          <p:nvSpPr>
            <p:cNvPr id="36" name="object 36"/>
            <p:cNvSpPr/>
            <p:nvPr/>
          </p:nvSpPr>
          <p:spPr>
            <a:xfrm>
              <a:off x="4175389"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7" name="object 37"/>
            <p:cNvSpPr/>
            <p:nvPr/>
          </p:nvSpPr>
          <p:spPr>
            <a:xfrm>
              <a:off x="4118152" y="5323662"/>
              <a:ext cx="116839" cy="119380"/>
            </a:xfrm>
            <a:custGeom>
              <a:avLst/>
              <a:gdLst/>
              <a:ahLst/>
              <a:cxnLst/>
              <a:rect l="l" t="t" r="r" b="b"/>
              <a:pathLst>
                <a:path w="116839" h="119379">
                  <a:moveTo>
                    <a:pt x="116839" y="0"/>
                  </a:moveTo>
                  <a:lnTo>
                    <a:pt x="0" y="0"/>
                  </a:lnTo>
                  <a:lnTo>
                    <a:pt x="0" y="118960"/>
                  </a:lnTo>
                  <a:lnTo>
                    <a:pt x="116839" y="118960"/>
                  </a:lnTo>
                  <a:lnTo>
                    <a:pt x="116839" y="0"/>
                  </a:lnTo>
                  <a:close/>
                </a:path>
              </a:pathLst>
            </a:custGeom>
            <a:solidFill>
              <a:srgbClr val="1B75BC"/>
            </a:solidFill>
          </p:spPr>
          <p:txBody>
            <a:bodyPr wrap="square" lIns="0" tIns="0" rIns="0" bIns="0" rtlCol="0"/>
            <a:lstStyle/>
            <a:p>
              <a:endParaRPr/>
            </a:p>
          </p:txBody>
        </p:sp>
        <p:sp>
          <p:nvSpPr>
            <p:cNvPr id="38" name="object 38"/>
            <p:cNvSpPr/>
            <p:nvPr/>
          </p:nvSpPr>
          <p:spPr>
            <a:xfrm>
              <a:off x="4427317"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39" name="object 39"/>
            <p:cNvSpPr/>
            <p:nvPr/>
          </p:nvSpPr>
          <p:spPr>
            <a:xfrm>
              <a:off x="4370082" y="5346192"/>
              <a:ext cx="116839" cy="96520"/>
            </a:xfrm>
            <a:custGeom>
              <a:avLst/>
              <a:gdLst/>
              <a:ahLst/>
              <a:cxnLst/>
              <a:rect l="l" t="t" r="r" b="b"/>
              <a:pathLst>
                <a:path w="116839" h="96520">
                  <a:moveTo>
                    <a:pt x="116839" y="0"/>
                  </a:moveTo>
                  <a:lnTo>
                    <a:pt x="0" y="0"/>
                  </a:lnTo>
                  <a:lnTo>
                    <a:pt x="0" y="96431"/>
                  </a:lnTo>
                  <a:lnTo>
                    <a:pt x="116839" y="96431"/>
                  </a:lnTo>
                  <a:lnTo>
                    <a:pt x="116839" y="0"/>
                  </a:lnTo>
                  <a:close/>
                </a:path>
              </a:pathLst>
            </a:custGeom>
            <a:solidFill>
              <a:srgbClr val="1B75BC"/>
            </a:solidFill>
          </p:spPr>
          <p:txBody>
            <a:bodyPr wrap="square" lIns="0" tIns="0" rIns="0" bIns="0" rtlCol="0"/>
            <a:lstStyle/>
            <a:p>
              <a:endParaRPr/>
            </a:p>
          </p:txBody>
        </p:sp>
        <p:sp>
          <p:nvSpPr>
            <p:cNvPr id="40" name="object 40"/>
            <p:cNvSpPr/>
            <p:nvPr/>
          </p:nvSpPr>
          <p:spPr>
            <a:xfrm>
              <a:off x="4679247"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1" name="object 41"/>
            <p:cNvSpPr/>
            <p:nvPr/>
          </p:nvSpPr>
          <p:spPr>
            <a:xfrm>
              <a:off x="4622012" y="5360263"/>
              <a:ext cx="116839" cy="82550"/>
            </a:xfrm>
            <a:custGeom>
              <a:avLst/>
              <a:gdLst/>
              <a:ahLst/>
              <a:cxnLst/>
              <a:rect l="l" t="t" r="r" b="b"/>
              <a:pathLst>
                <a:path w="116839" h="82550">
                  <a:moveTo>
                    <a:pt x="116839" y="0"/>
                  </a:moveTo>
                  <a:lnTo>
                    <a:pt x="0" y="0"/>
                  </a:lnTo>
                  <a:lnTo>
                    <a:pt x="0" y="82359"/>
                  </a:lnTo>
                  <a:lnTo>
                    <a:pt x="116839" y="82359"/>
                  </a:lnTo>
                  <a:lnTo>
                    <a:pt x="116839" y="0"/>
                  </a:lnTo>
                  <a:close/>
                </a:path>
              </a:pathLst>
            </a:custGeom>
            <a:solidFill>
              <a:srgbClr val="1B75BC"/>
            </a:solidFill>
          </p:spPr>
          <p:txBody>
            <a:bodyPr wrap="square" lIns="0" tIns="0" rIns="0" bIns="0" rtlCol="0"/>
            <a:lstStyle/>
            <a:p>
              <a:endParaRPr/>
            </a:p>
          </p:txBody>
        </p:sp>
        <p:sp>
          <p:nvSpPr>
            <p:cNvPr id="42" name="object 42"/>
            <p:cNvSpPr/>
            <p:nvPr/>
          </p:nvSpPr>
          <p:spPr>
            <a:xfrm>
              <a:off x="4931176"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3" name="object 43"/>
            <p:cNvSpPr/>
            <p:nvPr/>
          </p:nvSpPr>
          <p:spPr>
            <a:xfrm>
              <a:off x="4873942" y="5394058"/>
              <a:ext cx="116839" cy="48895"/>
            </a:xfrm>
            <a:custGeom>
              <a:avLst/>
              <a:gdLst/>
              <a:ahLst/>
              <a:cxnLst/>
              <a:rect l="l" t="t" r="r" b="b"/>
              <a:pathLst>
                <a:path w="116839" h="48895">
                  <a:moveTo>
                    <a:pt x="116839" y="0"/>
                  </a:moveTo>
                  <a:lnTo>
                    <a:pt x="0" y="0"/>
                  </a:lnTo>
                  <a:lnTo>
                    <a:pt x="0" y="48564"/>
                  </a:lnTo>
                  <a:lnTo>
                    <a:pt x="116839" y="48564"/>
                  </a:lnTo>
                  <a:lnTo>
                    <a:pt x="116839" y="0"/>
                  </a:lnTo>
                  <a:close/>
                </a:path>
              </a:pathLst>
            </a:custGeom>
            <a:solidFill>
              <a:srgbClr val="1B75BC"/>
            </a:solidFill>
          </p:spPr>
          <p:txBody>
            <a:bodyPr wrap="square" lIns="0" tIns="0" rIns="0" bIns="0" rtlCol="0"/>
            <a:lstStyle/>
            <a:p>
              <a:endParaRPr/>
            </a:p>
          </p:txBody>
        </p:sp>
        <p:sp>
          <p:nvSpPr>
            <p:cNvPr id="44" name="object 44"/>
            <p:cNvSpPr/>
            <p:nvPr/>
          </p:nvSpPr>
          <p:spPr>
            <a:xfrm>
              <a:off x="5183106"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5" name="object 45"/>
            <p:cNvSpPr/>
            <p:nvPr/>
          </p:nvSpPr>
          <p:spPr>
            <a:xfrm>
              <a:off x="5125872" y="5399684"/>
              <a:ext cx="116839" cy="43180"/>
            </a:xfrm>
            <a:custGeom>
              <a:avLst/>
              <a:gdLst/>
              <a:ahLst/>
              <a:cxnLst/>
              <a:rect l="l" t="t" r="r" b="b"/>
              <a:pathLst>
                <a:path w="116839" h="43179">
                  <a:moveTo>
                    <a:pt x="116839" y="0"/>
                  </a:moveTo>
                  <a:lnTo>
                    <a:pt x="0" y="0"/>
                  </a:lnTo>
                  <a:lnTo>
                    <a:pt x="0" y="42938"/>
                  </a:lnTo>
                  <a:lnTo>
                    <a:pt x="116839" y="42938"/>
                  </a:lnTo>
                  <a:lnTo>
                    <a:pt x="116839" y="0"/>
                  </a:lnTo>
                  <a:close/>
                </a:path>
              </a:pathLst>
            </a:custGeom>
            <a:solidFill>
              <a:srgbClr val="1B75BC"/>
            </a:solidFill>
          </p:spPr>
          <p:txBody>
            <a:bodyPr wrap="square" lIns="0" tIns="0" rIns="0" bIns="0" rtlCol="0"/>
            <a:lstStyle/>
            <a:p>
              <a:endParaRPr/>
            </a:p>
          </p:txBody>
        </p:sp>
        <p:sp>
          <p:nvSpPr>
            <p:cNvPr id="46" name="object 46"/>
            <p:cNvSpPr/>
            <p:nvPr/>
          </p:nvSpPr>
          <p:spPr>
            <a:xfrm>
              <a:off x="5435034"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7" name="object 47"/>
            <p:cNvSpPr/>
            <p:nvPr/>
          </p:nvSpPr>
          <p:spPr>
            <a:xfrm>
              <a:off x="5377802" y="5427840"/>
              <a:ext cx="116839" cy="15240"/>
            </a:xfrm>
            <a:custGeom>
              <a:avLst/>
              <a:gdLst/>
              <a:ahLst/>
              <a:cxnLst/>
              <a:rect l="l" t="t" r="r" b="b"/>
              <a:pathLst>
                <a:path w="116839" h="15239">
                  <a:moveTo>
                    <a:pt x="116839" y="0"/>
                  </a:moveTo>
                  <a:lnTo>
                    <a:pt x="0" y="0"/>
                  </a:lnTo>
                  <a:lnTo>
                    <a:pt x="0" y="14782"/>
                  </a:lnTo>
                  <a:lnTo>
                    <a:pt x="116839" y="14782"/>
                  </a:lnTo>
                  <a:lnTo>
                    <a:pt x="116839" y="0"/>
                  </a:lnTo>
                  <a:close/>
                </a:path>
              </a:pathLst>
            </a:custGeom>
            <a:solidFill>
              <a:srgbClr val="1B75BC"/>
            </a:solidFill>
          </p:spPr>
          <p:txBody>
            <a:bodyPr wrap="square" lIns="0" tIns="0" rIns="0" bIns="0" rtlCol="0"/>
            <a:lstStyle/>
            <a:p>
              <a:endParaRPr/>
            </a:p>
          </p:txBody>
        </p:sp>
        <p:sp>
          <p:nvSpPr>
            <p:cNvPr id="48" name="object 48"/>
            <p:cNvSpPr/>
            <p:nvPr/>
          </p:nvSpPr>
          <p:spPr>
            <a:xfrm>
              <a:off x="5686964"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49" name="object 49"/>
            <p:cNvSpPr/>
            <p:nvPr/>
          </p:nvSpPr>
          <p:spPr>
            <a:xfrm>
              <a:off x="5938893"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0" name="object 50"/>
            <p:cNvSpPr/>
            <p:nvPr/>
          </p:nvSpPr>
          <p:spPr>
            <a:xfrm>
              <a:off x="6190823"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1" name="object 51"/>
            <p:cNvSpPr/>
            <p:nvPr/>
          </p:nvSpPr>
          <p:spPr>
            <a:xfrm>
              <a:off x="6442751"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2" name="object 52"/>
            <p:cNvSpPr/>
            <p:nvPr/>
          </p:nvSpPr>
          <p:spPr>
            <a:xfrm>
              <a:off x="6694681"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3" name="object 53"/>
            <p:cNvSpPr/>
            <p:nvPr/>
          </p:nvSpPr>
          <p:spPr>
            <a:xfrm>
              <a:off x="6946610" y="5442623"/>
              <a:ext cx="0" cy="37465"/>
            </a:xfrm>
            <a:custGeom>
              <a:avLst/>
              <a:gdLst/>
              <a:ahLst/>
              <a:cxnLst/>
              <a:rect l="l" t="t" r="r" b="b"/>
              <a:pathLst>
                <a:path h="37464">
                  <a:moveTo>
                    <a:pt x="0" y="37299"/>
                  </a:moveTo>
                  <a:lnTo>
                    <a:pt x="0" y="0"/>
                  </a:lnTo>
                </a:path>
              </a:pathLst>
            </a:custGeom>
            <a:ln w="12700">
              <a:solidFill>
                <a:srgbClr val="231F20"/>
              </a:solidFill>
            </a:ln>
          </p:spPr>
          <p:txBody>
            <a:bodyPr wrap="square" lIns="0" tIns="0" rIns="0" bIns="0" rtlCol="0"/>
            <a:lstStyle/>
            <a:p>
              <a:endParaRPr/>
            </a:p>
          </p:txBody>
        </p:sp>
        <p:sp>
          <p:nvSpPr>
            <p:cNvPr id="54" name="object 54"/>
            <p:cNvSpPr/>
            <p:nvPr/>
          </p:nvSpPr>
          <p:spPr>
            <a:xfrm>
              <a:off x="1731128" y="5442619"/>
              <a:ext cx="5397500" cy="46990"/>
            </a:xfrm>
            <a:custGeom>
              <a:avLst/>
              <a:gdLst/>
              <a:ahLst/>
              <a:cxnLst/>
              <a:rect l="l" t="t" r="r" b="b"/>
              <a:pathLst>
                <a:path w="5397500" h="46989">
                  <a:moveTo>
                    <a:pt x="0" y="0"/>
                  </a:moveTo>
                  <a:lnTo>
                    <a:pt x="5397334" y="0"/>
                  </a:lnTo>
                  <a:lnTo>
                    <a:pt x="5397334" y="46456"/>
                  </a:lnTo>
                </a:path>
              </a:pathLst>
            </a:custGeom>
            <a:ln w="12700">
              <a:solidFill>
                <a:srgbClr val="231F20"/>
              </a:solidFill>
            </a:ln>
          </p:spPr>
          <p:txBody>
            <a:bodyPr wrap="square" lIns="0" tIns="0" rIns="0" bIns="0" rtlCol="0"/>
            <a:lstStyle/>
            <a:p>
              <a:endParaRPr/>
            </a:p>
          </p:txBody>
        </p:sp>
      </p:grpSp>
      <p:sp>
        <p:nvSpPr>
          <p:cNvPr id="55" name="object 55"/>
          <p:cNvSpPr txBox="1"/>
          <p:nvPr/>
        </p:nvSpPr>
        <p:spPr>
          <a:xfrm>
            <a:off x="2356246"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岡山県</a:t>
            </a:r>
            <a:endParaRPr sz="700">
              <a:latin typeface="ＭＳ ゴシック"/>
              <a:cs typeface="ＭＳ ゴシック"/>
            </a:endParaRPr>
          </a:p>
        </p:txBody>
      </p:sp>
      <p:sp>
        <p:nvSpPr>
          <p:cNvPr id="56" name="object 56"/>
          <p:cNvSpPr txBox="1"/>
          <p:nvPr/>
        </p:nvSpPr>
        <p:spPr>
          <a:xfrm>
            <a:off x="2860104"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鳥取県</a:t>
            </a:r>
            <a:endParaRPr sz="700">
              <a:latin typeface="ＭＳ ゴシック"/>
              <a:cs typeface="ＭＳ ゴシック"/>
            </a:endParaRPr>
          </a:p>
        </p:txBody>
      </p:sp>
      <p:sp>
        <p:nvSpPr>
          <p:cNvPr id="57" name="object 57"/>
          <p:cNvSpPr txBox="1"/>
          <p:nvPr/>
        </p:nvSpPr>
        <p:spPr>
          <a:xfrm>
            <a:off x="3363962"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山口県</a:t>
            </a:r>
            <a:endParaRPr sz="700">
              <a:latin typeface="ＭＳ ゴシック"/>
              <a:cs typeface="ＭＳ ゴシック"/>
            </a:endParaRPr>
          </a:p>
        </p:txBody>
      </p:sp>
      <p:sp>
        <p:nvSpPr>
          <p:cNvPr id="58" name="object 58"/>
          <p:cNvSpPr txBox="1"/>
          <p:nvPr/>
        </p:nvSpPr>
        <p:spPr>
          <a:xfrm>
            <a:off x="3867819"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島根県</a:t>
            </a:r>
            <a:endParaRPr sz="700">
              <a:latin typeface="ＭＳ ゴシック"/>
              <a:cs typeface="ＭＳ ゴシック"/>
            </a:endParaRPr>
          </a:p>
        </p:txBody>
      </p:sp>
      <p:sp>
        <p:nvSpPr>
          <p:cNvPr id="59" name="object 59"/>
          <p:cNvSpPr txBox="1"/>
          <p:nvPr/>
        </p:nvSpPr>
        <p:spPr>
          <a:xfrm>
            <a:off x="4371684"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福岡県</a:t>
            </a:r>
            <a:endParaRPr sz="700">
              <a:latin typeface="ＭＳ ゴシック"/>
              <a:cs typeface="ＭＳ ゴシック"/>
            </a:endParaRPr>
          </a:p>
        </p:txBody>
      </p:sp>
      <p:sp>
        <p:nvSpPr>
          <p:cNvPr id="60" name="object 60"/>
          <p:cNvSpPr txBox="1"/>
          <p:nvPr/>
        </p:nvSpPr>
        <p:spPr>
          <a:xfrm>
            <a:off x="4875541"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京都府</a:t>
            </a:r>
            <a:endParaRPr sz="700">
              <a:latin typeface="ＭＳ ゴシック"/>
              <a:cs typeface="ＭＳ ゴシック"/>
            </a:endParaRPr>
          </a:p>
        </p:txBody>
      </p:sp>
      <p:sp>
        <p:nvSpPr>
          <p:cNvPr id="61" name="object 61"/>
          <p:cNvSpPr txBox="1"/>
          <p:nvPr/>
        </p:nvSpPr>
        <p:spPr>
          <a:xfrm>
            <a:off x="5379398"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東京都</a:t>
            </a:r>
            <a:endParaRPr sz="700">
              <a:latin typeface="ＭＳ ゴシック"/>
              <a:cs typeface="ＭＳ ゴシック"/>
            </a:endParaRPr>
          </a:p>
        </p:txBody>
      </p:sp>
      <p:sp>
        <p:nvSpPr>
          <p:cNvPr id="62" name="object 62"/>
          <p:cNvSpPr txBox="1"/>
          <p:nvPr/>
        </p:nvSpPr>
        <p:spPr>
          <a:xfrm>
            <a:off x="5883256"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長崎県</a:t>
            </a:r>
            <a:endParaRPr sz="700">
              <a:latin typeface="ＭＳ ゴシック"/>
              <a:cs typeface="ＭＳ ゴシック"/>
            </a:endParaRPr>
          </a:p>
        </p:txBody>
      </p:sp>
      <p:sp>
        <p:nvSpPr>
          <p:cNvPr id="63" name="object 63"/>
          <p:cNvSpPr txBox="1"/>
          <p:nvPr/>
        </p:nvSpPr>
        <p:spPr>
          <a:xfrm>
            <a:off x="6387114" y="5496019"/>
            <a:ext cx="114300" cy="2921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岐阜県</a:t>
            </a:r>
            <a:endParaRPr sz="700">
              <a:latin typeface="ＭＳ ゴシック"/>
              <a:cs typeface="ＭＳ ゴシック"/>
            </a:endParaRPr>
          </a:p>
        </p:txBody>
      </p:sp>
      <p:sp>
        <p:nvSpPr>
          <p:cNvPr id="64" name="object 64"/>
          <p:cNvSpPr txBox="1"/>
          <p:nvPr/>
        </p:nvSpPr>
        <p:spPr>
          <a:xfrm>
            <a:off x="6890971" y="5496019"/>
            <a:ext cx="114300" cy="381000"/>
          </a:xfrm>
          <a:prstGeom prst="rect">
            <a:avLst/>
          </a:prstGeom>
        </p:spPr>
        <p:txBody>
          <a:bodyPr vert="eaVert" wrap="square" lIns="0" tIns="0" rIns="0" bIns="0" rtlCol="0">
            <a:spAutoFit/>
          </a:bodyPr>
          <a:lstStyle/>
          <a:p>
            <a:pPr marL="12700">
              <a:lnSpc>
                <a:spcPct val="70000"/>
              </a:lnSpc>
            </a:pPr>
            <a:r>
              <a:rPr sz="700" dirty="0">
                <a:solidFill>
                  <a:srgbClr val="231F20"/>
                </a:solidFill>
                <a:latin typeface="ＭＳ ゴシック"/>
                <a:cs typeface="ＭＳ ゴシック"/>
              </a:rPr>
              <a:t>鹿児島県</a:t>
            </a:r>
            <a:endParaRPr sz="700">
              <a:latin typeface="ＭＳ ゴシック"/>
              <a:cs typeface="ＭＳ ゴシック"/>
            </a:endParaRPr>
          </a:p>
        </p:txBody>
      </p:sp>
      <p:sp>
        <p:nvSpPr>
          <p:cNvPr id="65" name="object 65"/>
          <p:cNvSpPr txBox="1"/>
          <p:nvPr/>
        </p:nvSpPr>
        <p:spPr>
          <a:xfrm>
            <a:off x="1555141" y="3811607"/>
            <a:ext cx="161290" cy="132080"/>
          </a:xfrm>
          <a:prstGeom prst="rect">
            <a:avLst/>
          </a:prstGeom>
        </p:spPr>
        <p:txBody>
          <a:bodyPr vert="horz" wrap="square" lIns="0" tIns="12700" rIns="0" bIns="0" rtlCol="0">
            <a:spAutoFit/>
          </a:bodyPr>
          <a:lstStyle/>
          <a:p>
            <a:pPr marL="12700">
              <a:lnSpc>
                <a:spcPct val="100000"/>
              </a:lnSpc>
              <a:spcBef>
                <a:spcPts val="100"/>
              </a:spcBef>
            </a:pPr>
            <a:r>
              <a:rPr sz="700" spc="-25" dirty="0">
                <a:solidFill>
                  <a:srgbClr val="231F20"/>
                </a:solidFill>
                <a:latin typeface="ＭＳ ゴシック"/>
                <a:cs typeface="ＭＳ ゴシック"/>
              </a:rPr>
              <a:t>300</a:t>
            </a:r>
            <a:endParaRPr sz="700">
              <a:latin typeface="ＭＳ ゴシック"/>
              <a:cs typeface="ＭＳ ゴシック"/>
            </a:endParaRPr>
          </a:p>
        </p:txBody>
      </p:sp>
      <p:sp>
        <p:nvSpPr>
          <p:cNvPr id="66" name="object 66"/>
          <p:cNvSpPr txBox="1"/>
          <p:nvPr/>
        </p:nvSpPr>
        <p:spPr>
          <a:xfrm>
            <a:off x="1555551" y="4333882"/>
            <a:ext cx="160655" cy="132080"/>
          </a:xfrm>
          <a:prstGeom prst="rect">
            <a:avLst/>
          </a:prstGeom>
        </p:spPr>
        <p:txBody>
          <a:bodyPr vert="horz" wrap="square" lIns="0" tIns="12700" rIns="0" bIns="0" rtlCol="0">
            <a:spAutoFit/>
          </a:bodyPr>
          <a:lstStyle/>
          <a:p>
            <a:pPr marL="12700">
              <a:lnSpc>
                <a:spcPct val="100000"/>
              </a:lnSpc>
              <a:spcBef>
                <a:spcPts val="100"/>
              </a:spcBef>
            </a:pPr>
            <a:r>
              <a:rPr sz="700" spc="-25" dirty="0">
                <a:solidFill>
                  <a:srgbClr val="231F20"/>
                </a:solidFill>
                <a:latin typeface="ＭＳ ゴシック"/>
                <a:cs typeface="ＭＳ ゴシック"/>
              </a:rPr>
              <a:t>200</a:t>
            </a:r>
            <a:endParaRPr sz="700">
              <a:latin typeface="ＭＳ ゴシック"/>
              <a:cs typeface="ＭＳ ゴシック"/>
            </a:endParaRPr>
          </a:p>
        </p:txBody>
      </p:sp>
      <p:sp>
        <p:nvSpPr>
          <p:cNvPr id="67" name="object 67"/>
          <p:cNvSpPr txBox="1"/>
          <p:nvPr/>
        </p:nvSpPr>
        <p:spPr>
          <a:xfrm>
            <a:off x="1559718" y="4856864"/>
            <a:ext cx="156845" cy="132080"/>
          </a:xfrm>
          <a:prstGeom prst="rect">
            <a:avLst/>
          </a:prstGeom>
        </p:spPr>
        <p:txBody>
          <a:bodyPr vert="horz" wrap="square" lIns="0" tIns="12700" rIns="0" bIns="0" rtlCol="0">
            <a:spAutoFit/>
          </a:bodyPr>
          <a:lstStyle/>
          <a:p>
            <a:pPr marL="12700">
              <a:lnSpc>
                <a:spcPct val="100000"/>
              </a:lnSpc>
              <a:spcBef>
                <a:spcPts val="100"/>
              </a:spcBef>
            </a:pPr>
            <a:r>
              <a:rPr sz="700" spc="-25" dirty="0">
                <a:solidFill>
                  <a:srgbClr val="231F20"/>
                </a:solidFill>
                <a:latin typeface="ＭＳ ゴシック"/>
                <a:cs typeface="ＭＳ ゴシック"/>
              </a:rPr>
              <a:t>100</a:t>
            </a:r>
            <a:endParaRPr sz="700">
              <a:latin typeface="ＭＳ ゴシック"/>
              <a:cs typeface="ＭＳ ゴシック"/>
            </a:endParaRPr>
          </a:p>
        </p:txBody>
      </p:sp>
      <p:sp>
        <p:nvSpPr>
          <p:cNvPr id="68" name="object 68"/>
          <p:cNvSpPr txBox="1"/>
          <p:nvPr/>
        </p:nvSpPr>
        <p:spPr>
          <a:xfrm>
            <a:off x="1646307" y="5381997"/>
            <a:ext cx="69850" cy="132080"/>
          </a:xfrm>
          <a:prstGeom prst="rect">
            <a:avLst/>
          </a:prstGeom>
        </p:spPr>
        <p:txBody>
          <a:bodyPr vert="horz" wrap="square" lIns="0" tIns="12700" rIns="0" bIns="0" rtlCol="0">
            <a:spAutoFit/>
          </a:bodyPr>
          <a:lstStyle/>
          <a:p>
            <a:pPr marL="12700">
              <a:lnSpc>
                <a:spcPct val="100000"/>
              </a:lnSpc>
              <a:spcBef>
                <a:spcPts val="100"/>
              </a:spcBef>
            </a:pPr>
            <a:r>
              <a:rPr sz="700" dirty="0">
                <a:solidFill>
                  <a:srgbClr val="231F20"/>
                </a:solidFill>
                <a:latin typeface="ＭＳ ゴシック"/>
                <a:cs typeface="ＭＳ ゴシック"/>
              </a:rPr>
              <a:t>0</a:t>
            </a:r>
            <a:endParaRPr sz="700">
              <a:latin typeface="ＭＳ ゴシック"/>
              <a:cs typeface="ＭＳ ゴシック"/>
            </a:endParaRPr>
          </a:p>
        </p:txBody>
      </p:sp>
      <p:sp>
        <p:nvSpPr>
          <p:cNvPr id="69" name="object 69"/>
          <p:cNvSpPr txBox="1"/>
          <p:nvPr/>
        </p:nvSpPr>
        <p:spPr>
          <a:xfrm>
            <a:off x="1933600" y="2629446"/>
            <a:ext cx="1461770" cy="266700"/>
          </a:xfrm>
          <a:prstGeom prst="rect">
            <a:avLst/>
          </a:prstGeom>
          <a:ln w="9525">
            <a:solidFill>
              <a:srgbClr val="00B9F2"/>
            </a:solidFill>
          </a:ln>
        </p:spPr>
        <p:txBody>
          <a:bodyPr vert="horz" wrap="square" lIns="0" tIns="1270" rIns="0" bIns="0" rtlCol="0">
            <a:spAutoFit/>
          </a:bodyPr>
          <a:lstStyle/>
          <a:p>
            <a:pPr marL="243840">
              <a:lnSpc>
                <a:spcPct val="100000"/>
              </a:lnSpc>
              <a:spcBef>
                <a:spcPts val="10"/>
              </a:spcBef>
            </a:pPr>
            <a:r>
              <a:rPr sz="1500" spc="-10" dirty="0">
                <a:solidFill>
                  <a:srgbClr val="231F20"/>
                </a:solidFill>
                <a:latin typeface="ＭＳ ゴシック"/>
                <a:cs typeface="ＭＳ ゴシック"/>
              </a:rPr>
              <a:t>中国・四国</a:t>
            </a:r>
            <a:endParaRPr sz="1500">
              <a:latin typeface="ＭＳ ゴシック"/>
              <a:cs typeface="ＭＳ ゴシック"/>
            </a:endParaRPr>
          </a:p>
        </p:txBody>
      </p:sp>
      <p:sp>
        <p:nvSpPr>
          <p:cNvPr id="70" name="object 70"/>
          <p:cNvSpPr txBox="1"/>
          <p:nvPr/>
        </p:nvSpPr>
        <p:spPr>
          <a:xfrm>
            <a:off x="5271922" y="2629446"/>
            <a:ext cx="1461770" cy="266700"/>
          </a:xfrm>
          <a:prstGeom prst="rect">
            <a:avLst/>
          </a:prstGeom>
          <a:ln w="9525">
            <a:solidFill>
              <a:srgbClr val="00B9F2"/>
            </a:solidFill>
          </a:ln>
        </p:spPr>
        <p:txBody>
          <a:bodyPr vert="horz" wrap="square" lIns="0" tIns="1270" rIns="0" bIns="0" rtlCol="0">
            <a:spAutoFit/>
          </a:bodyPr>
          <a:lstStyle/>
          <a:p>
            <a:pPr marL="434340">
              <a:lnSpc>
                <a:spcPct val="100000"/>
              </a:lnSpc>
              <a:spcBef>
                <a:spcPts val="10"/>
              </a:spcBef>
            </a:pPr>
            <a:r>
              <a:rPr sz="1500" spc="-20" dirty="0">
                <a:solidFill>
                  <a:srgbClr val="231F20"/>
                </a:solidFill>
                <a:latin typeface="ＭＳ ゴシック"/>
                <a:cs typeface="ＭＳ ゴシック"/>
              </a:rPr>
              <a:t>全目的</a:t>
            </a:r>
            <a:endParaRPr sz="1500">
              <a:latin typeface="ＭＳ ゴシック"/>
              <a:cs typeface="ＭＳ ゴシック"/>
            </a:endParaRPr>
          </a:p>
        </p:txBody>
      </p:sp>
      <p:sp>
        <p:nvSpPr>
          <p:cNvPr id="72" name="object 7"/>
          <p:cNvSpPr txBox="1">
            <a:spLocks noGrp="1"/>
          </p:cNvSpPr>
          <p:nvPr>
            <p:ph type="ftr" sz="quarter" idx="5"/>
          </p:nvPr>
        </p:nvSpPr>
        <p:spPr>
          <a:xfrm>
            <a:off x="5324003" y="6868400"/>
            <a:ext cx="4844415" cy="266355"/>
          </a:xfrm>
          <a:prstGeom prst="rect">
            <a:avLst/>
          </a:prstGeom>
        </p:spPr>
        <p:txBody>
          <a:bodyPr vert="horz" wrap="square" lIns="0" tIns="0" rIns="0" bIns="0" rtlCol="0">
            <a:spAutoFit/>
          </a:bodyPr>
          <a:lstStyle/>
          <a:p>
            <a:pPr marL="12700" algn="r">
              <a:lnSpc>
                <a:spcPts val="1055"/>
              </a:lnSpc>
            </a:pPr>
            <a:r>
              <a:rPr spc="-70" dirty="0" err="1"/>
              <a:t>内閣官房</a:t>
            </a:r>
            <a:r>
              <a:rPr lang="ja-JP" altLang="en-US" spc="-70" dirty="0"/>
              <a:t>新しい地方経済・生活環境創生本部事務局　内閣府地方創生推進室　</a:t>
            </a:r>
            <a:r>
              <a:rPr spc="-70" dirty="0"/>
              <a:t>ビッグデータチーム</a:t>
            </a:r>
            <a:endParaRPr lang="en-US" spc="-70" dirty="0"/>
          </a:p>
          <a:p>
            <a:pPr marL="12700" algn="r">
              <a:lnSpc>
                <a:spcPts val="1055"/>
              </a:lnSpc>
            </a:pPr>
            <a:r>
              <a:rPr spc="-10" dirty="0" err="1"/>
              <a:t>RESAS</a:t>
            </a:r>
            <a:r>
              <a:rPr spc="-50" dirty="0" err="1"/>
              <a:t>副教材作成委員会</a:t>
            </a:r>
            <a:endParaRPr spc="-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808260035AA594BB191DA980288A9F2" ma:contentTypeVersion="13" ma:contentTypeDescription="新しいドキュメントを作成します。" ma:contentTypeScope="" ma:versionID="b16df6e35edf996602edd3616daf806f">
  <xsd:schema xmlns:xsd="http://www.w3.org/2001/XMLSchema" xmlns:xs="http://www.w3.org/2001/XMLSchema" xmlns:p="http://schemas.microsoft.com/office/2006/metadata/properties" xmlns:ns2="8e5a544d-6522-49ca-b7c0-073743a20c94" xmlns:ns3="b3614553-897b-45df-b493-229462541fd9" targetNamespace="http://schemas.microsoft.com/office/2006/metadata/properties" ma:root="true" ma:fieldsID="1b6815dfbee239202bf894c60d6e1e12" ns2:_="" ns3:_="">
    <xsd:import namespace="8e5a544d-6522-49ca-b7c0-073743a20c94"/>
    <xsd:import namespace="b3614553-897b-45df-b493-229462541fd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a544d-6522-49ca-b7c0-073743a20c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3614553-897b-45df-b493-229462541fd9"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e5a544d-6522-49ca-b7c0-073743a20c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8A84DFF-F6D0-4908-9CFB-DB099297BF2E}"/>
</file>

<file path=customXml/itemProps2.xml><?xml version="1.0" encoding="utf-8"?>
<ds:datastoreItem xmlns:ds="http://schemas.openxmlformats.org/officeDocument/2006/customXml" ds:itemID="{B11017B7-6FA0-45AA-95AD-CC8295B28701}"/>
</file>

<file path=customXml/itemProps3.xml><?xml version="1.0" encoding="utf-8"?>
<ds:datastoreItem xmlns:ds="http://schemas.openxmlformats.org/officeDocument/2006/customXml" ds:itemID="{103EB07E-897A-4C42-BFB0-A235C9D12842}"/>
</file>

<file path=docProps/app.xml><?xml version="1.0" encoding="utf-8"?>
<Properties xmlns="http://schemas.openxmlformats.org/officeDocument/2006/extended-properties" xmlns:vt="http://schemas.openxmlformats.org/officeDocument/2006/docPropsVTypes">
  <Template/>
  <TotalTime>0</TotalTime>
  <Words>508</Words>
  <Application>Microsoft Office PowerPoint</Application>
  <PresentationFormat>ユーザー設定</PresentationFormat>
  <Paragraphs>183</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ＭＳ ゴシック</vt:lpstr>
      <vt:lpstr>メイリオ</vt:lpstr>
      <vt:lpstr>Calibri</vt:lpstr>
      <vt:lpstr>Office Theme</vt:lpstr>
      <vt:lpstr>PowerPoint プレゼンテーション</vt:lpstr>
      <vt:lpstr>教科「商業」 科目「観光ビジネス」</vt:lpstr>
      <vt:lpstr>教科「商業」 科目「観光ビジネス」</vt:lpstr>
      <vt:lpstr>教科「商業」 科目「観光ビジネス」</vt:lpstr>
      <vt:lpstr>教科「商業」 科目「観光ビジネス」</vt:lpstr>
      <vt:lpstr>教科「商業」 科目「観光ビジネス」</vt:lpstr>
      <vt:lpstr>教科「商業」 科目「観光ビジネス」</vt:lpstr>
      <vt:lpstr>教科「商業」 科目「観光ビジネス」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2023-03-20T10:08:04Z</dcterms:created>
  <dcterms:modified xsi:type="dcterms:W3CDTF">2025-02-12T01:09:43Z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0x0101005808260035AA594BB191DA980288A9F2</vt:lpwstr>
  </property>
</Properties>
</file>